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2/18/2024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2/18/2024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2/18/2024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2/18/2024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2/18/2024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2/18/2024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517F-8F40-794B-B8C0-9EA94C7DA2CE}"/>
              </a:ext>
            </a:extLst>
          </p:cNvPr>
          <p:cNvSpPr>
            <a:spLocks noGrp="1"/>
          </p:cNvSpPr>
          <p:nvPr>
            <p:ph type="ctrTitle"/>
          </p:nvPr>
        </p:nvSpPr>
        <p:spPr>
          <a:xfrm>
            <a:off x="1563969" y="2261419"/>
            <a:ext cx="9068586" cy="1167581"/>
          </a:xfrm>
        </p:spPr>
        <p:txBody>
          <a:bodyPr/>
          <a:lstStyle/>
          <a:p>
            <a:r>
              <a:rPr lang="en-IN" dirty="0"/>
              <a:t>Assignment-1</a:t>
            </a:r>
          </a:p>
        </p:txBody>
      </p:sp>
      <p:sp>
        <p:nvSpPr>
          <p:cNvPr id="3" name="Subtitle 2">
            <a:extLst>
              <a:ext uri="{FF2B5EF4-FFF2-40B4-BE49-F238E27FC236}">
                <a16:creationId xmlns:a16="http://schemas.microsoft.com/office/drawing/2014/main" id="{FE936C7E-9B63-98D3-2C09-D8377F8866B0}"/>
              </a:ext>
            </a:extLst>
          </p:cNvPr>
          <p:cNvSpPr>
            <a:spLocks noGrp="1"/>
          </p:cNvSpPr>
          <p:nvPr>
            <p:ph type="subTitle" idx="1"/>
          </p:nvPr>
        </p:nvSpPr>
        <p:spPr>
          <a:xfrm>
            <a:off x="1559445" y="3924978"/>
            <a:ext cx="9070848" cy="871255"/>
          </a:xfrm>
        </p:spPr>
        <p:txBody>
          <a:bodyPr>
            <a:normAutofit lnSpcReduction="10000"/>
          </a:bodyPr>
          <a:lstStyle/>
          <a:p>
            <a:r>
              <a:rPr lang="en-IN" sz="2800" dirty="0">
                <a:solidFill>
                  <a:schemeClr val="tx2">
                    <a:lumMod val="50000"/>
                  </a:schemeClr>
                </a:solidFill>
              </a:rPr>
              <a:t>PAPER – PENCIL PRINCIPAL FOR</a:t>
            </a:r>
          </a:p>
          <a:p>
            <a:r>
              <a:rPr lang="en-IN" sz="2800" dirty="0">
                <a:solidFill>
                  <a:schemeClr val="tx2">
                    <a:lumMod val="50000"/>
                  </a:schemeClr>
                </a:solidFill>
              </a:rPr>
              <a:t>DATA VISUALIZATION</a:t>
            </a:r>
          </a:p>
        </p:txBody>
      </p:sp>
    </p:spTree>
    <p:extLst>
      <p:ext uri="{BB962C8B-B14F-4D97-AF65-F5344CB8AC3E}">
        <p14:creationId xmlns:p14="http://schemas.microsoft.com/office/powerpoint/2010/main" val="2461639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5B54F7-CB92-7A86-47BD-A6BC1B223F45}"/>
              </a:ext>
            </a:extLst>
          </p:cNvPr>
          <p:cNvSpPr txBox="1"/>
          <p:nvPr/>
        </p:nvSpPr>
        <p:spPr>
          <a:xfrm>
            <a:off x="1799302" y="1052052"/>
            <a:ext cx="8593394" cy="1200329"/>
          </a:xfrm>
          <a:prstGeom prst="rect">
            <a:avLst/>
          </a:prstGeom>
          <a:noFill/>
        </p:spPr>
        <p:txBody>
          <a:bodyPr wrap="square">
            <a:spAutoFit/>
          </a:bodyPr>
          <a:lstStyle/>
          <a:p>
            <a:r>
              <a:rPr lang="en-US" dirty="0"/>
              <a:t>INRODUCTION:</a:t>
            </a:r>
          </a:p>
          <a:p>
            <a:endParaRPr lang="en-US" dirty="0"/>
          </a:p>
          <a:p>
            <a:r>
              <a:rPr lang="en-US" dirty="0"/>
              <a:t>          Visual learning is one of the primary forms of interpreting information,              which has historically combined images such as charts and graphs.</a:t>
            </a:r>
            <a:endParaRPr lang="en-IN" dirty="0"/>
          </a:p>
        </p:txBody>
      </p:sp>
      <p:sp>
        <p:nvSpPr>
          <p:cNvPr id="5" name="TextBox 4">
            <a:extLst>
              <a:ext uri="{FF2B5EF4-FFF2-40B4-BE49-F238E27FC236}">
                <a16:creationId xmlns:a16="http://schemas.microsoft.com/office/drawing/2014/main" id="{9FD52EA8-4A18-E5BE-21B4-8FC0B3C48F18}"/>
              </a:ext>
            </a:extLst>
          </p:cNvPr>
          <p:cNvSpPr txBox="1"/>
          <p:nvPr/>
        </p:nvSpPr>
        <p:spPr>
          <a:xfrm>
            <a:off x="1843547" y="3097162"/>
            <a:ext cx="8504903" cy="2031325"/>
          </a:xfrm>
          <a:prstGeom prst="rect">
            <a:avLst/>
          </a:prstGeom>
          <a:noFill/>
        </p:spPr>
        <p:txBody>
          <a:bodyPr wrap="square">
            <a:spAutoFit/>
          </a:bodyPr>
          <a:lstStyle/>
          <a:p>
            <a:r>
              <a:rPr lang="en-IN" dirty="0"/>
              <a:t>The paper-pencil principle in data visualization refers to the concept of sketching or drafting visualizations on paper before creating them digitally. It emphasizes the importance of initial ideation and exploration using simple tools like pencils and paper to quickly iterate and refine visualization designs before investing time in complex digital tools. This approach allows for easier experimentation and encourages creativity in the early stages of visualization development.</a:t>
            </a:r>
          </a:p>
        </p:txBody>
      </p:sp>
    </p:spTree>
    <p:extLst>
      <p:ext uri="{BB962C8B-B14F-4D97-AF65-F5344CB8AC3E}">
        <p14:creationId xmlns:p14="http://schemas.microsoft.com/office/powerpoint/2010/main" val="329633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FDA72-66E1-6098-A30D-D5D7D48DA0BA}"/>
              </a:ext>
            </a:extLst>
          </p:cNvPr>
          <p:cNvSpPr txBox="1"/>
          <p:nvPr/>
        </p:nvSpPr>
        <p:spPr>
          <a:xfrm>
            <a:off x="1450258" y="2274838"/>
            <a:ext cx="9291484" cy="2308324"/>
          </a:xfrm>
          <a:prstGeom prst="rect">
            <a:avLst/>
          </a:prstGeom>
          <a:noFill/>
        </p:spPr>
        <p:txBody>
          <a:bodyPr wrap="square">
            <a:spAutoFit/>
          </a:bodyPr>
          <a:lstStyle/>
          <a:p>
            <a:r>
              <a:rPr lang="en-IN" dirty="0"/>
              <a:t>An example of the paper-pencil principle in data visualization could be when a designer sketches different layouts for a bar chart representing sales data. They might start by drawing several variations of the chart, experimenting with different axis scales, bar widths, and </a:t>
            </a:r>
            <a:r>
              <a:rPr lang="en-IN" dirty="0" err="1"/>
              <a:t>labeling</a:t>
            </a:r>
            <a:r>
              <a:rPr lang="en-IN" dirty="0"/>
              <a:t> styles. Through this process, they can quickly explore different design options and refine their ideas without the constraints of software tools. Once they have a clear direction, they can then translate their sketches into digital prototypes using specialized software like Tableau or Adobe Illustrator.</a:t>
            </a:r>
          </a:p>
        </p:txBody>
      </p:sp>
    </p:spTree>
    <p:extLst>
      <p:ext uri="{BB962C8B-B14F-4D97-AF65-F5344CB8AC3E}">
        <p14:creationId xmlns:p14="http://schemas.microsoft.com/office/powerpoint/2010/main" val="228107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97E0E0-A781-9045-EB55-2EFA6B478836}"/>
              </a:ext>
            </a:extLst>
          </p:cNvPr>
          <p:cNvSpPr txBox="1"/>
          <p:nvPr/>
        </p:nvSpPr>
        <p:spPr>
          <a:xfrm>
            <a:off x="1435509" y="1028343"/>
            <a:ext cx="8642555" cy="4801314"/>
          </a:xfrm>
          <a:prstGeom prst="rect">
            <a:avLst/>
          </a:prstGeom>
          <a:noFill/>
        </p:spPr>
        <p:txBody>
          <a:bodyPr wrap="square">
            <a:spAutoFit/>
          </a:bodyPr>
          <a:lstStyle/>
          <a:p>
            <a:r>
              <a:rPr lang="en-IN" dirty="0"/>
              <a:t>The paper-pencil principle in data visualization refers to designing visualizations that mimic the simplicity and intuitiveness of drawing on paper with a pencil. Characteristics of this principle include:</a:t>
            </a:r>
          </a:p>
          <a:p>
            <a:pPr marL="342900" indent="-342900">
              <a:buAutoNum type="arabicPeriod"/>
            </a:pPr>
            <a:r>
              <a:rPr lang="en-IN" dirty="0"/>
              <a:t>Simplicity: Visualizations should be easy to understand and create, just like sketching on paper.</a:t>
            </a:r>
          </a:p>
          <a:p>
            <a:r>
              <a:rPr lang="en-IN" dirty="0"/>
              <a:t>2. Flexibility: Users should be able to quickly iterate and modify visualizations, similar to erasing and redrawing on paper.</a:t>
            </a:r>
          </a:p>
          <a:p>
            <a:r>
              <a:rPr lang="en-IN" dirty="0"/>
              <a:t>3. Intuitiveness: Visualizations should feel natural and familiar, encouraging exploration and experimentation.</a:t>
            </a:r>
          </a:p>
          <a:p>
            <a:r>
              <a:rPr lang="en-IN" dirty="0"/>
              <a:t>4. Accessibility: The tools and techniques used should be accessible to a wide range of users, regardless of technical expertise.</a:t>
            </a:r>
          </a:p>
          <a:p>
            <a:r>
              <a:rPr lang="en-IN" dirty="0"/>
              <a:t>5. Rapid Prototyping: Emphasizes the ability to quickly prototype and refine visualizations, similar to sketching out ideas on paper before finalizing.</a:t>
            </a:r>
          </a:p>
          <a:p>
            <a:r>
              <a:rPr lang="en-IN" dirty="0"/>
              <a:t>6. Informality: Encourages a less formal approach to visualization design, fostering creativity and innovation.</a:t>
            </a:r>
          </a:p>
          <a:p>
            <a:r>
              <a:rPr lang="en-IN" dirty="0"/>
              <a:t>7. User-Centric: Focuses on designing visualizations that prioritize the needs and preferences of the end-users, enhancing usability and effectiveness.</a:t>
            </a:r>
          </a:p>
        </p:txBody>
      </p:sp>
    </p:spTree>
    <p:extLst>
      <p:ext uri="{BB962C8B-B14F-4D97-AF65-F5344CB8AC3E}">
        <p14:creationId xmlns:p14="http://schemas.microsoft.com/office/powerpoint/2010/main" val="335965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65F4C6-BFB1-ACB5-31D1-9DAFFC8A5F33}"/>
              </a:ext>
            </a:extLst>
          </p:cNvPr>
          <p:cNvSpPr txBox="1"/>
          <p:nvPr/>
        </p:nvSpPr>
        <p:spPr>
          <a:xfrm>
            <a:off x="2035277" y="1997839"/>
            <a:ext cx="8347587" cy="2862322"/>
          </a:xfrm>
          <a:prstGeom prst="rect">
            <a:avLst/>
          </a:prstGeom>
          <a:noFill/>
        </p:spPr>
        <p:txBody>
          <a:bodyPr wrap="square">
            <a:spAutoFit/>
          </a:bodyPr>
          <a:lstStyle/>
          <a:p>
            <a:r>
              <a:rPr lang="en-IN" dirty="0"/>
              <a:t>In conclusion, the paper-pencil principle in data visualization underscores the importance of simplicity, flexibility, intuitiveness, accessibility, rapid prototyping, informality, and user-centric design. By emulating the ease and familiarity of sketching on paper with a pencil, this principle promotes the creation of visualizations that are easy to understand, modify, and interact with, ultimately enhancing the effectiveness and usability of data-driven insights for a wide range of users. Adopting this principle can lead to more intuitive and user-friendly visualizations that facilitate better decision-making and understanding of complex information.</a:t>
            </a:r>
          </a:p>
        </p:txBody>
      </p:sp>
    </p:spTree>
    <p:extLst>
      <p:ext uri="{BB962C8B-B14F-4D97-AF65-F5344CB8AC3E}">
        <p14:creationId xmlns:p14="http://schemas.microsoft.com/office/powerpoint/2010/main" val="1829405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22</TotalTime>
  <Words>476</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Century Gothic</vt:lpstr>
      <vt:lpstr>Garamond</vt:lpstr>
      <vt:lpstr>Savon</vt:lpstr>
      <vt:lpstr>Assignment-1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NIVETHA J</dc:creator>
  <cp:lastModifiedBy>NIVETHA J</cp:lastModifiedBy>
  <cp:revision>2</cp:revision>
  <dcterms:created xsi:type="dcterms:W3CDTF">2024-02-18T16:46:03Z</dcterms:created>
  <dcterms:modified xsi:type="dcterms:W3CDTF">2024-02-18T17:09:02Z</dcterms:modified>
</cp:coreProperties>
</file>