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6.jp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5.jp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jpg"/><Relationship Id="rId3" Type="http://schemas.openxmlformats.org/officeDocument/2006/relationships/image" Target="../media/image04.jpg"/><Relationship Id="rId6" Type="http://schemas.openxmlformats.org/officeDocument/2006/relationships/image" Target="../media/image02.jpg"/><Relationship Id="rId5" Type="http://schemas.openxmlformats.org/officeDocument/2006/relationships/image" Target="../media/image11.jpg"/><Relationship Id="rId7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00.png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00.png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Liferay Portal 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Day 1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Liferay Portal (contd…)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" sz="1200" u="sng"/>
              <a:t>Any Database: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Liferay supports several popular databases IBM DB2, Apache Derby, MySQL, Informix, SQL Server, Sybase, and others.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" sz="1200" u="sng"/>
              <a:t>Any Server 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Some of the popular free servers bundled with Liferay are: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Geronimo              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GlassFish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Jboss    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Jetty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JonAS 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Pramati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Resin 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Tomcat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Weblogic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Websphere… etc.,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" sz="1200" u="sng"/>
              <a:t>Any Framework 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Spring, iBatis, Hibernate, Struts, Groovy, etc.,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Liferay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For multi framework based portal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For fast development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For collaboration, internationalization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 of Liferay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Runs on all major application servers and servlet containers, databases, and operating systems, with over 700 deployment combinations.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JSR-286 Compliant : main features of JSR -286 are:  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/>
              <a:t>IPC (Inter Portlet Communication)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/>
              <a:t>JSON ( Java Script Object Notation) :  Invoking a web service via JavaScript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Out-of-the-box usability with over 60 portlets pre-bundled.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Built in Content Management System (CMS) and Collaboration Suite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Personalized pages for all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Easy one click configuration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Internationalization Support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Liferay provides excellent support for internationalization. You can easily support languages such as Arabic, german, spanish, French… etc.,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644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LIFERAY PLUGINS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Liferay Plugins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Liferay has five type of plugins.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200"/>
              <a:t>Portlets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200"/>
              <a:t>Themes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200"/>
              <a:t>Layouts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200"/>
              <a:t>Hooks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indent="-3048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200"/>
              <a:t>EXT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Liferay Plugins - (Contd…) - Portlets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1200" u="sng"/>
              <a:t>Portlets: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i="1" sz="1200" u="sng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Web Application</a:t>
            </a:r>
          </a:p>
          <a:p>
            <a:pPr indent="-304800" lvl="0" marL="1371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200"/>
              <a:t>provides a specific piece of content (information or service) to be included as part of a portal page</a:t>
            </a:r>
          </a:p>
          <a:p>
            <a:pPr indent="-304800" lvl="0" marL="1371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200"/>
              <a:t>managed by a portlet container which</a:t>
            </a:r>
          </a:p>
          <a:p>
            <a:pPr indent="-304800" lvl="1" marL="1828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1200"/>
              <a:t>i. Processes requests</a:t>
            </a:r>
          </a:p>
          <a:p>
            <a:pPr indent="-304800" lvl="1" marL="1828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1200"/>
              <a:t>ii. &amp; generates dynamic content</a:t>
            </a:r>
          </a:p>
          <a:p>
            <a:pPr indent="-304800" lvl="0" marL="1371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200"/>
              <a:t>content generated by a portlet is also called a fragment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Portlet 1.0  JSR-168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Portlet 2.0  JSR-286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The Java™ Specification Request Portlet Specification standardizes how components should be developed for a portal server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Liferay Plugins - (Contd…) - Portlets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1800" u="sng"/>
              <a:t>Portlet Life Cycle Methods: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i="1" sz="1800" u="sng"/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Init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Render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ProcessAction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ProcessEvent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ServeResource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Destory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Liferay Plugins - (Contd…) - Portlets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852" y="1460126"/>
            <a:ext cx="5094299" cy="32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A0002"/>
                </a:solidFill>
              </a:rPr>
              <a:t>Portlet Modes and Window States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200" u="sng"/>
          </a:p>
          <a:p>
            <a:pPr lvl="0" rtl="0">
              <a:spcBef>
                <a:spcPts val="0"/>
              </a:spcBef>
              <a:buNone/>
            </a:pPr>
            <a:r>
              <a:rPr b="1" i="1" lang="en" sz="1200" u="sng"/>
              <a:t>Modes: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VIEW, EDIT and HELP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1" i="1" lang="en" sz="1200" u="sng"/>
              <a:t>Window States: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Maximized, Minimized and Normal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Liferay Plugins - (Contd…) - Portlets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A0002"/>
                </a:solidFill>
              </a:rPr>
              <a:t>Portlet Preferences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A000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Portlets are configured or coded to provide a customized view or behavior to different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persistent set of name-value pairs – Portlet preferences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Using PortletPreferences interface via the getValues() and setValues() methods,portlet container will be retrieving and storing portlet preferences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1" lang="en" sz="1400">
                <a:solidFill>
                  <a:srgbClr val="000000"/>
                </a:solidFill>
              </a:rPr>
              <a:t>Example –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1" sz="14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1" lang="en" sz="1400">
                <a:solidFill>
                  <a:srgbClr val="000000"/>
                </a:solidFill>
              </a:rPr>
              <a:t>PortletPreferences prefs = rReq.getPreferences();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1" lang="en" sz="1400">
                <a:solidFill>
                  <a:srgbClr val="000000"/>
                </a:solidFill>
              </a:rPr>
              <a:t>String unit = prefs.getValue("unit","F");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1" lang="en" sz="1400">
                <a:solidFill>
                  <a:srgbClr val="000000"/>
                </a:solidFill>
              </a:rPr>
              <a:t>prefs.setValue("zip",zip);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A0002"/>
              </a:solidFill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644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LIFERAY PORTAL SETUP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Portal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Liferay Portal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/>
              <a:t>Why Liferay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/>
              <a:t>Features of Liferay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Liferay Plugins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/>
              <a:t>Portlets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/>
              <a:t>Themes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/>
              <a:t>Layouts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/>
              <a:t>Hooks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/>
              <a:t>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Liferay portal setup for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DB Setup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Liferay Portal Setup - Development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Prerequisite: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Java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Liferay IDE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Liferay Plugin SDK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Liferay Portal Tomcat Server Bundle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 sz="1800"/>
              <a:t>Download all the above and keep ready in your local machine.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 steps and folder structures.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Install Java and Set Classpath with JAVA_HOME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Extract Liferay IDE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Create Folder as </a:t>
            </a:r>
            <a:r>
              <a:rPr b="1" lang="en" sz="1800"/>
              <a:t>lrworkspace </a:t>
            </a:r>
            <a:r>
              <a:rPr lang="en" sz="1800"/>
              <a:t>in C:/ Drive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Extract Liferay Plugin SDK and place it under “</a:t>
            </a:r>
            <a:r>
              <a:rPr b="1" lang="en" sz="1800"/>
              <a:t>lrworkspace</a:t>
            </a:r>
            <a:r>
              <a:rPr lang="en" sz="1800"/>
              <a:t>” folder as called “</a:t>
            </a:r>
            <a:r>
              <a:rPr b="1" lang="en" sz="1800"/>
              <a:t>plugins</a:t>
            </a:r>
            <a:r>
              <a:rPr lang="en" sz="1800"/>
              <a:t>”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Extract Liferay Portal Tomcat bundle and place it under “</a:t>
            </a:r>
            <a:r>
              <a:rPr b="1" lang="en" sz="1800"/>
              <a:t>lrworkspace</a:t>
            </a:r>
            <a:r>
              <a:rPr lang="en" sz="1800"/>
              <a:t>” folder as “</a:t>
            </a:r>
            <a:r>
              <a:rPr b="1" lang="en" sz="1800"/>
              <a:t>server</a:t>
            </a:r>
            <a:r>
              <a:rPr lang="en" sz="1800"/>
              <a:t>”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Open Liferay IDE and start configuring Liferay Plugin SDK and Liferay Portal Server Wizard.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DB Setup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Install MySQL and Create Database schema as”lrportal”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Under server bundle/webapps/ROOT/WEBINF/classes folder, Create portal-ext.properties file and add below properties.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jdbc.default.driverClassName=com.mysql.jdbc.Driver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jdbc.default.url=jdbc:mysql://localhost/lrportal?useUnicode=true&amp;characterEncoding=UTF-8&amp;useFastDateParsing=false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jdbc.default.username=xxx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jdbc.default.password=xxx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6000">
                <a:solidFill>
                  <a:srgbClr val="DC4128"/>
                </a:solidFill>
              </a:rPr>
              <a:t>Oh My God…… </a:t>
            </a:r>
            <a:br>
              <a:rPr b="1" lang="en" sz="6000">
                <a:solidFill>
                  <a:srgbClr val="DC4128"/>
                </a:solidFill>
              </a:rPr>
            </a:br>
            <a:r>
              <a:rPr b="1" lang="en" sz="6000">
                <a:solidFill>
                  <a:srgbClr val="DC4128"/>
                </a:solidFill>
              </a:rPr>
              <a:t>I forgot to show one slide….. </a:t>
            </a:r>
            <a:br>
              <a:rPr b="1" lang="en" sz="6000">
                <a:solidFill>
                  <a:srgbClr val="DC4128"/>
                </a:solidFill>
              </a:rPr>
            </a:br>
            <a:r>
              <a:rPr b="1" lang="en" sz="6000">
                <a:solidFill>
                  <a:srgbClr val="DC4128"/>
                </a:solidFill>
              </a:rPr>
              <a:t>Do you know What?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854" y="2094635"/>
            <a:ext cx="4857299" cy="25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1710000" y="1467974"/>
            <a:ext cx="6167700" cy="19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200">
                <a:solidFill>
                  <a:srgbClr val="DC4128"/>
                </a:solidFill>
              </a:rPr>
              <a:t>I can able to read your mind !!!!!!!!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649" y="1411924"/>
            <a:ext cx="4610700" cy="30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286000" y="2892623"/>
            <a:ext cx="47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DC4128"/>
                </a:solidFill>
              </a:rPr>
              <a:t>When he will finish it up?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425" y="1371600"/>
            <a:ext cx="3152699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809875"/>
            <a:ext cx="2143199" cy="21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400" y="2895600"/>
            <a:ext cx="1904999" cy="17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8450" y="2743200"/>
            <a:ext cx="2143199" cy="21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900" y="2231300"/>
            <a:ext cx="2904600" cy="25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533400" y="1138525"/>
            <a:ext cx="8229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DC4128"/>
                </a:solidFill>
              </a:rPr>
              <a:t>The END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644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PORTAL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Why Portal Application and Not Web Application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850" y="10488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portal?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It is again web application but it is portal application.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Personalization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Aggregation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Authentication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Yahoo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550" y="95596"/>
            <a:ext cx="6200999" cy="385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igoogle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925" y="101949"/>
            <a:ext cx="6320099" cy="4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644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LIFERAY PORTAL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Liferay Portal is the world's leading open source enterprise portal solution using the latest in Java and Web technologies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Liferay Portal is most popular portal technologies with an ever-growing list of features that helps to implement solutions with minimal time and effort.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Liferay Portal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25" y="62750"/>
            <a:ext cx="665625" cy="6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