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8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7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447800"/>
            <a:ext cx="5186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 pitchFamily="34" charset="0"/>
              </a:rPr>
              <a:t>What is portal ? </a:t>
            </a:r>
            <a:endParaRPr lang="en-US" sz="5400" dirty="0"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3657600"/>
            <a:ext cx="4380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Shan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Talla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www.portalhub.wordpress.com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2924" y="1295400"/>
            <a:ext cx="674255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400" dirty="0" smtClean="0">
              <a:latin typeface="Arial" pitchFamily="34" charset="0"/>
            </a:endParaRPr>
          </a:p>
          <a:p>
            <a:pPr algn="ctr"/>
            <a:r>
              <a:rPr lang="en-US" sz="4400" dirty="0" smtClean="0">
                <a:latin typeface="Arial" pitchFamily="34" charset="0"/>
              </a:rPr>
              <a:t>What is portal ?</a:t>
            </a:r>
          </a:p>
          <a:p>
            <a:pPr algn="ctr"/>
            <a:r>
              <a:rPr lang="en-US" sz="4400" dirty="0" smtClean="0">
                <a:latin typeface="Arial" pitchFamily="34" charset="0"/>
              </a:rPr>
              <a:t>What is a Java Portal?</a:t>
            </a:r>
          </a:p>
          <a:p>
            <a:pPr algn="ctr"/>
            <a:r>
              <a:rPr lang="en-US" sz="4400" dirty="0" smtClean="0">
                <a:latin typeface="Arial" pitchFamily="34" charset="0"/>
              </a:rPr>
              <a:t>What is Enterprise Portal?</a:t>
            </a:r>
          </a:p>
          <a:p>
            <a:pPr algn="ctr"/>
            <a:r>
              <a:rPr lang="en-US" sz="5400" dirty="0" smtClean="0">
                <a:latin typeface="Arial" pitchFamily="34" charset="0"/>
              </a:rPr>
              <a:t> </a:t>
            </a:r>
            <a:endParaRPr lang="en-US" sz="5400" dirty="0"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181600"/>
            <a:ext cx="782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Lets take a look at the WEB APPLICATION, before dealing with them……..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20469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itchFamily="34" charset="0"/>
              </a:rPr>
              <a:t>What is web application ? </a:t>
            </a:r>
            <a:endParaRPr lang="en-US" sz="3600" dirty="0">
              <a:latin typeface="Arial" pitchFamily="34" charset="0"/>
            </a:endParaRPr>
          </a:p>
        </p:txBody>
      </p:sp>
      <p:pic>
        <p:nvPicPr>
          <p:cNvPr id="1026" name="Picture 2" descr="C:\Users\Shantan Talla\Documents\PortalHUB\Images\User-Administrator-Gree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05" y="28876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4756" y="41187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Shantan Talla\Documents\PortalHUB\Images\Apps-internet-web-brow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17600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endCxn id="1027" idx="1"/>
          </p:cNvCxnSpPr>
          <p:nvPr/>
        </p:nvCxnSpPr>
        <p:spPr>
          <a:xfrm flipV="1">
            <a:off x="1143000" y="2006600"/>
            <a:ext cx="914400" cy="7366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Shantan Talla\Documents\PortalHUB\Images\network-drive-connecte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806" y="1083315"/>
            <a:ext cx="1643062" cy="16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hantan Talla\Documents\PortalHUB\Images\HP-Contro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165" y="2134239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endCxn id="1028" idx="1"/>
          </p:cNvCxnSpPr>
          <p:nvPr/>
        </p:nvCxnSpPr>
        <p:spPr>
          <a:xfrm>
            <a:off x="3994162" y="1904846"/>
            <a:ext cx="271064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8814" y="27432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Browser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C:\Users\Shantan Talla\Documents\PortalHUB\Images\administrato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4659" y="387849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7696200" y="3112532"/>
            <a:ext cx="0" cy="7366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94162" y="201942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Over internet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1255" y="20424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Severs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7598" y="274320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Processing 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Logic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5308" y="524959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" y="4649434"/>
            <a:ext cx="6914072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Web application serves single purpose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</a:rPr>
              <a:t>eg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: Flight booking, weather updates, local news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User has to enter his credentials(username/password)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 to use it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Can personalize application like change colors of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screen, save his preferences if developer coded for them.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0999"/>
            <a:ext cx="836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</a:rPr>
              <a:t>What If we have multiple web applications  ? </a:t>
            </a:r>
            <a:endParaRPr lang="en-US" sz="3200" dirty="0">
              <a:latin typeface="Arial" pitchFamily="34" charset="0"/>
            </a:endParaRPr>
          </a:p>
        </p:txBody>
      </p:sp>
      <p:pic>
        <p:nvPicPr>
          <p:cNvPr id="5" name="Picture 2" descr="C:\Users\Shantan Talla\Documents\PortalHUB\Images\User-Administrator-Gree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7" y="2314160"/>
            <a:ext cx="653741" cy="6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7750" y="3059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 descr="C:\Users\Shantan Talla\Documents\PortalHUB\Images\Apps-internet-web-brow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106055" y="1694713"/>
            <a:ext cx="583295" cy="94631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:\Users\Shantan Talla\Documents\PortalHUB\Images\network-drive-connecte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044" y="2025589"/>
            <a:ext cx="1643062" cy="16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Shantan Talla\Documents\PortalHUB\Images\HP-Contro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942" y="1386579"/>
            <a:ext cx="805967" cy="8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2819400" y="2590800"/>
            <a:ext cx="271064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C:\Users\Shantan Talla\Documents\PortalHUB\Images\administrato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48494" y="2404484"/>
            <a:ext cx="839850" cy="8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7686482" y="2967902"/>
            <a:ext cx="462012" cy="95639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8109" y="366865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Severs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17488" y="342345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3" descr="C:\Users\Shantan Talla\Documents\PortalHUB\Images\Apps-internet-web-browser-icon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Shantan Talla\Documents\PortalHUB\Images\Apps-internet-web-browser-icon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1106055" y="2717231"/>
            <a:ext cx="570345" cy="120706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>
            <a:off x="1132694" y="2627250"/>
            <a:ext cx="543706" cy="23025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 descr="C:\Users\Shantan Talla\Documents\PortalHUB\Images\HP-Contro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22" y="2378311"/>
            <a:ext cx="805967" cy="8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Shantan Talla\Documents\PortalHUB\Images\HP-Contro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21" y="3470983"/>
            <a:ext cx="805967" cy="8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819400" y="185213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Flight booking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19400" y="2967901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Weather updates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19400" y="403903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Local News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endCxn id="13" idx="3"/>
          </p:cNvCxnSpPr>
          <p:nvPr/>
        </p:nvCxnSpPr>
        <p:spPr>
          <a:xfrm flipV="1">
            <a:off x="7686482" y="2824409"/>
            <a:ext cx="462012" cy="3309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467600" y="1905000"/>
            <a:ext cx="680894" cy="72225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501" y="4649434"/>
            <a:ext cx="8529899" cy="20005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User has to enter (username/password) for each application.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Developer needs code same features in multiple applications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Like Role based access control, personalization, security.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What if user want to see weather updates for particular city and search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Local attractions and then buy a flight ticket for it.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pitchFamily="34" charset="0"/>
              </a:rPr>
              <a:t>Rewrite applications? Custom application ?</a:t>
            </a:r>
          </a:p>
        </p:txBody>
      </p:sp>
    </p:spTree>
    <p:extLst>
      <p:ext uri="{BB962C8B-B14F-4D97-AF65-F5344CB8AC3E}">
        <p14:creationId xmlns:p14="http://schemas.microsoft.com/office/powerpoint/2010/main" val="34760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0999"/>
            <a:ext cx="6971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</a:rPr>
              <a:t>What is common for all applications?</a:t>
            </a:r>
            <a:endParaRPr lang="en-US" sz="3200" dirty="0"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6528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Security –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Single sign 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 user save preferences –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Personalization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Get data from multiple sources and present to user –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Federation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Show multiple application on single page –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Integration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developer, restrict content to only some users based on their role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Role Based Access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Ability to search through site content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- Search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So, Big brains* thought let pull them all out and make a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framework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provide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common way to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develop components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Hence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PORTAL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born. They call the same with some more common applications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Enterprise Portal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 Portal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java world,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They call components that fit the portal frameworks as “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PORTLETS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hantan Talla\Documents\PortalHUB\Images\User-Administrator-Gree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9" y="5117068"/>
            <a:ext cx="653741" cy="6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1701" y="58028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Shantan Talla\Documents\PortalHUB\Images\Apps-internet-web-brow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6069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020460" y="3729346"/>
            <a:ext cx="0" cy="131152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C:\Users\Shantan Talla\Documents\PortalHUB\Images\network-drive-connecte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42" y="1630164"/>
            <a:ext cx="1643062" cy="16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3042827" y="2334630"/>
            <a:ext cx="2024844" cy="334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C:\Users\Shantan Talla\Documents\PortalHUB\Images\administrato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3460" y="4963018"/>
            <a:ext cx="839850" cy="8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89615" y="126083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Portal server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7355" y="57880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45359" y="4161062"/>
            <a:ext cx="0" cy="77134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9460" y="2334630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71600" y="2297668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" y="2918936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057400" y="2297668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71600" y="2918936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57400" y="2918936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41874" y="407769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Portlets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571178" y="3288268"/>
            <a:ext cx="257622" cy="81176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0"/>
          </p:cNvCxnSpPr>
          <p:nvPr/>
        </p:nvCxnSpPr>
        <p:spPr>
          <a:xfrm flipV="1">
            <a:off x="2057400" y="2648264"/>
            <a:ext cx="75024" cy="142943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86395" y="2715222"/>
            <a:ext cx="2036271" cy="140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13333" y="3030611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645473" y="2993649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883473" y="3614917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331273" y="2993649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645473" y="3614917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331273" y="3614917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46" name="Picture 5" descr="C:\Users\Shantan Talla\Documents\PortalHUB\Images\HP-Contro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57" y="2934001"/>
            <a:ext cx="562552" cy="5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Users\Shantan Talla\Documents\PortalHUB\Images\HP-Contro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66" y="2934001"/>
            <a:ext cx="562552" cy="5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C:\Users\Shantan Talla\Documents\PortalHUB\Images\HP-Contro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31" y="2934001"/>
            <a:ext cx="562552" cy="5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 descr="C:\Users\Shantan Talla\Documents\PortalHUB\Images\HP-Contro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95" y="3483375"/>
            <a:ext cx="562552" cy="5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Users\Shantan Talla\Documents\PortalHUB\Images\HP-Contro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254" y="3518307"/>
            <a:ext cx="562552" cy="5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C:\Users\Shantan Talla\Documents\PortalHUB\Images\HP-Contro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22" y="3498931"/>
            <a:ext cx="562552" cy="5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hantan Talla\Documents\PortalHUB\Images\data-management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790" y="1041041"/>
            <a:ext cx="1702158" cy="170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hantan Talla\Documents\PortalHUB\Images\Misc-Database-3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52" y="3572596"/>
            <a:ext cx="1379537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/>
          <p:nvPr/>
        </p:nvCxnSpPr>
        <p:spPr>
          <a:xfrm flipV="1">
            <a:off x="6520028" y="1764268"/>
            <a:ext cx="795172" cy="334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76219" y="2341318"/>
            <a:ext cx="1012422" cy="123127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06872" y="281682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source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13352" y="493240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source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90600" y="155728"/>
            <a:ext cx="6813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</a:rPr>
              <a:t>Portal/ Enterprise Portal/ Java Portal</a:t>
            </a:r>
            <a:endParaRPr lang="en-US" sz="3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0999"/>
            <a:ext cx="7332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</a:rPr>
              <a:t>Few more to make enterprise standard</a:t>
            </a:r>
            <a:endParaRPr lang="en-US" sz="3200" dirty="0"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59087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Web content management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Collaboration software like communicator, group sites and common file storage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Business Intelligence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latin typeface="Arial" pitchFamily="34" charset="0"/>
                <a:cs typeface="Arial" pitchFamily="34" charset="0"/>
              </a:rPr>
              <a:t>Wikis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Blogs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Intranets and many more vary from vendor to vendor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Major Players in game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IBM – WebSphere portal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Liferay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uPortal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Jboss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portal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4603" y="1676400"/>
            <a:ext cx="71176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For greater understanding for portal and </a:t>
            </a:r>
            <a:r>
              <a:rPr lang="en-US" sz="2000" dirty="0" err="1" smtClean="0">
                <a:latin typeface="Arial" pitchFamily="34" charset="0"/>
              </a:rPr>
              <a:t>portlet</a:t>
            </a:r>
            <a:r>
              <a:rPr lang="en-US" sz="2000" dirty="0" smtClean="0">
                <a:latin typeface="Arial" pitchFamily="34" charset="0"/>
              </a:rPr>
              <a:t> development </a:t>
            </a:r>
          </a:p>
          <a:p>
            <a:r>
              <a:rPr lang="en-US" sz="2000" dirty="0" smtClean="0">
                <a:latin typeface="Arial" pitchFamily="34" charset="0"/>
              </a:rPr>
              <a:t>Visit </a:t>
            </a:r>
          </a:p>
          <a:p>
            <a:endParaRPr lang="en-US" sz="2000" dirty="0">
              <a:latin typeface="Arial" pitchFamily="34" charset="0"/>
            </a:endParaRPr>
          </a:p>
          <a:p>
            <a:pPr algn="ctr"/>
            <a:r>
              <a:rPr lang="en-US" sz="2800" dirty="0">
                <a:latin typeface="Arial" pitchFamily="34" charset="0"/>
              </a:rPr>
              <a:t>http://portalhub.wordpress.com/</a:t>
            </a:r>
          </a:p>
        </p:txBody>
      </p:sp>
    </p:spTree>
    <p:extLst>
      <p:ext uri="{BB962C8B-B14F-4D97-AF65-F5344CB8AC3E}">
        <p14:creationId xmlns:p14="http://schemas.microsoft.com/office/powerpoint/2010/main" val="9833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309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Shantan Talla</cp:lastModifiedBy>
  <cp:revision>17</cp:revision>
  <dcterms:created xsi:type="dcterms:W3CDTF">2006-08-16T00:00:00Z</dcterms:created>
  <dcterms:modified xsi:type="dcterms:W3CDTF">2011-07-17T00:56:58Z</dcterms:modified>
</cp:coreProperties>
</file>