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2"/>
  </p:notesMasterIdLst>
  <p:sldIdLst>
    <p:sldId id="256" r:id="rId2"/>
    <p:sldId id="257" r:id="rId3"/>
    <p:sldId id="268" r:id="rId4"/>
    <p:sldId id="279" r:id="rId5"/>
    <p:sldId id="264" r:id="rId6"/>
    <p:sldId id="269" r:id="rId7"/>
    <p:sldId id="270" r:id="rId8"/>
    <p:sldId id="280" r:id="rId9"/>
    <p:sldId id="278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F1385-27B1-49CA-AFAC-E6B9EC94DA1F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DAED5-1F24-4EF9-9F20-0E1CDA034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3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88E-A8F2-4F1E-BEF6-E8E8C8D4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002D6-66DB-45A7-940B-FD825E9E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9C8-AA75-4D0B-BB58-8CF6BF27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EA90-559C-46E1-AD36-3209954B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45A5-4BA8-40AF-845D-9BD8665C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E276-34B8-404B-A8AE-D06904EB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AE883-0177-415F-A7EB-A67ACE65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014-1FC5-4716-A93A-12697490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4EE3-57EB-4EA0-A56A-F47F75B8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D9CD-F000-4E1A-8EAB-78B6E97B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EEB7-7D15-4F7D-9FE7-320C6070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F2DD-5120-40A2-8378-9839D842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0034-7154-4EB4-8B1D-D9A7E407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E8A8-A1FE-48F2-B886-009386AE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3B47-3BB6-45F4-AA60-3B402BC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29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B6D0-D593-4E2D-8C04-01FE3306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14D0-B678-4BCD-9216-EC32BFD5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744C-2460-4F20-A013-9A4B5D61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6197-489D-407E-91DD-F26CCE10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B22B-620B-4AEF-A1D0-D9DB60E8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D8D-6FED-411E-8826-18AC1747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82F9-8D8B-49D7-833C-6B10259D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3C8-502E-48CC-9DC6-3EBC1828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6C1F-6DBC-43B4-9C5F-7342AF12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9DED-B2A7-4C15-A82D-AABD96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1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65C-4D7C-463A-8D9F-2AFDEFFC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3C82-56C9-463C-A32E-5F3F5B5D7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6650C-9E68-4369-96ED-98108CA0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E8B6F-D049-406E-B876-11AFB5EF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55BE-5A59-406E-857E-EFF8BD6B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CEEF-3534-4452-97C2-3AC1D714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7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A723-B716-424B-8E05-72D9C7DC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9784-74BD-414C-8E6F-9F5B8A6B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E462-EA96-40CD-B9CE-4A6104D6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49F0F-CE36-44B3-A247-E4ED509B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88701-250B-47F0-939C-51D446F78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C0885-5F67-42F8-B19E-C817B4E4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59DDA-1AED-42C0-9957-C0886AC1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4C381-5234-48F0-AF1A-9502B3AB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BBAF-6BB5-419D-BA7A-03646D2E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29D7B-62CC-483E-8FED-91C8B2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2A99-0F7C-4728-9856-E8F4EA6E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59B84-E52A-4824-80D3-6BE60C53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4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FE841-E661-4562-8FB4-6EDB2D47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5E2A4-9AA2-4C61-9881-97B117BE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85232-D641-4A9C-BA0A-4465FD71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0C58-7A13-4FEE-9DB7-E1122837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5770-A29F-474C-A852-05B19E6B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9D782-C80B-4309-8FED-1C6FDD808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D8A67-15F6-43BB-B7ED-851B09B2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57409-0B0B-4BDA-A809-33CC9629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C056-5B9B-48DD-A81A-6A359AD0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0F75-9CCD-4D02-A58A-753EF5D4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9BA41-B920-40FC-92E5-B090FE9A5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025BF-881C-4839-B63E-4FF5B0EC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C536-9DE1-403C-BF57-45A2CA52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ED14-A2B3-4E9C-B6D8-0C657AD6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1867-F067-49FD-B662-88CD8603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F3600-1B43-4B84-A00B-12221FED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74E5-3C52-4F56-8AD8-02B850F6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762C-17B4-4C96-8D68-BFBA6B06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DC2B-18B2-46B0-91F6-F6AC699DC373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0F5-8CD3-49DD-8E83-84AC6E7A8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CED6-8459-4A36-B732-30BF255C3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62150-C6B8-40E8-8F7C-C3CB45C49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E78C-930F-4C19-AE19-70E176C28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MOVIE TICKET BOOKING SYSTEM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CCE84-A34F-436D-848B-9F61C9E60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Nur Islam </a:t>
            </a:r>
            <a:r>
              <a:rPr lang="en-US" dirty="0" err="1"/>
              <a:t>Kubanychebekov</a:t>
            </a:r>
            <a:r>
              <a:rPr lang="en-US" dirty="0"/>
              <a:t>, </a:t>
            </a:r>
            <a:r>
              <a:rPr lang="en-US" dirty="0" err="1"/>
              <a:t>Rasim</a:t>
            </a:r>
            <a:r>
              <a:rPr lang="en-US" dirty="0"/>
              <a:t> </a:t>
            </a:r>
            <a:r>
              <a:rPr lang="en-US" dirty="0" err="1"/>
              <a:t>Arapov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06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5BCE-2C71-42E0-BB91-84AFE7D8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64" y="2646680"/>
            <a:ext cx="9186672" cy="1564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YOU!!!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9964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FCC3A-CF44-46AE-8391-A58D68A12C74}"/>
              </a:ext>
            </a:extLst>
          </p:cNvPr>
          <p:cNvSpPr txBox="1"/>
          <p:nvPr/>
        </p:nvSpPr>
        <p:spPr>
          <a:xfrm>
            <a:off x="1854200" y="1512596"/>
            <a:ext cx="848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oudy Stout" panose="0202090407030B020401" pitchFamily="18" charset="0"/>
              </a:rPr>
              <a:t>Introduction</a:t>
            </a:r>
          </a:p>
          <a:p>
            <a:r>
              <a:rPr lang="en-US" sz="3200" dirty="0"/>
              <a:t>Online movie ticket booking system is the process where administrator directly customize films.</a:t>
            </a:r>
          </a:p>
          <a:p>
            <a:r>
              <a:rPr lang="en-US" sz="3200" dirty="0"/>
              <a:t>online movie ticket booking system is the process of booking ticket from merchants who sell on internet.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4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90F19-DDF7-4D64-9EAD-F54BF979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2938"/>
            <a:ext cx="10158467" cy="68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1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5216B-6187-4468-BBD7-9F779FBEB8FF}"/>
              </a:ext>
            </a:extLst>
          </p:cNvPr>
          <p:cNvSpPr/>
          <p:nvPr/>
        </p:nvSpPr>
        <p:spPr>
          <a:xfrm>
            <a:off x="9327" y="2981127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8A0F2-112D-4584-84F6-652DF67ECAE1}"/>
              </a:ext>
            </a:extLst>
          </p:cNvPr>
          <p:cNvSpPr/>
          <p:nvPr/>
        </p:nvSpPr>
        <p:spPr>
          <a:xfrm>
            <a:off x="3547185" y="2981128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Movie Ticket</a:t>
            </a:r>
          </a:p>
          <a:p>
            <a:pPr algn="ctr"/>
            <a:r>
              <a:rPr lang="en-US" dirty="0"/>
              <a:t>Booking Website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D9203-3333-4A3F-9DF1-EB345339C9E6}"/>
              </a:ext>
            </a:extLst>
          </p:cNvPr>
          <p:cNvSpPr/>
          <p:nvPr/>
        </p:nvSpPr>
        <p:spPr>
          <a:xfrm>
            <a:off x="7085043" y="2981129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SHOW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D3623-C408-44A0-8E14-8BDEBDC1539A}"/>
              </a:ext>
            </a:extLst>
          </p:cNvPr>
          <p:cNvSpPr/>
          <p:nvPr/>
        </p:nvSpPr>
        <p:spPr>
          <a:xfrm>
            <a:off x="5236028" y="31102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25F56-F442-4CC5-B8A6-70D433CD8B17}"/>
              </a:ext>
            </a:extLst>
          </p:cNvPr>
          <p:cNvSpPr/>
          <p:nvPr/>
        </p:nvSpPr>
        <p:spPr>
          <a:xfrm>
            <a:off x="8525069" y="730898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D2AED-055A-4F5E-A455-EF794A84510E}"/>
              </a:ext>
            </a:extLst>
          </p:cNvPr>
          <p:cNvSpPr/>
          <p:nvPr/>
        </p:nvSpPr>
        <p:spPr>
          <a:xfrm>
            <a:off x="7085044" y="5200260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772FE-55AB-4534-9474-36FC769A51B6}"/>
              </a:ext>
            </a:extLst>
          </p:cNvPr>
          <p:cNvSpPr/>
          <p:nvPr/>
        </p:nvSpPr>
        <p:spPr>
          <a:xfrm>
            <a:off x="10223241" y="2981127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CINEMA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352B9-BDC9-4F38-A8AF-90C1FD994BA4}"/>
              </a:ext>
            </a:extLst>
          </p:cNvPr>
          <p:cNvSpPr/>
          <p:nvPr/>
        </p:nvSpPr>
        <p:spPr>
          <a:xfrm>
            <a:off x="10223240" y="5200256"/>
            <a:ext cx="1968759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  <a:endParaRPr lang="ru-RU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A2F0CB8-158B-4F18-A3E2-28BA16477626}"/>
              </a:ext>
            </a:extLst>
          </p:cNvPr>
          <p:cNvSpPr/>
          <p:nvPr/>
        </p:nvSpPr>
        <p:spPr>
          <a:xfrm>
            <a:off x="8588826" y="1862233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A423202-5D88-4BB4-B3DF-0B99D3795D2D}"/>
              </a:ext>
            </a:extLst>
          </p:cNvPr>
          <p:cNvSpPr/>
          <p:nvPr/>
        </p:nvSpPr>
        <p:spPr>
          <a:xfrm>
            <a:off x="7509585" y="31102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Book tickers for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EE431587-FECE-4420-910D-AF00B3F361F7}"/>
              </a:ext>
            </a:extLst>
          </p:cNvPr>
          <p:cNvSpPr/>
          <p:nvPr/>
        </p:nvSpPr>
        <p:spPr>
          <a:xfrm>
            <a:off x="5866620" y="2981127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E84D2C4-D7C8-4CAF-9703-8369E0D1D038}"/>
              </a:ext>
            </a:extLst>
          </p:cNvPr>
          <p:cNvSpPr/>
          <p:nvPr/>
        </p:nvSpPr>
        <p:spPr>
          <a:xfrm>
            <a:off x="9204648" y="2965577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Run in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CB25AF4-0C66-4C99-9B8B-42A1707431C9}"/>
              </a:ext>
            </a:extLst>
          </p:cNvPr>
          <p:cNvSpPr/>
          <p:nvPr/>
        </p:nvSpPr>
        <p:spPr>
          <a:xfrm>
            <a:off x="2328762" y="3027780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manage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5D21813F-869A-4168-A46F-28A23B619533}"/>
              </a:ext>
            </a:extLst>
          </p:cNvPr>
          <p:cNvSpPr/>
          <p:nvPr/>
        </p:nvSpPr>
        <p:spPr>
          <a:xfrm>
            <a:off x="10773745" y="4090691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9F82E09-EC6A-49F9-AAC0-0A141A15FD17}"/>
              </a:ext>
            </a:extLst>
          </p:cNvPr>
          <p:cNvSpPr/>
          <p:nvPr/>
        </p:nvSpPr>
        <p:spPr>
          <a:xfrm>
            <a:off x="7635548" y="4208106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has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3D6A754-9BE6-4A1A-BFA9-D29D62BC3D85}"/>
              </a:ext>
            </a:extLst>
          </p:cNvPr>
          <p:cNvSpPr/>
          <p:nvPr/>
        </p:nvSpPr>
        <p:spPr>
          <a:xfrm>
            <a:off x="10773745" y="4090690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has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0263AF4-C8D7-44F2-8DA0-E9BD520CD282}"/>
              </a:ext>
            </a:extLst>
          </p:cNvPr>
          <p:cNvSpPr/>
          <p:nvPr/>
        </p:nvSpPr>
        <p:spPr>
          <a:xfrm>
            <a:off x="8588826" y="1871568"/>
            <a:ext cx="867747" cy="75577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has</a:t>
            </a:r>
            <a:endParaRPr lang="ru-RU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B7D9A5-8E79-49F5-8F42-F514CAF5EF7E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7204787" y="408992"/>
            <a:ext cx="3047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E07C61-C34C-4725-8B72-4DFB8990853E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1978086" y="3359017"/>
            <a:ext cx="350676" cy="46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F19BD7-C2E0-4234-BE46-CB09994135ED}"/>
              </a:ext>
            </a:extLst>
          </p:cNvPr>
          <p:cNvCxnSpPr>
            <a:stCxn id="5" idx="3"/>
            <a:endCxn id="21" idx="1"/>
          </p:cNvCxnSpPr>
          <p:nvPr/>
        </p:nvCxnSpPr>
        <p:spPr>
          <a:xfrm flipV="1">
            <a:off x="5515944" y="3359017"/>
            <a:ext cx="3506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E6E565-17D6-40A9-B8A0-93ADF704E3A1}"/>
              </a:ext>
            </a:extLst>
          </p:cNvPr>
          <p:cNvCxnSpPr>
            <a:stCxn id="6" idx="2"/>
          </p:cNvCxnSpPr>
          <p:nvPr/>
        </p:nvCxnSpPr>
        <p:spPr>
          <a:xfrm>
            <a:off x="8069423" y="3736908"/>
            <a:ext cx="1557" cy="47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B1F6E9-2822-4515-A05F-A7FA13DE257E}"/>
              </a:ext>
            </a:extLst>
          </p:cNvPr>
          <p:cNvCxnSpPr>
            <a:stCxn id="15" idx="2"/>
            <a:endCxn id="27" idx="0"/>
          </p:cNvCxnSpPr>
          <p:nvPr/>
        </p:nvCxnSpPr>
        <p:spPr>
          <a:xfrm flipH="1">
            <a:off x="11207619" y="3736906"/>
            <a:ext cx="2" cy="35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EC0462-B881-4048-9BAD-F653FEA2C151}"/>
              </a:ext>
            </a:extLst>
          </p:cNvPr>
          <p:cNvCxnSpPr>
            <a:endCxn id="28" idx="2"/>
          </p:cNvCxnSpPr>
          <p:nvPr/>
        </p:nvCxnSpPr>
        <p:spPr>
          <a:xfrm flipV="1">
            <a:off x="8588826" y="2627347"/>
            <a:ext cx="433874" cy="35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D23991-A74C-4F0E-AAEE-B31A35047A81}"/>
              </a:ext>
            </a:extLst>
          </p:cNvPr>
          <p:cNvCxnSpPr>
            <a:stCxn id="20" idx="2"/>
            <a:endCxn id="6" idx="0"/>
          </p:cNvCxnSpPr>
          <p:nvPr/>
        </p:nvCxnSpPr>
        <p:spPr>
          <a:xfrm>
            <a:off x="7943459" y="786881"/>
            <a:ext cx="125964" cy="219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C2A301-5784-46E3-ACCC-0C8EAACEA5DB}"/>
              </a:ext>
            </a:extLst>
          </p:cNvPr>
          <p:cNvCxnSpPr>
            <a:cxnSpLocks/>
            <a:stCxn id="28" idx="0"/>
            <a:endCxn id="13" idx="2"/>
          </p:cNvCxnSpPr>
          <p:nvPr/>
        </p:nvCxnSpPr>
        <p:spPr>
          <a:xfrm flipV="1">
            <a:off x="9022700" y="1486677"/>
            <a:ext cx="486749" cy="38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9A98E2-8735-499D-821F-29EB72B3A701}"/>
              </a:ext>
            </a:extLst>
          </p:cNvPr>
          <p:cNvCxnSpPr>
            <a:stCxn id="23" idx="3"/>
            <a:endCxn id="5" idx="1"/>
          </p:cNvCxnSpPr>
          <p:nvPr/>
        </p:nvCxnSpPr>
        <p:spPr>
          <a:xfrm flipV="1">
            <a:off x="3196509" y="3359018"/>
            <a:ext cx="350676" cy="4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829E9A-667C-4E06-BC19-CB9F046C2D8B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6734367" y="3359017"/>
            <a:ext cx="3506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459C6C-0F16-4B59-B88B-99605C2143A1}"/>
              </a:ext>
            </a:extLst>
          </p:cNvPr>
          <p:cNvCxnSpPr>
            <a:stCxn id="22" idx="3"/>
            <a:endCxn id="15" idx="1"/>
          </p:cNvCxnSpPr>
          <p:nvPr/>
        </p:nvCxnSpPr>
        <p:spPr>
          <a:xfrm>
            <a:off x="10072395" y="3343467"/>
            <a:ext cx="150846" cy="1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986C00-9843-4247-AA5E-2C36058F72F8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>
            <a:off x="8069422" y="4963885"/>
            <a:ext cx="2" cy="23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E9FAE6-F654-446A-99A6-FC12133A33E3}"/>
              </a:ext>
            </a:extLst>
          </p:cNvPr>
          <p:cNvCxnSpPr>
            <a:stCxn id="27" idx="2"/>
            <a:endCxn id="16" idx="0"/>
          </p:cNvCxnSpPr>
          <p:nvPr/>
        </p:nvCxnSpPr>
        <p:spPr>
          <a:xfrm>
            <a:off x="11207619" y="4846469"/>
            <a:ext cx="1" cy="35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A88B7A-122C-4428-A4AC-81C9B2BC75AD}"/>
              </a:ext>
            </a:extLst>
          </p:cNvPr>
          <p:cNvCxnSpPr>
            <a:stCxn id="6" idx="3"/>
            <a:endCxn id="22" idx="1"/>
          </p:cNvCxnSpPr>
          <p:nvPr/>
        </p:nvCxnSpPr>
        <p:spPr>
          <a:xfrm flipV="1">
            <a:off x="9053802" y="3343467"/>
            <a:ext cx="150846" cy="1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469F0-281B-4BAB-90F1-CB84490F2603}"/>
              </a:ext>
            </a:extLst>
          </p:cNvPr>
          <p:cNvSpPr/>
          <p:nvPr/>
        </p:nvSpPr>
        <p:spPr>
          <a:xfrm>
            <a:off x="4003040" y="0"/>
            <a:ext cx="3657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EAA545-0594-4E82-989E-9BDF69F4896F}"/>
              </a:ext>
            </a:extLst>
          </p:cNvPr>
          <p:cNvSpPr/>
          <p:nvPr/>
        </p:nvSpPr>
        <p:spPr>
          <a:xfrm>
            <a:off x="1280160" y="1640840"/>
            <a:ext cx="25400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E17F2-1C6D-43B0-89C9-2414672E91FB}"/>
              </a:ext>
            </a:extLst>
          </p:cNvPr>
          <p:cNvCxnSpPr>
            <a:cxnSpLocks/>
          </p:cNvCxnSpPr>
          <p:nvPr/>
        </p:nvCxnSpPr>
        <p:spPr>
          <a:xfrm>
            <a:off x="1407160" y="1854200"/>
            <a:ext cx="0" cy="82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5B072F-3A8E-4903-B997-DF03729CF6DA}"/>
              </a:ext>
            </a:extLst>
          </p:cNvPr>
          <p:cNvCxnSpPr/>
          <p:nvPr/>
        </p:nvCxnSpPr>
        <p:spPr>
          <a:xfrm flipH="1">
            <a:off x="1066800" y="2082800"/>
            <a:ext cx="340360" cy="1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8DF82-F164-44A6-8AE0-5937D7D09752}"/>
              </a:ext>
            </a:extLst>
          </p:cNvPr>
          <p:cNvCxnSpPr>
            <a:cxnSpLocks/>
          </p:cNvCxnSpPr>
          <p:nvPr/>
        </p:nvCxnSpPr>
        <p:spPr>
          <a:xfrm>
            <a:off x="1407160" y="2067560"/>
            <a:ext cx="340360" cy="20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B94AD1-B06D-4F89-A31C-17A9342FDC99}"/>
              </a:ext>
            </a:extLst>
          </p:cNvPr>
          <p:cNvCxnSpPr/>
          <p:nvPr/>
        </p:nvCxnSpPr>
        <p:spPr>
          <a:xfrm flipH="1">
            <a:off x="1066800" y="2682240"/>
            <a:ext cx="34036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DE8089-1828-4A87-BA7A-BFDAE50B66D7}"/>
              </a:ext>
            </a:extLst>
          </p:cNvPr>
          <p:cNvCxnSpPr/>
          <p:nvPr/>
        </p:nvCxnSpPr>
        <p:spPr>
          <a:xfrm>
            <a:off x="1407160" y="2674620"/>
            <a:ext cx="34036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4188A3B-9FE8-469E-BDEC-95E8BBFE231E}"/>
              </a:ext>
            </a:extLst>
          </p:cNvPr>
          <p:cNvSpPr/>
          <p:nvPr/>
        </p:nvSpPr>
        <p:spPr>
          <a:xfrm>
            <a:off x="9448800" y="1640840"/>
            <a:ext cx="254000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A46728-DDC4-4E54-BCF6-CD6B23D8B323}"/>
              </a:ext>
            </a:extLst>
          </p:cNvPr>
          <p:cNvCxnSpPr>
            <a:cxnSpLocks/>
          </p:cNvCxnSpPr>
          <p:nvPr/>
        </p:nvCxnSpPr>
        <p:spPr>
          <a:xfrm>
            <a:off x="9575800" y="1854200"/>
            <a:ext cx="0" cy="82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315CB5-666A-42B4-BD61-80CC4C24DA86}"/>
              </a:ext>
            </a:extLst>
          </p:cNvPr>
          <p:cNvCxnSpPr>
            <a:cxnSpLocks/>
          </p:cNvCxnSpPr>
          <p:nvPr/>
        </p:nvCxnSpPr>
        <p:spPr>
          <a:xfrm flipH="1">
            <a:off x="9235440" y="2082800"/>
            <a:ext cx="340360" cy="18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A6B27-E58C-4FB7-9989-351067C0EAAB}"/>
              </a:ext>
            </a:extLst>
          </p:cNvPr>
          <p:cNvCxnSpPr>
            <a:cxnSpLocks/>
          </p:cNvCxnSpPr>
          <p:nvPr/>
        </p:nvCxnSpPr>
        <p:spPr>
          <a:xfrm>
            <a:off x="9575800" y="2067560"/>
            <a:ext cx="340360" cy="20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676A43-8474-4DE6-A833-A272CEA6ED30}"/>
              </a:ext>
            </a:extLst>
          </p:cNvPr>
          <p:cNvCxnSpPr>
            <a:cxnSpLocks/>
          </p:cNvCxnSpPr>
          <p:nvPr/>
        </p:nvCxnSpPr>
        <p:spPr>
          <a:xfrm flipH="1">
            <a:off x="9235440" y="2682240"/>
            <a:ext cx="34036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FD825C-3DD8-427A-9363-4430861AD736}"/>
              </a:ext>
            </a:extLst>
          </p:cNvPr>
          <p:cNvCxnSpPr>
            <a:cxnSpLocks/>
          </p:cNvCxnSpPr>
          <p:nvPr/>
        </p:nvCxnSpPr>
        <p:spPr>
          <a:xfrm>
            <a:off x="9575800" y="2674620"/>
            <a:ext cx="34036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3ACC7D6-1719-422A-AAAE-5B3A61E777B1}"/>
              </a:ext>
            </a:extLst>
          </p:cNvPr>
          <p:cNvSpPr/>
          <p:nvPr/>
        </p:nvSpPr>
        <p:spPr>
          <a:xfrm>
            <a:off x="4856480" y="1905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4AACBF-6683-4927-A70B-1D3553DDA796}"/>
              </a:ext>
            </a:extLst>
          </p:cNvPr>
          <p:cNvSpPr/>
          <p:nvPr/>
        </p:nvSpPr>
        <p:spPr>
          <a:xfrm>
            <a:off x="4856480" y="718185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672504-95E6-4191-8BD2-C6966604E608}"/>
              </a:ext>
            </a:extLst>
          </p:cNvPr>
          <p:cNvSpPr/>
          <p:nvPr/>
        </p:nvSpPr>
        <p:spPr>
          <a:xfrm>
            <a:off x="4856480" y="1437640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79490E-910B-49AA-B2A1-FE577FDC30F2}"/>
              </a:ext>
            </a:extLst>
          </p:cNvPr>
          <p:cNvSpPr/>
          <p:nvPr/>
        </p:nvSpPr>
        <p:spPr>
          <a:xfrm>
            <a:off x="4856480" y="2156460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49A602-049C-4CD2-9BFA-53E600094479}"/>
              </a:ext>
            </a:extLst>
          </p:cNvPr>
          <p:cNvSpPr/>
          <p:nvPr/>
        </p:nvSpPr>
        <p:spPr>
          <a:xfrm>
            <a:off x="4866640" y="2875280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2DC1C3-DBCB-4A52-978E-D0084F87E818}"/>
              </a:ext>
            </a:extLst>
          </p:cNvPr>
          <p:cNvSpPr/>
          <p:nvPr/>
        </p:nvSpPr>
        <p:spPr>
          <a:xfrm>
            <a:off x="4866640" y="3593465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354437-8E1E-4D68-96ED-29EB0F8B4C31}"/>
              </a:ext>
            </a:extLst>
          </p:cNvPr>
          <p:cNvSpPr/>
          <p:nvPr/>
        </p:nvSpPr>
        <p:spPr>
          <a:xfrm>
            <a:off x="4866640" y="4311015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FF7890-2924-47EA-9A49-8314795D58BC}"/>
              </a:ext>
            </a:extLst>
          </p:cNvPr>
          <p:cNvSpPr/>
          <p:nvPr/>
        </p:nvSpPr>
        <p:spPr>
          <a:xfrm>
            <a:off x="4866640" y="5028565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CF2480-4651-4607-B587-6674DB8B494F}"/>
              </a:ext>
            </a:extLst>
          </p:cNvPr>
          <p:cNvSpPr/>
          <p:nvPr/>
        </p:nvSpPr>
        <p:spPr>
          <a:xfrm>
            <a:off x="4866640" y="5750560"/>
            <a:ext cx="1950720" cy="619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23705C-C2F8-47A9-9C1E-A5AC3323AAD7}"/>
              </a:ext>
            </a:extLst>
          </p:cNvPr>
          <p:cNvSpPr/>
          <p:nvPr/>
        </p:nvSpPr>
        <p:spPr>
          <a:xfrm>
            <a:off x="4003040" y="6664960"/>
            <a:ext cx="3657600" cy="19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8B5E7E-F3F8-4D92-B11D-D05DF9050DDC}"/>
              </a:ext>
            </a:extLst>
          </p:cNvPr>
          <p:cNvSpPr txBox="1"/>
          <p:nvPr/>
        </p:nvSpPr>
        <p:spPr>
          <a:xfrm>
            <a:off x="1066800" y="323088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6266F-606E-4911-9F6E-C2CF59F16DBB}"/>
              </a:ext>
            </a:extLst>
          </p:cNvPr>
          <p:cNvSpPr txBox="1"/>
          <p:nvPr/>
        </p:nvSpPr>
        <p:spPr>
          <a:xfrm>
            <a:off x="8981440" y="32308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954D8-0ACD-477D-8DD4-11C8CEEB513D}"/>
              </a:ext>
            </a:extLst>
          </p:cNvPr>
          <p:cNvSpPr txBox="1"/>
          <p:nvPr/>
        </p:nvSpPr>
        <p:spPr>
          <a:xfrm>
            <a:off x="5355771" y="12457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15264-0BD1-4F54-B219-3F813C625865}"/>
              </a:ext>
            </a:extLst>
          </p:cNvPr>
          <p:cNvSpPr txBox="1"/>
          <p:nvPr/>
        </p:nvSpPr>
        <p:spPr>
          <a:xfrm>
            <a:off x="5355770" y="812325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180D41-3C9B-4361-8E2E-AEA361E71BC1}"/>
              </a:ext>
            </a:extLst>
          </p:cNvPr>
          <p:cNvSpPr txBox="1"/>
          <p:nvPr/>
        </p:nvSpPr>
        <p:spPr>
          <a:xfrm>
            <a:off x="4991878" y="1562854"/>
            <a:ext cx="181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movie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CDCAB9-2167-4266-8671-32F44640CD35}"/>
              </a:ext>
            </a:extLst>
          </p:cNvPr>
          <p:cNvSpPr txBox="1"/>
          <p:nvPr/>
        </p:nvSpPr>
        <p:spPr>
          <a:xfrm>
            <a:off x="4759078" y="2281674"/>
            <a:ext cx="2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movie details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65F3E0-EAE1-443A-877D-99E6493E37F6}"/>
              </a:ext>
            </a:extLst>
          </p:cNvPr>
          <p:cNvSpPr txBox="1"/>
          <p:nvPr/>
        </p:nvSpPr>
        <p:spPr>
          <a:xfrm>
            <a:off x="4759078" y="2963148"/>
            <a:ext cx="2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movie tickets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3C00C7-8504-4888-B59D-D1ACB15ABEC5}"/>
              </a:ext>
            </a:extLst>
          </p:cNvPr>
          <p:cNvSpPr txBox="1"/>
          <p:nvPr/>
        </p:nvSpPr>
        <p:spPr>
          <a:xfrm>
            <a:off x="4991878" y="3690754"/>
            <a:ext cx="18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movie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999CDD-A2E8-4FD6-9600-DFA2C0620856}"/>
              </a:ext>
            </a:extLst>
          </p:cNvPr>
          <p:cNvSpPr txBox="1"/>
          <p:nvPr/>
        </p:nvSpPr>
        <p:spPr>
          <a:xfrm>
            <a:off x="5122967" y="4409162"/>
            <a:ext cx="16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movie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73BCE-DE70-453C-B1A4-80D593714A20}"/>
              </a:ext>
            </a:extLst>
          </p:cNvPr>
          <p:cNvSpPr txBox="1"/>
          <p:nvPr/>
        </p:nvSpPr>
        <p:spPr>
          <a:xfrm>
            <a:off x="5286828" y="5110480"/>
            <a:ext cx="1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movie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58FE5D-A313-4316-A8FD-A3268C6A3A78}"/>
              </a:ext>
            </a:extLst>
          </p:cNvPr>
          <p:cNvSpPr txBox="1"/>
          <p:nvPr/>
        </p:nvSpPr>
        <p:spPr>
          <a:xfrm>
            <a:off x="5355768" y="5875774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out</a:t>
            </a:r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34592-1E58-4504-BF33-6C1EBB7051C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07160" y="311785"/>
            <a:ext cx="3449320" cy="1771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1053D3-EE76-403F-9B1B-D6CC3C55148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407160" y="1028065"/>
            <a:ext cx="3449320" cy="105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D77689-27DF-492B-A996-868D0DE8891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407160" y="1747520"/>
            <a:ext cx="3449320" cy="33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CB34E2-1639-4633-B5D9-CBBBD63B1968}"/>
              </a:ext>
            </a:extLst>
          </p:cNvPr>
          <p:cNvCxnSpPr>
            <a:cxnSpLocks/>
          </p:cNvCxnSpPr>
          <p:nvPr/>
        </p:nvCxnSpPr>
        <p:spPr>
          <a:xfrm>
            <a:off x="1407160" y="2082800"/>
            <a:ext cx="3459480" cy="408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696D07-88DE-4783-9C9C-BDDC415BC849}"/>
              </a:ext>
            </a:extLst>
          </p:cNvPr>
          <p:cNvCxnSpPr>
            <a:cxnSpLocks/>
          </p:cNvCxnSpPr>
          <p:nvPr/>
        </p:nvCxnSpPr>
        <p:spPr>
          <a:xfrm>
            <a:off x="1407160" y="2082800"/>
            <a:ext cx="3459480" cy="1148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475150-032C-4D4B-9700-5021FC9CC4C6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1407160" y="2082800"/>
            <a:ext cx="345948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CCC8EB-25A0-4F37-AD9E-182E6D3E62D0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6807200" y="311785"/>
            <a:ext cx="2768600" cy="177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36EAC7-118B-40B1-B3DF-C0F92C0D4A9E}"/>
              </a:ext>
            </a:extLst>
          </p:cNvPr>
          <p:cNvCxnSpPr>
            <a:cxnSpLocks/>
          </p:cNvCxnSpPr>
          <p:nvPr/>
        </p:nvCxnSpPr>
        <p:spPr>
          <a:xfrm flipH="1" flipV="1">
            <a:off x="6831357" y="1074105"/>
            <a:ext cx="2744443" cy="1008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6670A0-2DFB-4A30-8D9F-8CC7CF2B241E}"/>
              </a:ext>
            </a:extLst>
          </p:cNvPr>
          <p:cNvCxnSpPr>
            <a:cxnSpLocks/>
          </p:cNvCxnSpPr>
          <p:nvPr/>
        </p:nvCxnSpPr>
        <p:spPr>
          <a:xfrm flipH="1">
            <a:off x="6821561" y="2082800"/>
            <a:ext cx="2754239" cy="178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4269887-02EB-4120-BD93-EDF3F2C26E0C}"/>
              </a:ext>
            </a:extLst>
          </p:cNvPr>
          <p:cNvCxnSpPr>
            <a:cxnSpLocks/>
          </p:cNvCxnSpPr>
          <p:nvPr/>
        </p:nvCxnSpPr>
        <p:spPr>
          <a:xfrm flipH="1">
            <a:off x="6831357" y="2082800"/>
            <a:ext cx="2744444" cy="2506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A98DCE-4B7F-4259-9D97-026BF5DE84BF}"/>
              </a:ext>
            </a:extLst>
          </p:cNvPr>
          <p:cNvCxnSpPr>
            <a:cxnSpLocks/>
          </p:cNvCxnSpPr>
          <p:nvPr/>
        </p:nvCxnSpPr>
        <p:spPr>
          <a:xfrm flipH="1">
            <a:off x="6817362" y="2082800"/>
            <a:ext cx="2758438" cy="3229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6DE75E-63F1-4CEE-AC56-2B22FD7DAC3C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6817360" y="2082800"/>
            <a:ext cx="2758440" cy="397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7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04A5-F63C-445A-BF84-90CDDDDD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IMPLEMENTATION 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MAINTENANCE: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OBJECTIVE: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18ED6-F431-40D1-9473-F4E9FD65AE1A}"/>
              </a:ext>
            </a:extLst>
          </p:cNvPr>
          <p:cNvSpPr txBox="1"/>
          <p:nvPr/>
        </p:nvSpPr>
        <p:spPr>
          <a:xfrm>
            <a:off x="1175657" y="2286000"/>
            <a:ext cx="97598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objective of the Implementation Phase is: first to install the system in</a:t>
            </a:r>
          </a:p>
          <a:p>
            <a:r>
              <a:rPr lang="en-US" sz="2800" dirty="0"/>
              <a:t>the production environment and to bring it into operation; and second,</a:t>
            </a:r>
          </a:p>
          <a:p>
            <a:r>
              <a:rPr lang="en-US" sz="2800" dirty="0"/>
              <a:t>to ensure that the system, as developed:</a:t>
            </a:r>
          </a:p>
          <a:p>
            <a:r>
              <a:rPr lang="en-US" sz="2800" dirty="0"/>
              <a:t>&gt;Satisfies the functional requirements</a:t>
            </a:r>
          </a:p>
          <a:p>
            <a:r>
              <a:rPr lang="en-US" sz="2800" dirty="0"/>
              <a:t>&gt;Satisfies the business needs;</a:t>
            </a:r>
          </a:p>
          <a:p>
            <a:r>
              <a:rPr lang="en-US" sz="2800" dirty="0"/>
              <a:t>&gt; Adheres to all mandates, physical constraints and service level</a:t>
            </a:r>
          </a:p>
          <a:p>
            <a:r>
              <a:rPr lang="en-US" sz="2800" dirty="0"/>
              <a:t>agreements.</a:t>
            </a:r>
          </a:p>
          <a:p>
            <a:r>
              <a:rPr lang="en-US" sz="2800" dirty="0"/>
              <a:t>&gt;Operates as described in the User and Operator Manuals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422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705E-A884-4826-B3D4-550CEAF1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AVAILABLE: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7C421E-F3E2-4285-AAAB-898B7F62F32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089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Administrator: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Add Movie Details</a:t>
            </a:r>
          </a:p>
          <a:p>
            <a:r>
              <a:rPr lang="en-US" dirty="0"/>
              <a:t>Remove Movie Details</a:t>
            </a:r>
          </a:p>
          <a:p>
            <a:r>
              <a:rPr lang="en-US" dirty="0"/>
              <a:t>Ticket management</a:t>
            </a:r>
          </a:p>
          <a:p>
            <a:r>
              <a:rPr lang="en-US" dirty="0"/>
              <a:t>User list management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84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F99A-6CC9-4107-9C7F-7D8A7FBE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FUTURE SCOPE OF IMPROVEMENT</a:t>
            </a:r>
          </a:p>
          <a:p>
            <a:pPr marL="0" indent="0" algn="ctr">
              <a:buNone/>
            </a:pPr>
            <a:r>
              <a:rPr lang="en-US" dirty="0"/>
              <a:t>More features can be added like</a:t>
            </a:r>
          </a:p>
          <a:p>
            <a:r>
              <a:rPr lang="en-US" dirty="0"/>
              <a:t>Allow customers to comment on movies.</a:t>
            </a:r>
          </a:p>
          <a:p>
            <a:r>
              <a:rPr lang="en-US" dirty="0"/>
              <a:t>Provide a list of upcoming movies.</a:t>
            </a:r>
          </a:p>
          <a:p>
            <a:r>
              <a:rPr lang="en-US" dirty="0"/>
              <a:t>SMS notification after successful seat reservation.</a:t>
            </a:r>
          </a:p>
          <a:p>
            <a:r>
              <a:rPr lang="en-US" dirty="0"/>
              <a:t>Encrypted Webpage to ensure customer privacy and transaction security.</a:t>
            </a:r>
          </a:p>
          <a:p>
            <a:r>
              <a:rPr lang="en-US" dirty="0"/>
              <a:t>More user friendly interface also in small screen devices.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02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5E6B-D3F5-474E-8538-12952A00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has been developed successfully and the performance of the system has been found satisfactory.</a:t>
            </a:r>
          </a:p>
          <a:p>
            <a:r>
              <a:rPr lang="en-US" dirty="0"/>
              <a:t>Use of this interface administrator in having immediate alter about customize films, see income and left tickets.</a:t>
            </a:r>
          </a:p>
          <a:p>
            <a:r>
              <a:rPr lang="en-US" dirty="0"/>
              <a:t>User friendly Interface also for the admin to see who have bought the tickets and settled time for the movie .</a:t>
            </a: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24FABC-2ED9-4116-91C9-9C0BB567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886" y="271820"/>
            <a:ext cx="6243735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26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298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Goudy Stout</vt:lpstr>
      <vt:lpstr>Office Theme</vt:lpstr>
      <vt:lpstr>ONLINE MOVIE TICKET BOOKING SYSTEM</vt:lpstr>
      <vt:lpstr>PowerPoint Presentation</vt:lpstr>
      <vt:lpstr>PowerPoint Presentation</vt:lpstr>
      <vt:lpstr>PowerPoint Presentation</vt:lpstr>
      <vt:lpstr>PowerPoint Presentation</vt:lpstr>
      <vt:lpstr>IMPLEMENTATION &amp; MAINTENANCE: OBJECTIVE:</vt:lpstr>
      <vt:lpstr>FEATURES AVAILABLE: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TICKET BOOKING SYSTEM</dc:title>
  <dc:creator>Nis</dc:creator>
  <cp:lastModifiedBy>Nis</cp:lastModifiedBy>
  <cp:revision>33</cp:revision>
  <dcterms:created xsi:type="dcterms:W3CDTF">2023-12-16T19:52:49Z</dcterms:created>
  <dcterms:modified xsi:type="dcterms:W3CDTF">2023-12-25T08:34:46Z</dcterms:modified>
</cp:coreProperties>
</file>