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ibre Franklin" panose="00000500000000000000"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sdYQo1vTOG2u14L+ivzC7rIVAV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D2BA9A-8C5D-4030-BED2-D44ACFE839D1}">
  <a:tblStyle styleId="{17D2BA9A-8C5D-4030-BED2-D44ACFE839D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31" autoAdjust="0"/>
  </p:normalViewPr>
  <p:slideViewPr>
    <p:cSldViewPr snapToGrid="0">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de-DE" dirty="0"/>
              <a:t>This graph looks at both buyers and contractors. Distinguishing is done through looking at arrows - Arrows indicate a contract going out from buyer to supplier</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de-DE" dirty="0"/>
              <a:t>Some companies benefit from only 1 buyer, a few benefit from many buyers. And significance of arrows across clusters mean that some buyers give to multiple suppliers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Clr>
                <a:srgbClr val="000000"/>
              </a:buClr>
              <a:buSzPts val="1100"/>
              <a:buFont typeface="Arial"/>
              <a:buNone/>
            </a:pPr>
            <a:r>
              <a:rPr lang="de-DE" dirty="0"/>
              <a:t>20,000 total UK buyers in dataset total</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de-DE" dirty="0"/>
              <a:t>Same plot as prior slide, with location of those companies in secrecy jurisdictions - most who receivie public funding are in Delaware</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de-DE" dirty="0"/>
              <a:t>Buyers are also included and colored by the companies they’re connected to. Slightly exaggerating the number of companies in Delaware, but majority of associations are in Delware</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Clr>
                <a:srgbClr val="000000"/>
              </a:buClr>
              <a:buSzPts val="1100"/>
              <a:buFont typeface="Arial"/>
              <a:buNone/>
            </a:pPr>
            <a:r>
              <a:rPr lang="de-DE" dirty="0"/>
              <a:t>So while this isn’t illegal, we just don’t know where this money’s really going, so this open data register is failing its theory of register</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de-DE" dirty="0"/>
              <a:t>The HPC is the organization is responsible for procuring much of the supplies needed for a part of the NHS (parts of London and West Midlands) - about 1/4th of NHS trusts, 2.4 billion pounds. ¼-⅓ of all health care procurement in the UK</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de-DE" dirty="0"/>
              <a:t>Not necessarily illegal to be in a secrecy jurisdiction - but anyone who’s beneficial owner is a company that lies in a secrecy jurisdiction is cause to be suspicious as it makes monitoring more difficult. And we think by looking at the data in this way through networks, we can gain greater insight and help govts ensure they’re spending their money wisely</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de-DE"/>
              <a:t>Don’t run through - end on previous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de-DE"/>
              <a:t>FYI for the tenders: 365k unique tenders, 235 awarded, 150k unique awarded tenders tagged to companies we can look at in our file (46k out of the 150k companies)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de-DE"/>
              <a:t>As could be seen from the random sample on the previous slide, there are large clusters of companies in the dataset which are connected through common ownership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de-DE"/>
              <a:t>We took a closer look at all owners in the dataset and found that some of them are Super-Owners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de-DE"/>
              <a:t>Closer look at two common shapes next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de-DE"/>
              <a:t>Closer look at two common shapes </a:t>
            </a:r>
            <a:endParaRPr/>
          </a:p>
          <a:p>
            <a:pPr marL="0" lvl="0" indent="0" algn="l" rtl="0">
              <a:lnSpc>
                <a:spcPct val="100000"/>
              </a:lnSpc>
              <a:spcBef>
                <a:spcPts val="0"/>
              </a:spcBef>
              <a:spcAft>
                <a:spcPts val="0"/>
              </a:spcAft>
              <a:buSzPts val="1100"/>
              <a:buNone/>
            </a:pPr>
            <a:r>
              <a:rPr lang="de-DE"/>
              <a:t>Left: </a:t>
            </a:r>
            <a:r>
              <a:rPr lang="de-DE" sz="1050">
                <a:solidFill>
                  <a:srgbClr val="222222"/>
                </a:solidFill>
                <a:highlight>
                  <a:srgbClr val="FFFFFF"/>
                </a:highlight>
                <a:latin typeface="Roboto"/>
                <a:ea typeface="Roboto"/>
                <a:cs typeface="Roboto"/>
                <a:sym typeface="Roboto"/>
              </a:rPr>
              <a:t>Douglas John David Perkins and Specsavers</a:t>
            </a:r>
            <a:endParaRPr sz="1050">
              <a:solidFill>
                <a:srgbClr val="222222"/>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22222"/>
              </a:buClr>
              <a:buSzPts val="1050"/>
              <a:buFont typeface="Roboto"/>
              <a:buChar char="●"/>
            </a:pPr>
            <a:r>
              <a:rPr lang="de-DE" sz="1050">
                <a:solidFill>
                  <a:srgbClr val="222222"/>
                </a:solidFill>
                <a:highlight>
                  <a:srgbClr val="FFFFFF"/>
                </a:highlight>
                <a:latin typeface="Roboto"/>
                <a:ea typeface="Roboto"/>
                <a:cs typeface="Roboto"/>
                <a:sym typeface="Roboto"/>
              </a:rPr>
              <a:t>Optician chain </a:t>
            </a:r>
            <a:endParaRPr sz="1050">
              <a:solidFill>
                <a:srgbClr val="222222"/>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22222"/>
              </a:buClr>
              <a:buSzPts val="1050"/>
              <a:buFont typeface="Roboto"/>
              <a:buChar char="●"/>
            </a:pPr>
            <a:r>
              <a:rPr lang="de-DE" sz="1050">
                <a:solidFill>
                  <a:srgbClr val="222222"/>
                </a:solidFill>
                <a:highlight>
                  <a:srgbClr val="FFFFFF"/>
                </a:highlight>
                <a:latin typeface="Roboto"/>
                <a:ea typeface="Roboto"/>
                <a:cs typeface="Roboto"/>
                <a:sym typeface="Roboto"/>
              </a:rPr>
              <a:t>Douglas Perkins founded the company and owns - inter alia - its main holding company → between them they hold a thick network of companies → that’s the blob in the middle</a:t>
            </a:r>
            <a:endParaRPr sz="1050">
              <a:solidFill>
                <a:srgbClr val="222222"/>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22222"/>
              </a:buClr>
              <a:buSzPts val="1050"/>
              <a:buFont typeface="Roboto"/>
              <a:buChar char="●"/>
            </a:pPr>
            <a:r>
              <a:rPr lang="de-DE" sz="1050">
                <a:solidFill>
                  <a:srgbClr val="222222"/>
                </a:solidFill>
                <a:highlight>
                  <a:srgbClr val="FFFFFF"/>
                </a:highlight>
                <a:latin typeface="Roboto"/>
                <a:ea typeface="Roboto"/>
                <a:cs typeface="Roboto"/>
                <a:sym typeface="Roboto"/>
              </a:rPr>
              <a:t>Specsavers has a fairly unique franchise model </a:t>
            </a:r>
            <a:endParaRPr sz="1050">
              <a:solidFill>
                <a:srgbClr val="222222"/>
              </a:solidFill>
              <a:highlight>
                <a:srgbClr val="FFFFFF"/>
              </a:highlight>
              <a:latin typeface="Roboto"/>
              <a:ea typeface="Roboto"/>
              <a:cs typeface="Roboto"/>
              <a:sym typeface="Roboto"/>
            </a:endParaRPr>
          </a:p>
          <a:p>
            <a:pPr marL="1371600" lvl="1" indent="-295275" algn="l" rtl="0">
              <a:lnSpc>
                <a:spcPct val="100000"/>
              </a:lnSpc>
              <a:spcBef>
                <a:spcPts val="0"/>
              </a:spcBef>
              <a:spcAft>
                <a:spcPts val="0"/>
              </a:spcAft>
              <a:buClr>
                <a:srgbClr val="222222"/>
              </a:buClr>
              <a:buSzPts val="1050"/>
              <a:buFont typeface="Roboto"/>
              <a:buChar char="○"/>
            </a:pPr>
            <a:r>
              <a:rPr lang="de-DE" sz="1050">
                <a:solidFill>
                  <a:srgbClr val="222222"/>
                </a:solidFill>
                <a:highlight>
                  <a:srgbClr val="FFFFFF"/>
                </a:highlight>
                <a:latin typeface="Roboto"/>
                <a:ea typeface="Roboto"/>
                <a:cs typeface="Roboto"/>
                <a:sym typeface="Roboto"/>
              </a:rPr>
              <a:t>Each local store is its own company run by a third party </a:t>
            </a:r>
            <a:endParaRPr sz="1050">
              <a:solidFill>
                <a:srgbClr val="222222"/>
              </a:solidFill>
              <a:highlight>
                <a:srgbClr val="FFFFFF"/>
              </a:highlight>
              <a:latin typeface="Roboto"/>
              <a:ea typeface="Roboto"/>
              <a:cs typeface="Roboto"/>
              <a:sym typeface="Roboto"/>
            </a:endParaRPr>
          </a:p>
          <a:p>
            <a:pPr marL="1371600" lvl="1" indent="-295275" algn="l" rtl="0">
              <a:lnSpc>
                <a:spcPct val="100000"/>
              </a:lnSpc>
              <a:spcBef>
                <a:spcPts val="0"/>
              </a:spcBef>
              <a:spcAft>
                <a:spcPts val="0"/>
              </a:spcAft>
              <a:buClr>
                <a:srgbClr val="222222"/>
              </a:buClr>
              <a:buSzPts val="1050"/>
              <a:buFont typeface="Roboto"/>
              <a:buChar char="○"/>
            </a:pPr>
            <a:r>
              <a:rPr lang="de-DE" sz="1050">
                <a:solidFill>
                  <a:srgbClr val="222222"/>
                </a:solidFill>
                <a:highlight>
                  <a:srgbClr val="FFFFFF"/>
                </a:highlight>
                <a:latin typeface="Roboto"/>
                <a:ea typeface="Roboto"/>
                <a:cs typeface="Roboto"/>
                <a:sym typeface="Roboto"/>
              </a:rPr>
              <a:t>The central specsavers holding company holds 50% of the shares in each of these local companies - those are the nodes sticking out at the top and the bottom - none of which have any connections to each other </a:t>
            </a:r>
            <a:endParaRPr sz="1050">
              <a:solidFill>
                <a:srgbClr val="222222"/>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de-DE" sz="1050">
                <a:solidFill>
                  <a:srgbClr val="222222"/>
                </a:solidFill>
                <a:highlight>
                  <a:srgbClr val="FFFFFF"/>
                </a:highlight>
                <a:latin typeface="Roboto"/>
                <a:ea typeface="Roboto"/>
                <a:cs typeface="Roboto"/>
                <a:sym typeface="Roboto"/>
              </a:rPr>
              <a:t>“Buy a flower not a bud”</a:t>
            </a:r>
            <a:endParaRPr sz="1050">
              <a:solidFill>
                <a:srgbClr val="222222"/>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de-DE" sz="1050">
                <a:solidFill>
                  <a:srgbClr val="222222"/>
                </a:solidFill>
                <a:highlight>
                  <a:srgbClr val="FFFFFF"/>
                </a:highlight>
                <a:latin typeface="Roboto"/>
                <a:ea typeface="Roboto"/>
                <a:cs typeface="Roboto"/>
                <a:sym typeface="Roboto"/>
              </a:rPr>
              <a:t>Right: </a:t>
            </a:r>
            <a:endParaRPr sz="1050">
              <a:solidFill>
                <a:srgbClr val="222222"/>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22222"/>
              </a:buClr>
              <a:buSzPts val="1050"/>
              <a:buFont typeface="Roboto"/>
              <a:buChar char="●"/>
            </a:pPr>
            <a:r>
              <a:rPr lang="de-DE" sz="1050">
                <a:solidFill>
                  <a:srgbClr val="222222"/>
                </a:solidFill>
                <a:highlight>
                  <a:srgbClr val="FFFFFF"/>
                </a:highlight>
                <a:latin typeface="Roboto"/>
                <a:ea typeface="Roboto"/>
                <a:cs typeface="Roboto"/>
                <a:sym typeface="Roboto"/>
              </a:rPr>
              <a:t>David Dean of Charterhouse</a:t>
            </a:r>
            <a:endParaRPr sz="1050">
              <a:solidFill>
                <a:srgbClr val="222222"/>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22222"/>
              </a:buClr>
              <a:buSzPts val="1050"/>
              <a:buFont typeface="Roboto"/>
              <a:buChar char="●"/>
            </a:pPr>
            <a:r>
              <a:rPr lang="de-DE" sz="1050">
                <a:solidFill>
                  <a:srgbClr val="222222"/>
                </a:solidFill>
                <a:highlight>
                  <a:srgbClr val="FFFFFF"/>
                </a:highlight>
                <a:latin typeface="Roboto"/>
                <a:ea typeface="Roboto"/>
                <a:cs typeface="Roboto"/>
                <a:sym typeface="Roboto"/>
              </a:rPr>
              <a:t>personally owns over a thousand companies which are not connected to each other [can we really say this?]  </a:t>
            </a:r>
            <a:endParaRPr sz="1050">
              <a:solidFill>
                <a:srgbClr val="222222"/>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22222"/>
              </a:buClr>
              <a:buSzPts val="1050"/>
              <a:buFont typeface="Roboto"/>
              <a:buChar char="●"/>
            </a:pPr>
            <a:r>
              <a:rPr lang="de-DE" sz="1050">
                <a:solidFill>
                  <a:srgbClr val="222222"/>
                </a:solidFill>
                <a:highlight>
                  <a:srgbClr val="FFFFFF"/>
                </a:highlight>
                <a:latin typeface="Roboto"/>
                <a:ea typeface="Roboto"/>
                <a:cs typeface="Roboto"/>
                <a:sym typeface="Roboto"/>
              </a:rPr>
              <a:t>Likely to be shelf companies - which have been created and are waiting for a buyer; why would a buyer want a shelf company</a:t>
            </a:r>
            <a:endParaRPr sz="1050">
              <a:solidFill>
                <a:srgbClr val="222222"/>
              </a:solidFill>
              <a:highlight>
                <a:srgbClr val="FFFFFF"/>
              </a:highlight>
              <a:latin typeface="Roboto"/>
              <a:ea typeface="Roboto"/>
              <a:cs typeface="Roboto"/>
              <a:sym typeface="Roboto"/>
            </a:endParaRPr>
          </a:p>
          <a:p>
            <a:pPr marL="914400" lvl="1" indent="-295275" algn="l" rtl="0">
              <a:lnSpc>
                <a:spcPct val="100000"/>
              </a:lnSpc>
              <a:spcBef>
                <a:spcPts val="0"/>
              </a:spcBef>
              <a:spcAft>
                <a:spcPts val="0"/>
              </a:spcAft>
              <a:buClr>
                <a:srgbClr val="222222"/>
              </a:buClr>
              <a:buSzPts val="1050"/>
              <a:buFont typeface="Roboto"/>
              <a:buChar char="○"/>
            </a:pPr>
            <a:r>
              <a:rPr lang="de-DE" sz="1050">
                <a:solidFill>
                  <a:srgbClr val="222222"/>
                </a:solidFill>
                <a:highlight>
                  <a:srgbClr val="FFFFFF"/>
                </a:highlight>
                <a:latin typeface="Roboto"/>
                <a:ea typeface="Roboto"/>
                <a:cs typeface="Roboto"/>
                <a:sym typeface="Roboto"/>
              </a:rPr>
              <a:t>No need to wait for incorporation paperwork to be done </a:t>
            </a:r>
            <a:endParaRPr sz="1050">
              <a:solidFill>
                <a:srgbClr val="222222"/>
              </a:solidFill>
              <a:highlight>
                <a:srgbClr val="FFFFFF"/>
              </a:highlight>
              <a:latin typeface="Roboto"/>
              <a:ea typeface="Roboto"/>
              <a:cs typeface="Roboto"/>
              <a:sym typeface="Roboto"/>
            </a:endParaRPr>
          </a:p>
          <a:p>
            <a:pPr marL="914400" lvl="1" indent="-295275" algn="l" rtl="0">
              <a:lnSpc>
                <a:spcPct val="100000"/>
              </a:lnSpc>
              <a:spcBef>
                <a:spcPts val="0"/>
              </a:spcBef>
              <a:spcAft>
                <a:spcPts val="0"/>
              </a:spcAft>
              <a:buClr>
                <a:srgbClr val="222222"/>
              </a:buClr>
              <a:buSzPts val="1050"/>
              <a:buFont typeface="Roboto"/>
              <a:buChar char="○"/>
            </a:pPr>
            <a:r>
              <a:rPr lang="de-DE" sz="1050">
                <a:solidFill>
                  <a:srgbClr val="222222"/>
                </a:solidFill>
                <a:highlight>
                  <a:srgbClr val="FFFFFF"/>
                </a:highlight>
                <a:latin typeface="Roboto"/>
                <a:ea typeface="Roboto"/>
                <a:cs typeface="Roboto"/>
                <a:sym typeface="Roboto"/>
              </a:rPr>
              <a:t>Older companies look more legitimate </a:t>
            </a:r>
            <a:endParaRPr sz="1050">
              <a:solidFill>
                <a:srgbClr val="222222"/>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22222"/>
              </a:buClr>
              <a:buSzPts val="1050"/>
              <a:buFont typeface="Roboto"/>
              <a:buChar char="●"/>
            </a:pPr>
            <a:r>
              <a:rPr lang="de-DE" sz="1050">
                <a:solidFill>
                  <a:srgbClr val="222222"/>
                </a:solidFill>
                <a:highlight>
                  <a:srgbClr val="FFFFFF"/>
                </a:highlight>
                <a:latin typeface="Roboto"/>
                <a:ea typeface="Roboto"/>
                <a:cs typeface="Roboto"/>
                <a:sym typeface="Roboto"/>
              </a:rPr>
              <a:t>This can be a completely legitimate service BUT it’s also what you would want to use if you had something to hide </a:t>
            </a:r>
            <a:endParaRPr sz="105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de-DE"/>
              <a:t>The whole point of the PSC register is ownership transparency - making it clear who sits behind a company </a:t>
            </a:r>
            <a:endParaRPr/>
          </a:p>
          <a:p>
            <a:pPr marL="0" lvl="0" indent="0" algn="l" rtl="0">
              <a:lnSpc>
                <a:spcPct val="100000"/>
              </a:lnSpc>
              <a:spcBef>
                <a:spcPts val="0"/>
              </a:spcBef>
              <a:spcAft>
                <a:spcPts val="0"/>
              </a:spcAft>
              <a:buSzPts val="1100"/>
              <a:buNone/>
            </a:pPr>
            <a:r>
              <a:rPr lang="de-DE"/>
              <a:t>Therefore companies are usually expected to disclose which individual owns them </a:t>
            </a:r>
            <a:endParaRPr/>
          </a:p>
          <a:p>
            <a:pPr marL="0" lvl="0" indent="0" algn="l" rtl="0">
              <a:lnSpc>
                <a:spcPct val="100000"/>
              </a:lnSpc>
              <a:spcBef>
                <a:spcPts val="0"/>
              </a:spcBef>
              <a:spcAft>
                <a:spcPts val="0"/>
              </a:spcAft>
              <a:buSzPts val="1100"/>
              <a:buNone/>
            </a:pPr>
            <a:r>
              <a:rPr lang="de-DE"/>
              <a:t>They are only allowed to list another company as a PSC if that company itself is sufficiently transparent about its own shareholders - There are detailed requirements in UK law re what “sufficiently transparent” means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de-DE"/>
              <a:t>BUT we know what it does not mean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de-DE"/>
              <a:t>Define Secrecy Jurisdiction and the definitions of “secret” and “mega secret”</a:t>
            </a:r>
            <a:endParaRPr/>
          </a:p>
          <a:p>
            <a:pPr marL="457200" lvl="0" indent="-298450" algn="l" rtl="0">
              <a:lnSpc>
                <a:spcPct val="100000"/>
              </a:lnSpc>
              <a:spcBef>
                <a:spcPts val="0"/>
              </a:spcBef>
              <a:spcAft>
                <a:spcPts val="0"/>
              </a:spcAft>
              <a:buSzPts val="1100"/>
              <a:buChar char="●"/>
            </a:pPr>
            <a:r>
              <a:rPr lang="de-DE"/>
              <a:t>offer no/ very limited information on who the shareholders are</a:t>
            </a:r>
            <a:endParaRPr/>
          </a:p>
          <a:p>
            <a:pPr marL="457200" lvl="0" indent="-298450" algn="l" rtl="0">
              <a:lnSpc>
                <a:spcPct val="100000"/>
              </a:lnSpc>
              <a:spcBef>
                <a:spcPts val="0"/>
              </a:spcBef>
              <a:spcAft>
                <a:spcPts val="0"/>
              </a:spcAft>
              <a:buSzPts val="1100"/>
              <a:buChar char="●"/>
            </a:pPr>
            <a:r>
              <a:rPr lang="de-DE"/>
              <a:t>no universally agreed definition → we used data from the Financial Secrecy Index (an initiative by the NGO Tax Justice Network)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de-DE"/>
              <a:t>We find 8432 UK companies owned by entities registered in secrecy jurisdictions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de-DE"/>
              <a:t>What more do we know about these companies → most clusters are small 2-10 companies but some are huge → let’s look at the largest one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de-DE" dirty="0"/>
              <a:t>Main takeaway from last analysis was that certain companies are registered in places they shouldn’t be, and these companies may be in violation of UK law</a:t>
            </a:r>
            <a:endParaRPr dirty="0"/>
          </a:p>
          <a:p>
            <a:pPr marL="0" lvl="0" indent="0" algn="l" rtl="0">
              <a:lnSpc>
                <a:spcPct val="100000"/>
              </a:lnSpc>
              <a:spcBef>
                <a:spcPts val="0"/>
              </a:spcBef>
              <a:spcAft>
                <a:spcPts val="0"/>
              </a:spcAft>
              <a:buSzPts val="1100"/>
              <a:buNone/>
            </a:pPr>
            <a:r>
              <a:rPr lang="de-DE" dirty="0"/>
              <a:t>This analysis seeks to understand whether the UK government is paying those companies for services via procurement contracts</a:t>
            </a:r>
            <a:endParaRPr dirty="0"/>
          </a:p>
          <a:p>
            <a:pPr marL="0" lvl="0" indent="0" algn="l" rtl="0">
              <a:lnSpc>
                <a:spcPct val="100000"/>
              </a:lnSpc>
              <a:spcBef>
                <a:spcPts val="0"/>
              </a:spcBef>
              <a:spcAft>
                <a:spcPts val="0"/>
              </a:spcAft>
              <a:buSzPts val="1100"/>
              <a:buNone/>
            </a:pPr>
            <a:r>
              <a:rPr lang="de-DE" dirty="0"/>
              <a:t>Quick primer - public procurement is the main way government agencies spend money - govt agency puts out a notice, and companies make bids on this “tender”, generally with the lowest bid getting the contract (there are exceptions)</a:t>
            </a:r>
            <a:endParaRPr dirty="0"/>
          </a:p>
          <a:p>
            <a:pPr marL="0" lvl="0" indent="0" algn="l" rtl="0">
              <a:lnSpc>
                <a:spcPct val="100000"/>
              </a:lnSpc>
              <a:spcBef>
                <a:spcPts val="0"/>
              </a:spcBef>
              <a:spcAft>
                <a:spcPts val="0"/>
              </a:spcAft>
              <a:buSzPts val="1100"/>
              <a:buNone/>
            </a:pPr>
            <a:r>
              <a:rPr lang="de-DE" dirty="0"/>
              <a:t>Huge topic for the three of us over at the school of govt</a:t>
            </a:r>
            <a:endParaRPr dirty="0"/>
          </a:p>
          <a:p>
            <a:pPr marL="0" lvl="0" indent="0" algn="l" rtl="0">
              <a:lnSpc>
                <a:spcPct val="100000"/>
              </a:lnSpc>
              <a:spcBef>
                <a:spcPts val="0"/>
              </a:spcBef>
              <a:spcAft>
                <a:spcPts val="0"/>
              </a:spcAft>
              <a:buSzPts val="1100"/>
              <a:buNone/>
            </a:pPr>
            <a:r>
              <a:rPr lang="de-DE" dirty="0"/>
              <a:t>The procurement data we used comes from a separate dataset and has not been combined with the ownership data before</a:t>
            </a:r>
            <a:endParaRPr dirty="0"/>
          </a:p>
          <a:p>
            <a:pPr marL="0" lvl="0" indent="0" algn="l" rtl="0">
              <a:lnSpc>
                <a:spcPct val="100000"/>
              </a:lnSpc>
              <a:spcBef>
                <a:spcPts val="0"/>
              </a:spcBef>
              <a:spcAft>
                <a:spcPts val="0"/>
              </a:spcAft>
              <a:buSzPts val="1100"/>
              <a:buNone/>
            </a:pPr>
            <a:r>
              <a:rPr lang="de-DE" dirty="0"/>
              <a:t>The dataset seems to indicate that the quality of the contracts is getting worse over time - our interpretation is that these metrics were only applied to the subset with data initially, so part of the reason for the spike is an increase in visibility of bad contracts</a:t>
            </a:r>
            <a:endParaRPr dirty="0"/>
          </a:p>
          <a:p>
            <a:pPr marL="0" lvl="0" indent="0" algn="l" rtl="0">
              <a:lnSpc>
                <a:spcPct val="100000"/>
              </a:lnSpc>
              <a:spcBef>
                <a:spcPts val="0"/>
              </a:spcBef>
              <a:spcAft>
                <a:spcPts val="0"/>
              </a:spcAft>
              <a:buSzPts val="1100"/>
              <a:buNone/>
            </a:pPr>
            <a:r>
              <a:rPr lang="de-DE" dirty="0"/>
              <a:t>Nevertheless, we think it’s worthwhile motivation to explore whether the companies we just talked about are getting paid by the UK govt</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de-DE" dirty="0"/>
              <a:t>Background</a:t>
            </a:r>
            <a:endParaRPr dirty="0"/>
          </a:p>
          <a:p>
            <a:pPr marL="457200" lvl="0" indent="-298450" algn="l" rtl="0">
              <a:lnSpc>
                <a:spcPct val="100000"/>
              </a:lnSpc>
              <a:spcBef>
                <a:spcPts val="0"/>
              </a:spcBef>
              <a:spcAft>
                <a:spcPts val="0"/>
              </a:spcAft>
              <a:buSzPts val="1100"/>
              <a:buChar char="●"/>
            </a:pPr>
            <a:r>
              <a:rPr lang="de-DE" dirty="0"/>
              <a:t>Opentender dataset already contains integrity indicators, where each tender in the dataset is rated according to several criteria on a scale of 0 to 100 </a:t>
            </a:r>
            <a:endParaRPr dirty="0"/>
          </a:p>
          <a:p>
            <a:pPr marL="457200" lvl="0" indent="-298450" algn="l" rtl="0">
              <a:lnSpc>
                <a:spcPct val="100000"/>
              </a:lnSpc>
              <a:spcBef>
                <a:spcPts val="0"/>
              </a:spcBef>
              <a:spcAft>
                <a:spcPts val="0"/>
              </a:spcAft>
              <a:buSzPts val="1100"/>
              <a:buChar char="●"/>
            </a:pPr>
            <a:r>
              <a:rPr lang="de-DE" dirty="0"/>
              <a:t>[I subtracted the integrity scores from 100 to turn them into riskiness indicators - That was easier to interpret]</a:t>
            </a:r>
            <a:endParaRPr dirty="0"/>
          </a:p>
          <a:p>
            <a:pPr marL="457200" lvl="0" indent="-298450" algn="l" rtl="0">
              <a:lnSpc>
                <a:spcPct val="100000"/>
              </a:lnSpc>
              <a:spcBef>
                <a:spcPts val="0"/>
              </a:spcBef>
              <a:spcAft>
                <a:spcPts val="0"/>
              </a:spcAft>
              <a:buSzPts val="1100"/>
              <a:buChar char="●"/>
            </a:pPr>
            <a:r>
              <a:rPr lang="de-DE" dirty="0"/>
              <a:t>These are the mean scores of 3 key risk indicators over the years </a:t>
            </a: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de-DE" dirty="0"/>
              <a:t>So these bidders are getting larger contracts than the average company, and the public agencies who work with them are some of the largest public agencies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de-DE" dirty="0"/>
              <a:t>Bidders in secrecy jurisdictions are only 0.2% of all bidders and get 0.4% of procurement funds (likely an underestimate due to data matching issues). </a:t>
            </a:r>
            <a:endParaRPr dirty="0"/>
          </a:p>
          <a:p>
            <a:pPr marL="0" lvl="0" indent="0" algn="l" rtl="0">
              <a:lnSpc>
                <a:spcPct val="100000"/>
              </a:lnSpc>
              <a:spcBef>
                <a:spcPts val="0"/>
              </a:spcBef>
              <a:spcAft>
                <a:spcPts val="0"/>
              </a:spcAft>
              <a:buSzPts val="1100"/>
              <a:buNone/>
            </a:pPr>
            <a:r>
              <a:rPr lang="de-DE" dirty="0"/>
              <a:t>Of the buyers they are associated with, they are x% of all bidders and get y% of all proc funds</a:t>
            </a: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2"/>
        <p:cNvGrpSpPr/>
        <p:nvPr/>
      </p:nvGrpSpPr>
      <p:grpSpPr>
        <a:xfrm>
          <a:off x="0" y="0"/>
          <a:ext cx="0" cy="0"/>
          <a:chOff x="0" y="0"/>
          <a:chExt cx="0" cy="0"/>
        </a:xfrm>
      </p:grpSpPr>
      <p:sp>
        <p:nvSpPr>
          <p:cNvPr id="13" name="Google Shape;13;p20"/>
          <p:cNvSpPr txBox="1">
            <a:spLocks noGrp="1"/>
          </p:cNvSpPr>
          <p:nvPr>
            <p:ph type="ctrTitle"/>
          </p:nvPr>
        </p:nvSpPr>
        <p:spPr>
          <a:xfrm>
            <a:off x="1436346" y="1341340"/>
            <a:ext cx="6270922" cy="1573670"/>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5400"/>
              <a:buFont typeface="Libre Franklin"/>
              <a:buNone/>
              <a:defRPr sz="54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0"/>
          <p:cNvSpPr txBox="1">
            <a:spLocks noGrp="1"/>
          </p:cNvSpPr>
          <p:nvPr>
            <p:ph type="subTitle" idx="1"/>
          </p:nvPr>
        </p:nvSpPr>
        <p:spPr>
          <a:xfrm>
            <a:off x="2009930" y="2967210"/>
            <a:ext cx="5123755" cy="814678"/>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1725"/>
              <a:buNone/>
              <a:defRPr sz="1725"/>
            </a:lvl1pPr>
            <a:lvl2pPr lvl="1" algn="ctr">
              <a:lnSpc>
                <a:spcPct val="94000"/>
              </a:lnSpc>
              <a:spcBef>
                <a:spcPts val="375"/>
              </a:spcBef>
              <a:spcAft>
                <a:spcPts val="0"/>
              </a:spcAft>
              <a:buClr>
                <a:schemeClr val="dk2"/>
              </a:buClr>
              <a:buSzPts val="1500"/>
              <a:buNone/>
              <a:defRPr sz="1500"/>
            </a:lvl2pPr>
            <a:lvl3pPr lvl="2" algn="ctr">
              <a:lnSpc>
                <a:spcPct val="94000"/>
              </a:lnSpc>
              <a:spcBef>
                <a:spcPts val="375"/>
              </a:spcBef>
              <a:spcAft>
                <a:spcPts val="0"/>
              </a:spcAft>
              <a:buClr>
                <a:schemeClr val="dk2"/>
              </a:buClr>
              <a:buSzPts val="1350"/>
              <a:buNone/>
              <a:defRPr sz="1350"/>
            </a:lvl3pPr>
            <a:lvl4pPr lvl="3" algn="ctr">
              <a:lnSpc>
                <a:spcPct val="94000"/>
              </a:lnSpc>
              <a:spcBef>
                <a:spcPts val="375"/>
              </a:spcBef>
              <a:spcAft>
                <a:spcPts val="0"/>
              </a:spcAft>
              <a:buClr>
                <a:schemeClr val="dk2"/>
              </a:buClr>
              <a:buSzPts val="1200"/>
              <a:buNone/>
              <a:defRPr sz="1200"/>
            </a:lvl4pPr>
            <a:lvl5pPr lvl="4" algn="ctr">
              <a:lnSpc>
                <a:spcPct val="94000"/>
              </a:lnSpc>
              <a:spcBef>
                <a:spcPts val="375"/>
              </a:spcBef>
              <a:spcAft>
                <a:spcPts val="0"/>
              </a:spcAft>
              <a:buClr>
                <a:schemeClr val="dk2"/>
              </a:buClr>
              <a:buSzPts val="1200"/>
              <a:buNone/>
              <a:defRPr sz="1200"/>
            </a:lvl5pPr>
            <a:lvl6pPr lvl="5" algn="ctr">
              <a:lnSpc>
                <a:spcPct val="94000"/>
              </a:lnSpc>
              <a:spcBef>
                <a:spcPts val="375"/>
              </a:spcBef>
              <a:spcAft>
                <a:spcPts val="0"/>
              </a:spcAft>
              <a:buClr>
                <a:schemeClr val="dk2"/>
              </a:buClr>
              <a:buSzPts val="1200"/>
              <a:buNone/>
              <a:defRPr sz="1200"/>
            </a:lvl6pPr>
            <a:lvl7pPr lvl="6" algn="ctr">
              <a:lnSpc>
                <a:spcPct val="94000"/>
              </a:lnSpc>
              <a:spcBef>
                <a:spcPts val="375"/>
              </a:spcBef>
              <a:spcAft>
                <a:spcPts val="0"/>
              </a:spcAft>
              <a:buClr>
                <a:schemeClr val="dk2"/>
              </a:buClr>
              <a:buSzPts val="1200"/>
              <a:buNone/>
              <a:defRPr sz="1200"/>
            </a:lvl7pPr>
            <a:lvl8pPr lvl="7" algn="ctr">
              <a:lnSpc>
                <a:spcPct val="94000"/>
              </a:lnSpc>
              <a:spcBef>
                <a:spcPts val="375"/>
              </a:spcBef>
              <a:spcAft>
                <a:spcPts val="0"/>
              </a:spcAft>
              <a:buClr>
                <a:schemeClr val="dk2"/>
              </a:buClr>
              <a:buSzPts val="1200"/>
              <a:buNone/>
              <a:defRPr sz="1200"/>
            </a:lvl8pPr>
            <a:lvl9pPr lvl="8" algn="ctr">
              <a:lnSpc>
                <a:spcPct val="94000"/>
              </a:lnSpc>
              <a:spcBef>
                <a:spcPts val="375"/>
              </a:spcBef>
              <a:spcAft>
                <a:spcPts val="150"/>
              </a:spcAft>
              <a:buClr>
                <a:schemeClr val="dk2"/>
              </a:buClr>
              <a:buSzPts val="1200"/>
              <a:buNone/>
              <a:defRPr sz="1200"/>
            </a:lvl9pPr>
          </a:lstStyle>
          <a:p>
            <a:endParaRPr/>
          </a:p>
        </p:txBody>
      </p:sp>
      <p:sp>
        <p:nvSpPr>
          <p:cNvPr id="15" name="Google Shape;15;p20"/>
          <p:cNvSpPr txBox="1">
            <a:spLocks noGrp="1"/>
          </p:cNvSpPr>
          <p:nvPr>
            <p:ph type="dt" idx="10"/>
          </p:nvPr>
        </p:nvSpPr>
        <p:spPr>
          <a:xfrm>
            <a:off x="564644" y="4840039"/>
            <a:ext cx="1205958"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ftr" idx="11"/>
          </p:nvPr>
        </p:nvSpPr>
        <p:spPr>
          <a:xfrm>
            <a:off x="1938041" y="4840039"/>
            <a:ext cx="5267533" cy="30346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0"/>
          <p:cNvSpPr txBox="1">
            <a:spLocks noGrp="1"/>
          </p:cNvSpPr>
          <p:nvPr>
            <p:ph type="sldNum" idx="12"/>
          </p:nvPr>
        </p:nvSpPr>
        <p:spPr>
          <a:xfrm>
            <a:off x="7373012" y="4840039"/>
            <a:ext cx="1197219" cy="303461"/>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1pPr>
            <a:lvl2pPr marL="0" marR="0" lvl="1"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2pPr>
            <a:lvl3pPr marL="0" marR="0" lvl="2"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3pPr>
            <a:lvl4pPr marL="0" marR="0" lvl="3"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4pPr>
            <a:lvl5pPr marL="0" marR="0" lvl="4"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5pPr>
            <a:lvl6pPr marL="0" marR="0" lvl="5"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6pPr>
            <a:lvl7pPr marL="0" marR="0" lvl="6"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7pPr>
            <a:lvl8pPr marL="0" marR="0" lvl="7"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8pPr>
            <a:lvl9pPr marL="0" marR="0" lvl="8"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de-DE"/>
              <a:t>‹#›</a:t>
            </a:fld>
            <a:endParaRPr/>
          </a:p>
        </p:txBody>
      </p:sp>
      <p:grpSp>
        <p:nvGrpSpPr>
          <p:cNvPr id="18" name="Google Shape;18;p20"/>
          <p:cNvGrpSpPr/>
          <p:nvPr/>
        </p:nvGrpSpPr>
        <p:grpSpPr>
          <a:xfrm>
            <a:off x="564644" y="558352"/>
            <a:ext cx="8005587" cy="4012253"/>
            <a:chOff x="752858" y="744469"/>
            <a:chExt cx="10674116" cy="5349671"/>
          </a:xfrm>
        </p:grpSpPr>
        <p:sp>
          <p:nvSpPr>
            <p:cNvPr id="19" name="Google Shape;19;p20"/>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0"/>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Google Shape;73;p29" title="Background Shape"/>
          <p:cNvSpPr/>
          <p:nvPr/>
        </p:nvSpPr>
        <p:spPr>
          <a:xfrm>
            <a:off x="0" y="282"/>
            <a:ext cx="3977640" cy="514321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9"/>
          <p:cNvSpPr txBox="1">
            <a:spLocks noGrp="1"/>
          </p:cNvSpPr>
          <p:nvPr>
            <p:ph type="title"/>
          </p:nvPr>
        </p:nvSpPr>
        <p:spPr>
          <a:xfrm>
            <a:off x="542925" y="514350"/>
            <a:ext cx="2891790" cy="1618413"/>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3600"/>
              <a:buFont typeface="Libre Frankl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9"/>
          <p:cNvSpPr>
            <a:spLocks noGrp="1"/>
          </p:cNvSpPr>
          <p:nvPr>
            <p:ph type="pic" idx="2"/>
          </p:nvPr>
        </p:nvSpPr>
        <p:spPr>
          <a:xfrm>
            <a:off x="4149090" y="1"/>
            <a:ext cx="4994910" cy="5143499"/>
          </a:xfrm>
          <a:prstGeom prst="rect">
            <a:avLst/>
          </a:prstGeom>
          <a:noFill/>
          <a:ln>
            <a:noFill/>
          </a:ln>
        </p:spPr>
        <p:txBody>
          <a:bodyPr spcFirstLastPara="1" wrap="square" lIns="91425" tIns="45700" rIns="91425" bIns="45700" anchor="t" anchorCtr="0">
            <a:normAutofit/>
          </a:bodyPr>
          <a:lstStyle>
            <a:lvl1pPr marR="0" lvl="0" algn="l" rtl="0">
              <a:lnSpc>
                <a:spcPct val="94000"/>
              </a:lnSpc>
              <a:spcBef>
                <a:spcPts val="750"/>
              </a:spcBef>
              <a:spcAft>
                <a:spcPts val="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1pPr>
            <a:lvl2pPr marR="0" lvl="1" algn="l" rtl="0">
              <a:lnSpc>
                <a:spcPct val="94000"/>
              </a:lnSpc>
              <a:spcBef>
                <a:spcPts val="375"/>
              </a:spcBef>
              <a:spcAft>
                <a:spcPts val="0"/>
              </a:spcAft>
              <a:buClr>
                <a:schemeClr val="dk2"/>
              </a:buClr>
              <a:buSzPts val="1500"/>
              <a:buFont typeface="Libre Franklin"/>
              <a:buNone/>
              <a:defRPr sz="1500" b="0" i="1" u="none" strike="noStrike" cap="none">
                <a:solidFill>
                  <a:schemeClr val="dk2"/>
                </a:solidFill>
                <a:latin typeface="Libre Franklin"/>
                <a:ea typeface="Libre Franklin"/>
                <a:cs typeface="Libre Franklin"/>
                <a:sym typeface="Libre Franklin"/>
              </a:defRPr>
            </a:lvl2pPr>
            <a:lvl3pPr marR="0" lvl="2" algn="l" rtl="0">
              <a:lnSpc>
                <a:spcPct val="94000"/>
              </a:lnSpc>
              <a:spcBef>
                <a:spcPts val="375"/>
              </a:spcBef>
              <a:spcAft>
                <a:spcPts val="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3pPr>
            <a:lvl4pPr marR="0" lvl="3" algn="l" rtl="0">
              <a:lnSpc>
                <a:spcPct val="94000"/>
              </a:lnSpc>
              <a:spcBef>
                <a:spcPts val="375"/>
              </a:spcBef>
              <a:spcAft>
                <a:spcPts val="0"/>
              </a:spcAft>
              <a:buClr>
                <a:schemeClr val="dk2"/>
              </a:buClr>
              <a:buSzPts val="1500"/>
              <a:buFont typeface="Libre Franklin"/>
              <a:buNone/>
              <a:defRPr sz="1500" b="0" i="1" u="none" strike="noStrike" cap="none">
                <a:solidFill>
                  <a:schemeClr val="dk2"/>
                </a:solidFill>
                <a:latin typeface="Libre Franklin"/>
                <a:ea typeface="Libre Franklin"/>
                <a:cs typeface="Libre Franklin"/>
                <a:sym typeface="Libre Franklin"/>
              </a:defRPr>
            </a:lvl4pPr>
            <a:lvl5pPr marR="0" lvl="4" algn="l" rtl="0">
              <a:lnSpc>
                <a:spcPct val="94000"/>
              </a:lnSpc>
              <a:spcBef>
                <a:spcPts val="375"/>
              </a:spcBef>
              <a:spcAft>
                <a:spcPts val="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5pPr>
            <a:lvl6pPr marR="0" lvl="5" algn="l" rtl="0">
              <a:lnSpc>
                <a:spcPct val="94000"/>
              </a:lnSpc>
              <a:spcBef>
                <a:spcPts val="375"/>
              </a:spcBef>
              <a:spcAft>
                <a:spcPts val="0"/>
              </a:spcAft>
              <a:buClr>
                <a:schemeClr val="dk2"/>
              </a:buClr>
              <a:buSzPts val="1500"/>
              <a:buFont typeface="Libre Franklin"/>
              <a:buNone/>
              <a:defRPr sz="1500" b="0" i="1" u="none" strike="noStrike" cap="none">
                <a:solidFill>
                  <a:schemeClr val="dk2"/>
                </a:solidFill>
                <a:latin typeface="Libre Franklin"/>
                <a:ea typeface="Libre Franklin"/>
                <a:cs typeface="Libre Franklin"/>
                <a:sym typeface="Libre Franklin"/>
              </a:defRPr>
            </a:lvl6pPr>
            <a:lvl7pPr marR="0" lvl="6" algn="l" rtl="0">
              <a:lnSpc>
                <a:spcPct val="94000"/>
              </a:lnSpc>
              <a:spcBef>
                <a:spcPts val="375"/>
              </a:spcBef>
              <a:spcAft>
                <a:spcPts val="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7pPr>
            <a:lvl8pPr marR="0" lvl="7" algn="l" rtl="0">
              <a:lnSpc>
                <a:spcPct val="94000"/>
              </a:lnSpc>
              <a:spcBef>
                <a:spcPts val="375"/>
              </a:spcBef>
              <a:spcAft>
                <a:spcPts val="0"/>
              </a:spcAft>
              <a:buClr>
                <a:schemeClr val="dk2"/>
              </a:buClr>
              <a:buSzPts val="1500"/>
              <a:buFont typeface="Libre Franklin"/>
              <a:buNone/>
              <a:defRPr sz="1500" b="0" i="1" u="none" strike="noStrike" cap="none">
                <a:solidFill>
                  <a:schemeClr val="dk2"/>
                </a:solidFill>
                <a:latin typeface="Libre Franklin"/>
                <a:ea typeface="Libre Franklin"/>
                <a:cs typeface="Libre Franklin"/>
                <a:sym typeface="Libre Franklin"/>
              </a:defRPr>
            </a:lvl8pPr>
            <a:lvl9pPr marR="0" lvl="8" algn="l" rtl="0">
              <a:lnSpc>
                <a:spcPct val="94000"/>
              </a:lnSpc>
              <a:spcBef>
                <a:spcPts val="375"/>
              </a:spcBef>
              <a:spcAft>
                <a:spcPts val="15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9pPr>
          </a:lstStyle>
          <a:p>
            <a:endParaRPr/>
          </a:p>
        </p:txBody>
      </p:sp>
      <p:sp>
        <p:nvSpPr>
          <p:cNvPr id="76" name="Google Shape;76;p29"/>
          <p:cNvSpPr txBox="1">
            <a:spLocks noGrp="1"/>
          </p:cNvSpPr>
          <p:nvPr>
            <p:ph type="body" idx="1"/>
          </p:nvPr>
        </p:nvSpPr>
        <p:spPr>
          <a:xfrm>
            <a:off x="542925" y="2141976"/>
            <a:ext cx="2891790" cy="2258574"/>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200"/>
              <a:buNone/>
              <a:defRPr sz="1200"/>
            </a:lvl1pPr>
            <a:lvl2pPr marL="914400" lvl="1" indent="-228600" algn="l">
              <a:lnSpc>
                <a:spcPct val="94000"/>
              </a:lnSpc>
              <a:spcBef>
                <a:spcPts val="1125"/>
              </a:spcBef>
              <a:spcAft>
                <a:spcPts val="0"/>
              </a:spcAft>
              <a:buClr>
                <a:schemeClr val="dk2"/>
              </a:buClr>
              <a:buSzPts val="1050"/>
              <a:buNone/>
              <a:defRPr sz="1050"/>
            </a:lvl2pPr>
            <a:lvl3pPr marL="1371600" lvl="2" indent="-228600" algn="l">
              <a:lnSpc>
                <a:spcPct val="94000"/>
              </a:lnSpc>
              <a:spcBef>
                <a:spcPts val="375"/>
              </a:spcBef>
              <a:spcAft>
                <a:spcPts val="0"/>
              </a:spcAft>
              <a:buClr>
                <a:schemeClr val="dk2"/>
              </a:buClr>
              <a:buSzPts val="900"/>
              <a:buNone/>
              <a:defRPr sz="900"/>
            </a:lvl3pPr>
            <a:lvl4pPr marL="1828800" lvl="3" indent="-228600" algn="l">
              <a:lnSpc>
                <a:spcPct val="94000"/>
              </a:lnSpc>
              <a:spcBef>
                <a:spcPts val="375"/>
              </a:spcBef>
              <a:spcAft>
                <a:spcPts val="0"/>
              </a:spcAft>
              <a:buClr>
                <a:schemeClr val="dk2"/>
              </a:buClr>
              <a:buSzPts val="750"/>
              <a:buNone/>
              <a:defRPr sz="750"/>
            </a:lvl4pPr>
            <a:lvl5pPr marL="2286000" lvl="4" indent="-228600" algn="l">
              <a:lnSpc>
                <a:spcPct val="94000"/>
              </a:lnSpc>
              <a:spcBef>
                <a:spcPts val="375"/>
              </a:spcBef>
              <a:spcAft>
                <a:spcPts val="0"/>
              </a:spcAft>
              <a:buClr>
                <a:schemeClr val="dk2"/>
              </a:buClr>
              <a:buSzPts val="750"/>
              <a:buNone/>
              <a:defRPr sz="750"/>
            </a:lvl5pPr>
            <a:lvl6pPr marL="2743200" lvl="5" indent="-228600" algn="l">
              <a:lnSpc>
                <a:spcPct val="94000"/>
              </a:lnSpc>
              <a:spcBef>
                <a:spcPts val="375"/>
              </a:spcBef>
              <a:spcAft>
                <a:spcPts val="0"/>
              </a:spcAft>
              <a:buClr>
                <a:schemeClr val="dk2"/>
              </a:buClr>
              <a:buSzPts val="750"/>
              <a:buNone/>
              <a:defRPr sz="750"/>
            </a:lvl6pPr>
            <a:lvl7pPr marL="3200400" lvl="6" indent="-228600" algn="l">
              <a:lnSpc>
                <a:spcPct val="94000"/>
              </a:lnSpc>
              <a:spcBef>
                <a:spcPts val="375"/>
              </a:spcBef>
              <a:spcAft>
                <a:spcPts val="0"/>
              </a:spcAft>
              <a:buClr>
                <a:schemeClr val="dk2"/>
              </a:buClr>
              <a:buSzPts val="750"/>
              <a:buNone/>
              <a:defRPr sz="750"/>
            </a:lvl7pPr>
            <a:lvl8pPr marL="3657600" lvl="7" indent="-228600" algn="l">
              <a:lnSpc>
                <a:spcPct val="94000"/>
              </a:lnSpc>
              <a:spcBef>
                <a:spcPts val="375"/>
              </a:spcBef>
              <a:spcAft>
                <a:spcPts val="0"/>
              </a:spcAft>
              <a:buClr>
                <a:schemeClr val="dk2"/>
              </a:buClr>
              <a:buSzPts val="750"/>
              <a:buNone/>
              <a:defRPr sz="750"/>
            </a:lvl8pPr>
            <a:lvl9pPr marL="4114800" lvl="8" indent="-228600" algn="l">
              <a:lnSpc>
                <a:spcPct val="94000"/>
              </a:lnSpc>
              <a:spcBef>
                <a:spcPts val="375"/>
              </a:spcBef>
              <a:spcAft>
                <a:spcPts val="150"/>
              </a:spcAft>
              <a:buClr>
                <a:schemeClr val="dk2"/>
              </a:buClr>
              <a:buSzPts val="750"/>
              <a:buNone/>
              <a:defRPr sz="750"/>
            </a:lvl9pPr>
          </a:lstStyle>
          <a:p>
            <a:endParaRPr/>
          </a:p>
        </p:txBody>
      </p:sp>
      <p:sp>
        <p:nvSpPr>
          <p:cNvPr id="77" name="Google Shape;77;p29"/>
          <p:cNvSpPr txBox="1">
            <a:spLocks noGrp="1"/>
          </p:cNvSpPr>
          <p:nvPr>
            <p:ph type="dt" idx="10"/>
          </p:nvPr>
        </p:nvSpPr>
        <p:spPr>
          <a:xfrm>
            <a:off x="542925" y="4840039"/>
            <a:ext cx="903429"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1654459" y="4840039"/>
            <a:ext cx="1780256"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7412355" y="4840039"/>
            <a:ext cx="1197219" cy="303461"/>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1pPr>
            <a:lvl2pPr marL="0" marR="0" lvl="1"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2pPr>
            <a:lvl3pPr marL="0" marR="0" lvl="2"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3pPr>
            <a:lvl4pPr marL="0" marR="0" lvl="3"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4pPr>
            <a:lvl5pPr marL="0" marR="0" lvl="4"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5pPr>
            <a:lvl6pPr marL="0" marR="0" lvl="5"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6pPr>
            <a:lvl7pPr marL="0" marR="0" lvl="6"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7pPr>
            <a:lvl8pPr marL="0" marR="0" lvl="7"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8pPr>
            <a:lvl9pPr marL="0" marR="0" lvl="8"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de-DE"/>
              <a:t>‹#›</a:t>
            </a:fld>
            <a:endParaRPr/>
          </a:p>
        </p:txBody>
      </p:sp>
      <p:sp>
        <p:nvSpPr>
          <p:cNvPr id="80" name="Google Shape;80;p29" title="Divider Bar"/>
          <p:cNvSpPr/>
          <p:nvPr/>
        </p:nvSpPr>
        <p:spPr>
          <a:xfrm>
            <a:off x="3977640" y="282"/>
            <a:ext cx="17145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30"/>
          <p:cNvSpPr txBox="1">
            <a:spLocks noGrp="1"/>
          </p:cNvSpPr>
          <p:nvPr>
            <p:ph type="title"/>
          </p:nvPr>
        </p:nvSpPr>
        <p:spPr>
          <a:xfrm>
            <a:off x="1028700" y="514350"/>
            <a:ext cx="7200900" cy="1114425"/>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30"/>
          <p:cNvSpPr txBox="1">
            <a:spLocks noGrp="1"/>
          </p:cNvSpPr>
          <p:nvPr>
            <p:ph type="body" idx="1"/>
          </p:nvPr>
        </p:nvSpPr>
        <p:spPr>
          <a:xfrm rot="5400000">
            <a:off x="3289697" y="-539353"/>
            <a:ext cx="2678906" cy="72009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750"/>
              </a:spcBef>
              <a:spcAft>
                <a:spcPts val="0"/>
              </a:spcAft>
              <a:buClr>
                <a:schemeClr val="dk2"/>
              </a:buClr>
              <a:buSzPts val="1800"/>
              <a:buChar char="■"/>
              <a:defRPr/>
            </a:lvl1pPr>
            <a:lvl2pPr marL="914400" lvl="1" indent="-342900" algn="l">
              <a:lnSpc>
                <a:spcPct val="94000"/>
              </a:lnSpc>
              <a:spcBef>
                <a:spcPts val="375"/>
              </a:spcBef>
              <a:spcAft>
                <a:spcPts val="0"/>
              </a:spcAft>
              <a:buClr>
                <a:schemeClr val="dk2"/>
              </a:buClr>
              <a:buSzPts val="1800"/>
              <a:buChar char="–"/>
              <a:defRPr/>
            </a:lvl2pPr>
            <a:lvl3pPr marL="1371600" lvl="2" indent="-342900" algn="l">
              <a:lnSpc>
                <a:spcPct val="94000"/>
              </a:lnSpc>
              <a:spcBef>
                <a:spcPts val="375"/>
              </a:spcBef>
              <a:spcAft>
                <a:spcPts val="0"/>
              </a:spcAft>
              <a:buClr>
                <a:schemeClr val="dk2"/>
              </a:buClr>
              <a:buSzPts val="1800"/>
              <a:buChar char="■"/>
              <a:defRPr/>
            </a:lvl3pPr>
            <a:lvl4pPr marL="1828800" lvl="3" indent="-342900" algn="l">
              <a:lnSpc>
                <a:spcPct val="94000"/>
              </a:lnSpc>
              <a:spcBef>
                <a:spcPts val="375"/>
              </a:spcBef>
              <a:spcAft>
                <a:spcPts val="0"/>
              </a:spcAft>
              <a:buClr>
                <a:schemeClr val="dk2"/>
              </a:buClr>
              <a:buSzPts val="1800"/>
              <a:buChar char="–"/>
              <a:defRPr/>
            </a:lvl4pPr>
            <a:lvl5pPr marL="2286000" lvl="4" indent="-342900" algn="l">
              <a:lnSpc>
                <a:spcPct val="94000"/>
              </a:lnSpc>
              <a:spcBef>
                <a:spcPts val="375"/>
              </a:spcBef>
              <a:spcAft>
                <a:spcPts val="0"/>
              </a:spcAft>
              <a:buClr>
                <a:schemeClr val="dk2"/>
              </a:buClr>
              <a:buSzPts val="1800"/>
              <a:buChar char="■"/>
              <a:defRPr/>
            </a:lvl5pPr>
            <a:lvl6pPr marL="2743200" lvl="5" indent="-342900" algn="l">
              <a:lnSpc>
                <a:spcPct val="94000"/>
              </a:lnSpc>
              <a:spcBef>
                <a:spcPts val="375"/>
              </a:spcBef>
              <a:spcAft>
                <a:spcPts val="0"/>
              </a:spcAft>
              <a:buClr>
                <a:schemeClr val="dk2"/>
              </a:buClr>
              <a:buSzPts val="1800"/>
              <a:buChar char="–"/>
              <a:defRPr/>
            </a:lvl6pPr>
            <a:lvl7pPr marL="3200400" lvl="6" indent="-342900" algn="l">
              <a:lnSpc>
                <a:spcPct val="94000"/>
              </a:lnSpc>
              <a:spcBef>
                <a:spcPts val="375"/>
              </a:spcBef>
              <a:spcAft>
                <a:spcPts val="0"/>
              </a:spcAft>
              <a:buClr>
                <a:schemeClr val="dk2"/>
              </a:buClr>
              <a:buSzPts val="1800"/>
              <a:buChar char="■"/>
              <a:defRPr/>
            </a:lvl7pPr>
            <a:lvl8pPr marL="3657600" lvl="7" indent="-342900" algn="l">
              <a:lnSpc>
                <a:spcPct val="94000"/>
              </a:lnSpc>
              <a:spcBef>
                <a:spcPts val="375"/>
              </a:spcBef>
              <a:spcAft>
                <a:spcPts val="0"/>
              </a:spcAft>
              <a:buClr>
                <a:schemeClr val="dk2"/>
              </a:buClr>
              <a:buSzPts val="1800"/>
              <a:buChar char="–"/>
              <a:defRPr/>
            </a:lvl8pPr>
            <a:lvl9pPr marL="4114800" lvl="8" indent="-342900" algn="l">
              <a:lnSpc>
                <a:spcPct val="94000"/>
              </a:lnSpc>
              <a:spcBef>
                <a:spcPts val="375"/>
              </a:spcBef>
              <a:spcAft>
                <a:spcPts val="150"/>
              </a:spcAft>
              <a:buClr>
                <a:schemeClr val="dk2"/>
              </a:buClr>
              <a:buSzPts val="1800"/>
              <a:buChar char="■"/>
              <a:defRPr/>
            </a:lvl9pPr>
          </a:lstStyle>
          <a:p>
            <a:endParaRPr/>
          </a:p>
        </p:txBody>
      </p:sp>
      <p:sp>
        <p:nvSpPr>
          <p:cNvPr id="84" name="Google Shape;84;p30"/>
          <p:cNvSpPr txBox="1">
            <a:spLocks noGrp="1"/>
          </p:cNvSpPr>
          <p:nvPr>
            <p:ph type="dt" idx="10"/>
          </p:nvPr>
        </p:nvSpPr>
        <p:spPr>
          <a:xfrm>
            <a:off x="1042987" y="4840039"/>
            <a:ext cx="903429"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0"/>
          <p:cNvSpPr txBox="1">
            <a:spLocks noGrp="1"/>
          </p:cNvSpPr>
          <p:nvPr>
            <p:ph type="ftr" idx="11"/>
          </p:nvPr>
        </p:nvSpPr>
        <p:spPr>
          <a:xfrm>
            <a:off x="2170173" y="4840039"/>
            <a:ext cx="4710623"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0"/>
          <p:cNvSpPr txBox="1">
            <a:spLocks noGrp="1"/>
          </p:cNvSpPr>
          <p:nvPr>
            <p:ph type="sldNum" idx="12"/>
          </p:nvPr>
        </p:nvSpPr>
        <p:spPr>
          <a:xfrm>
            <a:off x="7104552" y="4840039"/>
            <a:ext cx="1197219" cy="303461"/>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2"/>
              </a:buClr>
              <a:buSzPts val="900"/>
              <a:buFont typeface="Libre Franklin"/>
              <a:buNone/>
              <a:defRPr/>
            </a:lvl1pPr>
            <a:lvl2pPr marL="0" lvl="1" indent="0" algn="r">
              <a:spcBef>
                <a:spcPts val="0"/>
              </a:spcBef>
              <a:spcAft>
                <a:spcPts val="0"/>
              </a:spcAft>
              <a:buClr>
                <a:schemeClr val="dk2"/>
              </a:buClr>
              <a:buSzPts val="900"/>
              <a:buFont typeface="Libre Franklin"/>
              <a:buNone/>
              <a:defRPr/>
            </a:lvl2pPr>
            <a:lvl3pPr marL="0" lvl="2" indent="0" algn="r">
              <a:spcBef>
                <a:spcPts val="0"/>
              </a:spcBef>
              <a:spcAft>
                <a:spcPts val="0"/>
              </a:spcAft>
              <a:buClr>
                <a:schemeClr val="dk2"/>
              </a:buClr>
              <a:buSzPts val="900"/>
              <a:buFont typeface="Libre Franklin"/>
              <a:buNone/>
              <a:defRPr/>
            </a:lvl3pPr>
            <a:lvl4pPr marL="0" lvl="3" indent="0" algn="r">
              <a:spcBef>
                <a:spcPts val="0"/>
              </a:spcBef>
              <a:spcAft>
                <a:spcPts val="0"/>
              </a:spcAft>
              <a:buClr>
                <a:schemeClr val="dk2"/>
              </a:buClr>
              <a:buSzPts val="900"/>
              <a:buFont typeface="Libre Franklin"/>
              <a:buNone/>
              <a:defRPr/>
            </a:lvl4pPr>
            <a:lvl5pPr marL="0" lvl="4" indent="0" algn="r">
              <a:spcBef>
                <a:spcPts val="0"/>
              </a:spcBef>
              <a:spcAft>
                <a:spcPts val="0"/>
              </a:spcAft>
              <a:buClr>
                <a:schemeClr val="dk2"/>
              </a:buClr>
              <a:buSzPts val="900"/>
              <a:buFont typeface="Libre Franklin"/>
              <a:buNone/>
              <a:defRPr/>
            </a:lvl5pPr>
            <a:lvl6pPr marL="0" lvl="5" indent="0" algn="r">
              <a:spcBef>
                <a:spcPts val="0"/>
              </a:spcBef>
              <a:spcAft>
                <a:spcPts val="0"/>
              </a:spcAft>
              <a:buClr>
                <a:schemeClr val="dk2"/>
              </a:buClr>
              <a:buSzPts val="900"/>
              <a:buFont typeface="Libre Franklin"/>
              <a:buNone/>
              <a:defRPr/>
            </a:lvl6pPr>
            <a:lvl7pPr marL="0" lvl="6" indent="0" algn="r">
              <a:spcBef>
                <a:spcPts val="0"/>
              </a:spcBef>
              <a:spcAft>
                <a:spcPts val="0"/>
              </a:spcAft>
              <a:buClr>
                <a:schemeClr val="dk2"/>
              </a:buClr>
              <a:buSzPts val="900"/>
              <a:buFont typeface="Libre Franklin"/>
              <a:buNone/>
              <a:defRPr/>
            </a:lvl7pPr>
            <a:lvl8pPr marL="0" lvl="7" indent="0" algn="r">
              <a:spcBef>
                <a:spcPts val="0"/>
              </a:spcBef>
              <a:spcAft>
                <a:spcPts val="0"/>
              </a:spcAft>
              <a:buClr>
                <a:schemeClr val="dk2"/>
              </a:buClr>
              <a:buSzPts val="900"/>
              <a:buFont typeface="Libre Franklin"/>
              <a:buNone/>
              <a:defRPr/>
            </a:lvl8pPr>
            <a:lvl9pPr marL="0" lvl="8" indent="0" algn="r">
              <a:spcBef>
                <a:spcPts val="0"/>
              </a:spcBef>
              <a:spcAft>
                <a:spcPts val="0"/>
              </a:spcAft>
              <a:buClr>
                <a:schemeClr val="dk2"/>
              </a:buClr>
              <a:buSzPts val="900"/>
              <a:buFont typeface="Libre Franklin"/>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31"/>
          <p:cNvSpPr txBox="1">
            <a:spLocks noGrp="1"/>
          </p:cNvSpPr>
          <p:nvPr>
            <p:ph type="title"/>
          </p:nvPr>
        </p:nvSpPr>
        <p:spPr>
          <a:xfrm rot="5400000">
            <a:off x="5818367" y="1847171"/>
            <a:ext cx="3932433" cy="1174325"/>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1"/>
          <p:cNvSpPr txBox="1">
            <a:spLocks noGrp="1"/>
          </p:cNvSpPr>
          <p:nvPr>
            <p:ph type="body" idx="1"/>
          </p:nvPr>
        </p:nvSpPr>
        <p:spPr>
          <a:xfrm rot="5400000">
            <a:off x="2129849" y="-633032"/>
            <a:ext cx="3932433" cy="613473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750"/>
              </a:spcBef>
              <a:spcAft>
                <a:spcPts val="0"/>
              </a:spcAft>
              <a:buClr>
                <a:schemeClr val="dk2"/>
              </a:buClr>
              <a:buSzPts val="1800"/>
              <a:buChar char="■"/>
              <a:defRPr/>
            </a:lvl1pPr>
            <a:lvl2pPr marL="914400" lvl="1" indent="-342900" algn="l">
              <a:lnSpc>
                <a:spcPct val="94000"/>
              </a:lnSpc>
              <a:spcBef>
                <a:spcPts val="375"/>
              </a:spcBef>
              <a:spcAft>
                <a:spcPts val="0"/>
              </a:spcAft>
              <a:buClr>
                <a:schemeClr val="dk2"/>
              </a:buClr>
              <a:buSzPts val="1800"/>
              <a:buChar char="–"/>
              <a:defRPr/>
            </a:lvl2pPr>
            <a:lvl3pPr marL="1371600" lvl="2" indent="-342900" algn="l">
              <a:lnSpc>
                <a:spcPct val="94000"/>
              </a:lnSpc>
              <a:spcBef>
                <a:spcPts val="375"/>
              </a:spcBef>
              <a:spcAft>
                <a:spcPts val="0"/>
              </a:spcAft>
              <a:buClr>
                <a:schemeClr val="dk2"/>
              </a:buClr>
              <a:buSzPts val="1800"/>
              <a:buChar char="■"/>
              <a:defRPr/>
            </a:lvl3pPr>
            <a:lvl4pPr marL="1828800" lvl="3" indent="-342900" algn="l">
              <a:lnSpc>
                <a:spcPct val="94000"/>
              </a:lnSpc>
              <a:spcBef>
                <a:spcPts val="375"/>
              </a:spcBef>
              <a:spcAft>
                <a:spcPts val="0"/>
              </a:spcAft>
              <a:buClr>
                <a:schemeClr val="dk2"/>
              </a:buClr>
              <a:buSzPts val="1800"/>
              <a:buChar char="–"/>
              <a:defRPr/>
            </a:lvl4pPr>
            <a:lvl5pPr marL="2286000" lvl="4" indent="-342900" algn="l">
              <a:lnSpc>
                <a:spcPct val="94000"/>
              </a:lnSpc>
              <a:spcBef>
                <a:spcPts val="375"/>
              </a:spcBef>
              <a:spcAft>
                <a:spcPts val="0"/>
              </a:spcAft>
              <a:buClr>
                <a:schemeClr val="dk2"/>
              </a:buClr>
              <a:buSzPts val="1800"/>
              <a:buChar char="■"/>
              <a:defRPr/>
            </a:lvl5pPr>
            <a:lvl6pPr marL="2743200" lvl="5" indent="-342900" algn="l">
              <a:lnSpc>
                <a:spcPct val="94000"/>
              </a:lnSpc>
              <a:spcBef>
                <a:spcPts val="375"/>
              </a:spcBef>
              <a:spcAft>
                <a:spcPts val="0"/>
              </a:spcAft>
              <a:buClr>
                <a:schemeClr val="dk2"/>
              </a:buClr>
              <a:buSzPts val="1800"/>
              <a:buChar char="–"/>
              <a:defRPr/>
            </a:lvl6pPr>
            <a:lvl7pPr marL="3200400" lvl="6" indent="-342900" algn="l">
              <a:lnSpc>
                <a:spcPct val="94000"/>
              </a:lnSpc>
              <a:spcBef>
                <a:spcPts val="375"/>
              </a:spcBef>
              <a:spcAft>
                <a:spcPts val="0"/>
              </a:spcAft>
              <a:buClr>
                <a:schemeClr val="dk2"/>
              </a:buClr>
              <a:buSzPts val="1800"/>
              <a:buChar char="■"/>
              <a:defRPr/>
            </a:lvl7pPr>
            <a:lvl8pPr marL="3657600" lvl="7" indent="-342900" algn="l">
              <a:lnSpc>
                <a:spcPct val="94000"/>
              </a:lnSpc>
              <a:spcBef>
                <a:spcPts val="375"/>
              </a:spcBef>
              <a:spcAft>
                <a:spcPts val="0"/>
              </a:spcAft>
              <a:buClr>
                <a:schemeClr val="dk2"/>
              </a:buClr>
              <a:buSzPts val="1800"/>
              <a:buChar char="–"/>
              <a:defRPr/>
            </a:lvl8pPr>
            <a:lvl9pPr marL="4114800" lvl="8" indent="-342900" algn="l">
              <a:lnSpc>
                <a:spcPct val="94000"/>
              </a:lnSpc>
              <a:spcBef>
                <a:spcPts val="375"/>
              </a:spcBef>
              <a:spcAft>
                <a:spcPts val="150"/>
              </a:spcAft>
              <a:buClr>
                <a:schemeClr val="dk2"/>
              </a:buClr>
              <a:buSzPts val="1800"/>
              <a:buChar char="■"/>
              <a:defRPr/>
            </a:lvl9pPr>
          </a:lstStyle>
          <a:p>
            <a:endParaRPr/>
          </a:p>
        </p:txBody>
      </p:sp>
      <p:sp>
        <p:nvSpPr>
          <p:cNvPr id="90" name="Google Shape;90;p31"/>
          <p:cNvSpPr txBox="1">
            <a:spLocks noGrp="1"/>
          </p:cNvSpPr>
          <p:nvPr>
            <p:ph type="dt" idx="10"/>
          </p:nvPr>
        </p:nvSpPr>
        <p:spPr>
          <a:xfrm>
            <a:off x="1042987" y="4840039"/>
            <a:ext cx="903429"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1"/>
          <p:cNvSpPr txBox="1">
            <a:spLocks noGrp="1"/>
          </p:cNvSpPr>
          <p:nvPr>
            <p:ph type="ftr" idx="11"/>
          </p:nvPr>
        </p:nvSpPr>
        <p:spPr>
          <a:xfrm>
            <a:off x="2170173" y="4840039"/>
            <a:ext cx="4710623"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1"/>
          <p:cNvSpPr txBox="1">
            <a:spLocks noGrp="1"/>
          </p:cNvSpPr>
          <p:nvPr>
            <p:ph type="sldNum" idx="12"/>
          </p:nvPr>
        </p:nvSpPr>
        <p:spPr>
          <a:xfrm>
            <a:off x="7104552" y="4840039"/>
            <a:ext cx="1197219" cy="303461"/>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2"/>
              </a:buClr>
              <a:buSzPts val="900"/>
              <a:buFont typeface="Libre Franklin"/>
              <a:buNone/>
              <a:defRPr/>
            </a:lvl1pPr>
            <a:lvl2pPr marL="0" lvl="1" indent="0" algn="r">
              <a:spcBef>
                <a:spcPts val="0"/>
              </a:spcBef>
              <a:spcAft>
                <a:spcPts val="0"/>
              </a:spcAft>
              <a:buClr>
                <a:schemeClr val="dk2"/>
              </a:buClr>
              <a:buSzPts val="900"/>
              <a:buFont typeface="Libre Franklin"/>
              <a:buNone/>
              <a:defRPr/>
            </a:lvl2pPr>
            <a:lvl3pPr marL="0" lvl="2" indent="0" algn="r">
              <a:spcBef>
                <a:spcPts val="0"/>
              </a:spcBef>
              <a:spcAft>
                <a:spcPts val="0"/>
              </a:spcAft>
              <a:buClr>
                <a:schemeClr val="dk2"/>
              </a:buClr>
              <a:buSzPts val="900"/>
              <a:buFont typeface="Libre Franklin"/>
              <a:buNone/>
              <a:defRPr/>
            </a:lvl3pPr>
            <a:lvl4pPr marL="0" lvl="3" indent="0" algn="r">
              <a:spcBef>
                <a:spcPts val="0"/>
              </a:spcBef>
              <a:spcAft>
                <a:spcPts val="0"/>
              </a:spcAft>
              <a:buClr>
                <a:schemeClr val="dk2"/>
              </a:buClr>
              <a:buSzPts val="900"/>
              <a:buFont typeface="Libre Franklin"/>
              <a:buNone/>
              <a:defRPr/>
            </a:lvl4pPr>
            <a:lvl5pPr marL="0" lvl="4" indent="0" algn="r">
              <a:spcBef>
                <a:spcPts val="0"/>
              </a:spcBef>
              <a:spcAft>
                <a:spcPts val="0"/>
              </a:spcAft>
              <a:buClr>
                <a:schemeClr val="dk2"/>
              </a:buClr>
              <a:buSzPts val="900"/>
              <a:buFont typeface="Libre Franklin"/>
              <a:buNone/>
              <a:defRPr/>
            </a:lvl5pPr>
            <a:lvl6pPr marL="0" lvl="5" indent="0" algn="r">
              <a:spcBef>
                <a:spcPts val="0"/>
              </a:spcBef>
              <a:spcAft>
                <a:spcPts val="0"/>
              </a:spcAft>
              <a:buClr>
                <a:schemeClr val="dk2"/>
              </a:buClr>
              <a:buSzPts val="900"/>
              <a:buFont typeface="Libre Franklin"/>
              <a:buNone/>
              <a:defRPr/>
            </a:lvl6pPr>
            <a:lvl7pPr marL="0" lvl="6" indent="0" algn="r">
              <a:spcBef>
                <a:spcPts val="0"/>
              </a:spcBef>
              <a:spcAft>
                <a:spcPts val="0"/>
              </a:spcAft>
              <a:buClr>
                <a:schemeClr val="dk2"/>
              </a:buClr>
              <a:buSzPts val="900"/>
              <a:buFont typeface="Libre Franklin"/>
              <a:buNone/>
              <a:defRPr/>
            </a:lvl7pPr>
            <a:lvl8pPr marL="0" lvl="7" indent="0" algn="r">
              <a:spcBef>
                <a:spcPts val="0"/>
              </a:spcBef>
              <a:spcAft>
                <a:spcPts val="0"/>
              </a:spcAft>
              <a:buClr>
                <a:schemeClr val="dk2"/>
              </a:buClr>
              <a:buSzPts val="900"/>
              <a:buFont typeface="Libre Franklin"/>
              <a:buNone/>
              <a:defRPr/>
            </a:lvl8pPr>
            <a:lvl9pPr marL="0" lvl="8" indent="0" algn="r">
              <a:spcBef>
                <a:spcPts val="0"/>
              </a:spcBef>
              <a:spcAft>
                <a:spcPts val="0"/>
              </a:spcAft>
              <a:buClr>
                <a:schemeClr val="dk2"/>
              </a:buClr>
              <a:buSzPts val="900"/>
              <a:buFont typeface="Libre Franklin"/>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89000"/>
              </a:lnSpc>
              <a:spcBef>
                <a:spcPts val="0"/>
              </a:spcBef>
              <a:spcAft>
                <a:spcPts val="0"/>
              </a:spcAft>
              <a:buClr>
                <a:schemeClr val="dk2"/>
              </a:buClr>
              <a:buSzPts val="2800"/>
              <a:buFont typeface="Libre Franklin"/>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94000"/>
              </a:lnSpc>
              <a:spcBef>
                <a:spcPts val="0"/>
              </a:spcBef>
              <a:spcAft>
                <a:spcPts val="0"/>
              </a:spcAft>
              <a:buClr>
                <a:schemeClr val="dk2"/>
              </a:buClr>
              <a:buSzPts val="1800"/>
              <a:buChar char="●"/>
              <a:defRPr/>
            </a:lvl1pPr>
            <a:lvl2pPr marL="914400" lvl="1" indent="-317500" algn="l">
              <a:lnSpc>
                <a:spcPct val="94000"/>
              </a:lnSpc>
              <a:spcBef>
                <a:spcPts val="1600"/>
              </a:spcBef>
              <a:spcAft>
                <a:spcPts val="0"/>
              </a:spcAft>
              <a:buClr>
                <a:schemeClr val="dk2"/>
              </a:buClr>
              <a:buSzPts val="1400"/>
              <a:buChar char="○"/>
              <a:defRPr/>
            </a:lvl2pPr>
            <a:lvl3pPr marL="1371600" lvl="2" indent="-317500" algn="l">
              <a:lnSpc>
                <a:spcPct val="94000"/>
              </a:lnSpc>
              <a:spcBef>
                <a:spcPts val="1600"/>
              </a:spcBef>
              <a:spcAft>
                <a:spcPts val="0"/>
              </a:spcAft>
              <a:buClr>
                <a:schemeClr val="dk2"/>
              </a:buClr>
              <a:buSzPts val="1400"/>
              <a:buChar char="■"/>
              <a:defRPr/>
            </a:lvl3pPr>
            <a:lvl4pPr marL="1828800" lvl="3" indent="-317500" algn="l">
              <a:lnSpc>
                <a:spcPct val="94000"/>
              </a:lnSpc>
              <a:spcBef>
                <a:spcPts val="1600"/>
              </a:spcBef>
              <a:spcAft>
                <a:spcPts val="0"/>
              </a:spcAft>
              <a:buClr>
                <a:schemeClr val="dk2"/>
              </a:buClr>
              <a:buSzPts val="1400"/>
              <a:buChar char="●"/>
              <a:defRPr/>
            </a:lvl4pPr>
            <a:lvl5pPr marL="2286000" lvl="4" indent="-317500" algn="l">
              <a:lnSpc>
                <a:spcPct val="94000"/>
              </a:lnSpc>
              <a:spcBef>
                <a:spcPts val="1600"/>
              </a:spcBef>
              <a:spcAft>
                <a:spcPts val="0"/>
              </a:spcAft>
              <a:buClr>
                <a:schemeClr val="dk2"/>
              </a:buClr>
              <a:buSzPts val="1400"/>
              <a:buChar char="○"/>
              <a:defRPr/>
            </a:lvl5pPr>
            <a:lvl6pPr marL="2743200" lvl="5" indent="-317500" algn="l">
              <a:lnSpc>
                <a:spcPct val="94000"/>
              </a:lnSpc>
              <a:spcBef>
                <a:spcPts val="1600"/>
              </a:spcBef>
              <a:spcAft>
                <a:spcPts val="0"/>
              </a:spcAft>
              <a:buClr>
                <a:schemeClr val="dk2"/>
              </a:buClr>
              <a:buSzPts val="1400"/>
              <a:buChar char="■"/>
              <a:defRPr/>
            </a:lvl6pPr>
            <a:lvl7pPr marL="3200400" lvl="6" indent="-317500" algn="l">
              <a:lnSpc>
                <a:spcPct val="94000"/>
              </a:lnSpc>
              <a:spcBef>
                <a:spcPts val="1600"/>
              </a:spcBef>
              <a:spcAft>
                <a:spcPts val="0"/>
              </a:spcAft>
              <a:buClr>
                <a:schemeClr val="dk2"/>
              </a:buClr>
              <a:buSzPts val="1400"/>
              <a:buChar char="●"/>
              <a:defRPr/>
            </a:lvl7pPr>
            <a:lvl8pPr marL="3657600" lvl="7" indent="-317500" algn="l">
              <a:lnSpc>
                <a:spcPct val="94000"/>
              </a:lnSpc>
              <a:spcBef>
                <a:spcPts val="1600"/>
              </a:spcBef>
              <a:spcAft>
                <a:spcPts val="0"/>
              </a:spcAft>
              <a:buClr>
                <a:schemeClr val="dk2"/>
              </a:buClr>
              <a:buSzPts val="1400"/>
              <a:buChar char="○"/>
              <a:defRPr/>
            </a:lvl8pPr>
            <a:lvl9pPr marL="4114800" lvl="8" indent="-317500" algn="l">
              <a:lnSpc>
                <a:spcPct val="94000"/>
              </a:lnSpc>
              <a:spcBef>
                <a:spcPts val="1600"/>
              </a:spcBef>
              <a:spcAft>
                <a:spcPts val="1600"/>
              </a:spcAft>
              <a:buClr>
                <a:schemeClr val="dk2"/>
              </a:buClr>
              <a:buSzPts val="1400"/>
              <a:buChar char="■"/>
              <a:defRPr/>
            </a:lvl9pPr>
          </a:lstStyle>
          <a:p>
            <a:endParaRPr/>
          </a:p>
        </p:txBody>
      </p:sp>
      <p:sp>
        <p:nvSpPr>
          <p:cNvPr id="24" name="Google Shape;2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1pPr>
            <a:lvl2pPr marL="0" marR="0" lvl="1"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2pPr>
            <a:lvl3pPr marL="0" marR="0" lvl="2"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3pPr>
            <a:lvl4pPr marL="0" marR="0" lvl="3"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4pPr>
            <a:lvl5pPr marL="0" marR="0" lvl="4"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5pPr>
            <a:lvl6pPr marL="0" marR="0" lvl="5"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6pPr>
            <a:lvl7pPr marL="0" marR="0" lvl="6"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7pPr>
            <a:lvl8pPr marL="0" marR="0" lvl="7"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8pPr>
            <a:lvl9pPr marL="0" marR="0" lvl="8"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1028700" y="514350"/>
            <a:ext cx="7200900" cy="1114425"/>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2"/>
          <p:cNvSpPr txBox="1">
            <a:spLocks noGrp="1"/>
          </p:cNvSpPr>
          <p:nvPr>
            <p:ph type="body" idx="1"/>
          </p:nvPr>
        </p:nvSpPr>
        <p:spPr>
          <a:xfrm>
            <a:off x="1028700" y="1714500"/>
            <a:ext cx="3335840" cy="2686051"/>
          </a:xfrm>
          <a:prstGeom prst="rect">
            <a:avLst/>
          </a:prstGeom>
          <a:noFill/>
          <a:ln>
            <a:noFill/>
          </a:ln>
        </p:spPr>
        <p:txBody>
          <a:bodyPr spcFirstLastPara="1" wrap="square" lIns="91425" tIns="45700" rIns="91425" bIns="45700" anchor="t" anchorCtr="0">
            <a:normAutofit/>
          </a:bodyPr>
          <a:lstStyle>
            <a:lvl1pPr marL="457200" lvl="0" indent="-323850" algn="l">
              <a:lnSpc>
                <a:spcPct val="94000"/>
              </a:lnSpc>
              <a:spcBef>
                <a:spcPts val="750"/>
              </a:spcBef>
              <a:spcAft>
                <a:spcPts val="0"/>
              </a:spcAft>
              <a:buClr>
                <a:schemeClr val="dk2"/>
              </a:buClr>
              <a:buSzPts val="1500"/>
              <a:buChar char="■"/>
              <a:defRPr>
                <a:solidFill>
                  <a:schemeClr val="dk2"/>
                </a:solidFill>
              </a:defRPr>
            </a:lvl1pPr>
            <a:lvl2pPr marL="914400" lvl="1" indent="-323850" algn="l">
              <a:lnSpc>
                <a:spcPct val="94000"/>
              </a:lnSpc>
              <a:spcBef>
                <a:spcPts val="375"/>
              </a:spcBef>
              <a:spcAft>
                <a:spcPts val="0"/>
              </a:spcAft>
              <a:buClr>
                <a:schemeClr val="dk2"/>
              </a:buClr>
              <a:buSzPts val="1500"/>
              <a:buChar char="–"/>
              <a:defRPr>
                <a:solidFill>
                  <a:schemeClr val="dk2"/>
                </a:solidFill>
              </a:defRPr>
            </a:lvl2pPr>
            <a:lvl3pPr marL="1371600" lvl="2" indent="-314325" algn="l">
              <a:lnSpc>
                <a:spcPct val="94000"/>
              </a:lnSpc>
              <a:spcBef>
                <a:spcPts val="375"/>
              </a:spcBef>
              <a:spcAft>
                <a:spcPts val="0"/>
              </a:spcAft>
              <a:buClr>
                <a:schemeClr val="dk2"/>
              </a:buClr>
              <a:buSzPts val="1350"/>
              <a:buChar char="■"/>
              <a:defRPr>
                <a:solidFill>
                  <a:schemeClr val="dk2"/>
                </a:solidFill>
              </a:defRPr>
            </a:lvl3pPr>
            <a:lvl4pPr marL="1828800" lvl="3" indent="-314325" algn="l">
              <a:lnSpc>
                <a:spcPct val="94000"/>
              </a:lnSpc>
              <a:spcBef>
                <a:spcPts val="375"/>
              </a:spcBef>
              <a:spcAft>
                <a:spcPts val="0"/>
              </a:spcAft>
              <a:buClr>
                <a:schemeClr val="dk2"/>
              </a:buClr>
              <a:buSzPts val="1350"/>
              <a:buChar char="–"/>
              <a:defRPr>
                <a:solidFill>
                  <a:schemeClr val="dk2"/>
                </a:solidFill>
              </a:defRPr>
            </a:lvl4pPr>
            <a:lvl5pPr marL="2286000" lvl="4" indent="-304800" algn="l">
              <a:lnSpc>
                <a:spcPct val="94000"/>
              </a:lnSpc>
              <a:spcBef>
                <a:spcPts val="375"/>
              </a:spcBef>
              <a:spcAft>
                <a:spcPts val="0"/>
              </a:spcAft>
              <a:buClr>
                <a:schemeClr val="dk2"/>
              </a:buClr>
              <a:buSzPts val="1200"/>
              <a:buChar char="■"/>
              <a:defRPr>
                <a:solidFill>
                  <a:schemeClr val="dk2"/>
                </a:solidFill>
              </a:defRPr>
            </a:lvl5pPr>
            <a:lvl6pPr marL="2743200" lvl="5" indent="-342900" algn="l">
              <a:lnSpc>
                <a:spcPct val="94000"/>
              </a:lnSpc>
              <a:spcBef>
                <a:spcPts val="375"/>
              </a:spcBef>
              <a:spcAft>
                <a:spcPts val="0"/>
              </a:spcAft>
              <a:buClr>
                <a:schemeClr val="dk2"/>
              </a:buClr>
              <a:buSzPts val="1800"/>
              <a:buChar char="–"/>
              <a:defRPr/>
            </a:lvl6pPr>
            <a:lvl7pPr marL="3200400" lvl="6" indent="-342900" algn="l">
              <a:lnSpc>
                <a:spcPct val="94000"/>
              </a:lnSpc>
              <a:spcBef>
                <a:spcPts val="375"/>
              </a:spcBef>
              <a:spcAft>
                <a:spcPts val="0"/>
              </a:spcAft>
              <a:buClr>
                <a:schemeClr val="dk2"/>
              </a:buClr>
              <a:buSzPts val="1800"/>
              <a:buChar char="■"/>
              <a:defRPr/>
            </a:lvl7pPr>
            <a:lvl8pPr marL="3657600" lvl="7" indent="-342900" algn="l">
              <a:lnSpc>
                <a:spcPct val="94000"/>
              </a:lnSpc>
              <a:spcBef>
                <a:spcPts val="375"/>
              </a:spcBef>
              <a:spcAft>
                <a:spcPts val="0"/>
              </a:spcAft>
              <a:buClr>
                <a:schemeClr val="dk2"/>
              </a:buClr>
              <a:buSzPts val="1800"/>
              <a:buChar char="–"/>
              <a:defRPr/>
            </a:lvl8pPr>
            <a:lvl9pPr marL="4114800" lvl="8" indent="-342900" algn="l">
              <a:lnSpc>
                <a:spcPct val="94000"/>
              </a:lnSpc>
              <a:spcBef>
                <a:spcPts val="375"/>
              </a:spcBef>
              <a:spcAft>
                <a:spcPts val="150"/>
              </a:spcAft>
              <a:buClr>
                <a:schemeClr val="dk2"/>
              </a:buClr>
              <a:buSzPts val="1800"/>
              <a:buChar char="■"/>
              <a:defRPr/>
            </a:lvl9pPr>
          </a:lstStyle>
          <a:p>
            <a:endParaRPr/>
          </a:p>
        </p:txBody>
      </p:sp>
      <p:sp>
        <p:nvSpPr>
          <p:cNvPr id="28" name="Google Shape;28;p22"/>
          <p:cNvSpPr txBox="1">
            <a:spLocks noGrp="1"/>
          </p:cNvSpPr>
          <p:nvPr>
            <p:ph type="body" idx="2"/>
          </p:nvPr>
        </p:nvSpPr>
        <p:spPr>
          <a:xfrm>
            <a:off x="4894052" y="1714500"/>
            <a:ext cx="3335840" cy="2686051"/>
          </a:xfrm>
          <a:prstGeom prst="rect">
            <a:avLst/>
          </a:prstGeom>
          <a:noFill/>
          <a:ln>
            <a:noFill/>
          </a:ln>
        </p:spPr>
        <p:txBody>
          <a:bodyPr spcFirstLastPara="1" wrap="square" lIns="91425" tIns="45700" rIns="91425" bIns="45700" anchor="t" anchorCtr="0">
            <a:normAutofit/>
          </a:bodyPr>
          <a:lstStyle>
            <a:lvl1pPr marL="457200" lvl="0" indent="-323850" algn="l">
              <a:lnSpc>
                <a:spcPct val="94000"/>
              </a:lnSpc>
              <a:spcBef>
                <a:spcPts val="750"/>
              </a:spcBef>
              <a:spcAft>
                <a:spcPts val="0"/>
              </a:spcAft>
              <a:buClr>
                <a:schemeClr val="dk2"/>
              </a:buClr>
              <a:buSzPts val="1500"/>
              <a:buChar char="■"/>
              <a:defRPr>
                <a:solidFill>
                  <a:schemeClr val="dk2"/>
                </a:solidFill>
              </a:defRPr>
            </a:lvl1pPr>
            <a:lvl2pPr marL="914400" lvl="1" indent="-323850" algn="l">
              <a:lnSpc>
                <a:spcPct val="94000"/>
              </a:lnSpc>
              <a:spcBef>
                <a:spcPts val="375"/>
              </a:spcBef>
              <a:spcAft>
                <a:spcPts val="0"/>
              </a:spcAft>
              <a:buClr>
                <a:schemeClr val="dk2"/>
              </a:buClr>
              <a:buSzPts val="1500"/>
              <a:buChar char="–"/>
              <a:defRPr>
                <a:solidFill>
                  <a:schemeClr val="dk2"/>
                </a:solidFill>
              </a:defRPr>
            </a:lvl2pPr>
            <a:lvl3pPr marL="1371600" lvl="2" indent="-314325" algn="l">
              <a:lnSpc>
                <a:spcPct val="94000"/>
              </a:lnSpc>
              <a:spcBef>
                <a:spcPts val="375"/>
              </a:spcBef>
              <a:spcAft>
                <a:spcPts val="0"/>
              </a:spcAft>
              <a:buClr>
                <a:schemeClr val="dk2"/>
              </a:buClr>
              <a:buSzPts val="1350"/>
              <a:buChar char="■"/>
              <a:defRPr>
                <a:solidFill>
                  <a:schemeClr val="dk2"/>
                </a:solidFill>
              </a:defRPr>
            </a:lvl3pPr>
            <a:lvl4pPr marL="1828800" lvl="3" indent="-314325" algn="l">
              <a:lnSpc>
                <a:spcPct val="94000"/>
              </a:lnSpc>
              <a:spcBef>
                <a:spcPts val="375"/>
              </a:spcBef>
              <a:spcAft>
                <a:spcPts val="0"/>
              </a:spcAft>
              <a:buClr>
                <a:schemeClr val="dk2"/>
              </a:buClr>
              <a:buSzPts val="1350"/>
              <a:buChar char="–"/>
              <a:defRPr>
                <a:solidFill>
                  <a:schemeClr val="dk2"/>
                </a:solidFill>
              </a:defRPr>
            </a:lvl4pPr>
            <a:lvl5pPr marL="2286000" lvl="4" indent="-304800" algn="l">
              <a:lnSpc>
                <a:spcPct val="94000"/>
              </a:lnSpc>
              <a:spcBef>
                <a:spcPts val="375"/>
              </a:spcBef>
              <a:spcAft>
                <a:spcPts val="0"/>
              </a:spcAft>
              <a:buClr>
                <a:schemeClr val="dk2"/>
              </a:buClr>
              <a:buSzPts val="1200"/>
              <a:buChar char="■"/>
              <a:defRPr>
                <a:solidFill>
                  <a:schemeClr val="dk2"/>
                </a:solidFill>
              </a:defRPr>
            </a:lvl5pPr>
            <a:lvl6pPr marL="2743200" lvl="5" indent="-342900" algn="l">
              <a:lnSpc>
                <a:spcPct val="94000"/>
              </a:lnSpc>
              <a:spcBef>
                <a:spcPts val="375"/>
              </a:spcBef>
              <a:spcAft>
                <a:spcPts val="0"/>
              </a:spcAft>
              <a:buClr>
                <a:schemeClr val="dk2"/>
              </a:buClr>
              <a:buSzPts val="1800"/>
              <a:buChar char="–"/>
              <a:defRPr/>
            </a:lvl6pPr>
            <a:lvl7pPr marL="3200400" lvl="6" indent="-342900" algn="l">
              <a:lnSpc>
                <a:spcPct val="94000"/>
              </a:lnSpc>
              <a:spcBef>
                <a:spcPts val="375"/>
              </a:spcBef>
              <a:spcAft>
                <a:spcPts val="0"/>
              </a:spcAft>
              <a:buClr>
                <a:schemeClr val="dk2"/>
              </a:buClr>
              <a:buSzPts val="1800"/>
              <a:buChar char="■"/>
              <a:defRPr/>
            </a:lvl7pPr>
            <a:lvl8pPr marL="3657600" lvl="7" indent="-342900" algn="l">
              <a:lnSpc>
                <a:spcPct val="94000"/>
              </a:lnSpc>
              <a:spcBef>
                <a:spcPts val="375"/>
              </a:spcBef>
              <a:spcAft>
                <a:spcPts val="0"/>
              </a:spcAft>
              <a:buClr>
                <a:schemeClr val="dk2"/>
              </a:buClr>
              <a:buSzPts val="1800"/>
              <a:buChar char="–"/>
              <a:defRPr/>
            </a:lvl8pPr>
            <a:lvl9pPr marL="4114800" lvl="8" indent="-342900" algn="l">
              <a:lnSpc>
                <a:spcPct val="94000"/>
              </a:lnSpc>
              <a:spcBef>
                <a:spcPts val="375"/>
              </a:spcBef>
              <a:spcAft>
                <a:spcPts val="150"/>
              </a:spcAft>
              <a:buClr>
                <a:schemeClr val="dk2"/>
              </a:buClr>
              <a:buSzPts val="1800"/>
              <a:buChar char="■"/>
              <a:defRPr/>
            </a:lvl9pPr>
          </a:lstStyle>
          <a:p>
            <a:endParaRPr/>
          </a:p>
        </p:txBody>
      </p:sp>
      <p:sp>
        <p:nvSpPr>
          <p:cNvPr id="29" name="Google Shape;29;p22"/>
          <p:cNvSpPr txBox="1">
            <a:spLocks noGrp="1"/>
          </p:cNvSpPr>
          <p:nvPr>
            <p:ph type="dt" idx="10"/>
          </p:nvPr>
        </p:nvSpPr>
        <p:spPr>
          <a:xfrm>
            <a:off x="1042987" y="4840039"/>
            <a:ext cx="903429"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2"/>
          <p:cNvSpPr txBox="1">
            <a:spLocks noGrp="1"/>
          </p:cNvSpPr>
          <p:nvPr>
            <p:ph type="ftr" idx="11"/>
          </p:nvPr>
        </p:nvSpPr>
        <p:spPr>
          <a:xfrm>
            <a:off x="2170173" y="4840039"/>
            <a:ext cx="4710623"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sldNum" idx="12"/>
          </p:nvPr>
        </p:nvSpPr>
        <p:spPr>
          <a:xfrm>
            <a:off x="7104552" y="4840039"/>
            <a:ext cx="1197219" cy="303461"/>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2"/>
              </a:buClr>
              <a:buSzPts val="900"/>
              <a:buFont typeface="Libre Franklin"/>
              <a:buNone/>
              <a:defRPr/>
            </a:lvl1pPr>
            <a:lvl2pPr marL="0" lvl="1" indent="0" algn="r">
              <a:spcBef>
                <a:spcPts val="0"/>
              </a:spcBef>
              <a:spcAft>
                <a:spcPts val="0"/>
              </a:spcAft>
              <a:buClr>
                <a:schemeClr val="dk2"/>
              </a:buClr>
              <a:buSzPts val="900"/>
              <a:buFont typeface="Libre Franklin"/>
              <a:buNone/>
              <a:defRPr/>
            </a:lvl2pPr>
            <a:lvl3pPr marL="0" lvl="2" indent="0" algn="r">
              <a:spcBef>
                <a:spcPts val="0"/>
              </a:spcBef>
              <a:spcAft>
                <a:spcPts val="0"/>
              </a:spcAft>
              <a:buClr>
                <a:schemeClr val="dk2"/>
              </a:buClr>
              <a:buSzPts val="900"/>
              <a:buFont typeface="Libre Franklin"/>
              <a:buNone/>
              <a:defRPr/>
            </a:lvl3pPr>
            <a:lvl4pPr marL="0" lvl="3" indent="0" algn="r">
              <a:spcBef>
                <a:spcPts val="0"/>
              </a:spcBef>
              <a:spcAft>
                <a:spcPts val="0"/>
              </a:spcAft>
              <a:buClr>
                <a:schemeClr val="dk2"/>
              </a:buClr>
              <a:buSzPts val="900"/>
              <a:buFont typeface="Libre Franklin"/>
              <a:buNone/>
              <a:defRPr/>
            </a:lvl4pPr>
            <a:lvl5pPr marL="0" lvl="4" indent="0" algn="r">
              <a:spcBef>
                <a:spcPts val="0"/>
              </a:spcBef>
              <a:spcAft>
                <a:spcPts val="0"/>
              </a:spcAft>
              <a:buClr>
                <a:schemeClr val="dk2"/>
              </a:buClr>
              <a:buSzPts val="900"/>
              <a:buFont typeface="Libre Franklin"/>
              <a:buNone/>
              <a:defRPr/>
            </a:lvl5pPr>
            <a:lvl6pPr marL="0" lvl="5" indent="0" algn="r">
              <a:spcBef>
                <a:spcPts val="0"/>
              </a:spcBef>
              <a:spcAft>
                <a:spcPts val="0"/>
              </a:spcAft>
              <a:buClr>
                <a:schemeClr val="dk2"/>
              </a:buClr>
              <a:buSzPts val="900"/>
              <a:buFont typeface="Libre Franklin"/>
              <a:buNone/>
              <a:defRPr/>
            </a:lvl6pPr>
            <a:lvl7pPr marL="0" lvl="6" indent="0" algn="r">
              <a:spcBef>
                <a:spcPts val="0"/>
              </a:spcBef>
              <a:spcAft>
                <a:spcPts val="0"/>
              </a:spcAft>
              <a:buClr>
                <a:schemeClr val="dk2"/>
              </a:buClr>
              <a:buSzPts val="900"/>
              <a:buFont typeface="Libre Franklin"/>
              <a:buNone/>
              <a:defRPr/>
            </a:lvl7pPr>
            <a:lvl8pPr marL="0" lvl="7" indent="0" algn="r">
              <a:spcBef>
                <a:spcPts val="0"/>
              </a:spcBef>
              <a:spcAft>
                <a:spcPts val="0"/>
              </a:spcAft>
              <a:buClr>
                <a:schemeClr val="dk2"/>
              </a:buClr>
              <a:buSzPts val="900"/>
              <a:buFont typeface="Libre Franklin"/>
              <a:buNone/>
              <a:defRPr/>
            </a:lvl8pPr>
            <a:lvl9pPr marL="0" lvl="8" indent="0" algn="r">
              <a:spcBef>
                <a:spcPts val="0"/>
              </a:spcBef>
              <a:spcAft>
                <a:spcPts val="0"/>
              </a:spcAft>
              <a:buClr>
                <a:schemeClr val="dk2"/>
              </a:buClr>
              <a:buSzPts val="900"/>
              <a:buFont typeface="Libre Franklin"/>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23"/>
          <p:cNvSpPr txBox="1">
            <a:spLocks noGrp="1"/>
          </p:cNvSpPr>
          <p:nvPr>
            <p:ph type="title"/>
          </p:nvPr>
        </p:nvSpPr>
        <p:spPr>
          <a:xfrm>
            <a:off x="1028700" y="514350"/>
            <a:ext cx="7200900" cy="1114425"/>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3"/>
          <p:cNvSpPr txBox="1">
            <a:spLocks noGrp="1"/>
          </p:cNvSpPr>
          <p:nvPr>
            <p:ph type="body" idx="1"/>
          </p:nvPr>
        </p:nvSpPr>
        <p:spPr>
          <a:xfrm>
            <a:off x="1028700" y="1714500"/>
            <a:ext cx="7200900" cy="268605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750"/>
              </a:spcBef>
              <a:spcAft>
                <a:spcPts val="0"/>
              </a:spcAft>
              <a:buClr>
                <a:schemeClr val="dk2"/>
              </a:buClr>
              <a:buSzPts val="1800"/>
              <a:buChar char="■"/>
              <a:defRPr/>
            </a:lvl1pPr>
            <a:lvl2pPr marL="914400" lvl="1" indent="-342900" algn="l">
              <a:lnSpc>
                <a:spcPct val="94000"/>
              </a:lnSpc>
              <a:spcBef>
                <a:spcPts val="375"/>
              </a:spcBef>
              <a:spcAft>
                <a:spcPts val="0"/>
              </a:spcAft>
              <a:buClr>
                <a:schemeClr val="dk2"/>
              </a:buClr>
              <a:buSzPts val="1800"/>
              <a:buChar char="–"/>
              <a:defRPr/>
            </a:lvl2pPr>
            <a:lvl3pPr marL="1371600" lvl="2" indent="-342900" algn="l">
              <a:lnSpc>
                <a:spcPct val="94000"/>
              </a:lnSpc>
              <a:spcBef>
                <a:spcPts val="375"/>
              </a:spcBef>
              <a:spcAft>
                <a:spcPts val="0"/>
              </a:spcAft>
              <a:buClr>
                <a:schemeClr val="dk2"/>
              </a:buClr>
              <a:buSzPts val="1800"/>
              <a:buChar char="■"/>
              <a:defRPr/>
            </a:lvl3pPr>
            <a:lvl4pPr marL="1828800" lvl="3" indent="-342900" algn="l">
              <a:lnSpc>
                <a:spcPct val="94000"/>
              </a:lnSpc>
              <a:spcBef>
                <a:spcPts val="375"/>
              </a:spcBef>
              <a:spcAft>
                <a:spcPts val="0"/>
              </a:spcAft>
              <a:buClr>
                <a:schemeClr val="dk2"/>
              </a:buClr>
              <a:buSzPts val="1800"/>
              <a:buChar char="–"/>
              <a:defRPr/>
            </a:lvl4pPr>
            <a:lvl5pPr marL="2286000" lvl="4" indent="-342900" algn="l">
              <a:lnSpc>
                <a:spcPct val="94000"/>
              </a:lnSpc>
              <a:spcBef>
                <a:spcPts val="375"/>
              </a:spcBef>
              <a:spcAft>
                <a:spcPts val="0"/>
              </a:spcAft>
              <a:buClr>
                <a:schemeClr val="dk2"/>
              </a:buClr>
              <a:buSzPts val="1800"/>
              <a:buChar char="■"/>
              <a:defRPr/>
            </a:lvl5pPr>
            <a:lvl6pPr marL="2743200" lvl="5" indent="-342900" algn="l">
              <a:lnSpc>
                <a:spcPct val="94000"/>
              </a:lnSpc>
              <a:spcBef>
                <a:spcPts val="375"/>
              </a:spcBef>
              <a:spcAft>
                <a:spcPts val="0"/>
              </a:spcAft>
              <a:buClr>
                <a:schemeClr val="dk2"/>
              </a:buClr>
              <a:buSzPts val="1800"/>
              <a:buChar char="–"/>
              <a:defRPr/>
            </a:lvl6pPr>
            <a:lvl7pPr marL="3200400" lvl="6" indent="-342900" algn="l">
              <a:lnSpc>
                <a:spcPct val="94000"/>
              </a:lnSpc>
              <a:spcBef>
                <a:spcPts val="375"/>
              </a:spcBef>
              <a:spcAft>
                <a:spcPts val="0"/>
              </a:spcAft>
              <a:buClr>
                <a:schemeClr val="dk2"/>
              </a:buClr>
              <a:buSzPts val="1800"/>
              <a:buChar char="■"/>
              <a:defRPr/>
            </a:lvl7pPr>
            <a:lvl8pPr marL="3657600" lvl="7" indent="-342900" algn="l">
              <a:lnSpc>
                <a:spcPct val="94000"/>
              </a:lnSpc>
              <a:spcBef>
                <a:spcPts val="375"/>
              </a:spcBef>
              <a:spcAft>
                <a:spcPts val="0"/>
              </a:spcAft>
              <a:buClr>
                <a:schemeClr val="dk2"/>
              </a:buClr>
              <a:buSzPts val="1800"/>
              <a:buChar char="–"/>
              <a:defRPr/>
            </a:lvl8pPr>
            <a:lvl9pPr marL="4114800" lvl="8" indent="-342900" algn="l">
              <a:lnSpc>
                <a:spcPct val="94000"/>
              </a:lnSpc>
              <a:spcBef>
                <a:spcPts val="375"/>
              </a:spcBef>
              <a:spcAft>
                <a:spcPts val="150"/>
              </a:spcAft>
              <a:buClr>
                <a:schemeClr val="dk2"/>
              </a:buClr>
              <a:buSzPts val="1800"/>
              <a:buChar char="■"/>
              <a:defRPr/>
            </a:lvl9pPr>
          </a:lstStyle>
          <a:p>
            <a:endParaRPr/>
          </a:p>
        </p:txBody>
      </p:sp>
      <p:sp>
        <p:nvSpPr>
          <p:cNvPr id="35" name="Google Shape;35;p23"/>
          <p:cNvSpPr txBox="1">
            <a:spLocks noGrp="1"/>
          </p:cNvSpPr>
          <p:nvPr>
            <p:ph type="dt" idx="10"/>
          </p:nvPr>
        </p:nvSpPr>
        <p:spPr>
          <a:xfrm>
            <a:off x="1042987" y="4840039"/>
            <a:ext cx="903429"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3"/>
          <p:cNvSpPr txBox="1">
            <a:spLocks noGrp="1"/>
          </p:cNvSpPr>
          <p:nvPr>
            <p:ph type="ftr" idx="11"/>
          </p:nvPr>
        </p:nvSpPr>
        <p:spPr>
          <a:xfrm>
            <a:off x="2170173" y="4840039"/>
            <a:ext cx="4710623"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3"/>
          <p:cNvSpPr txBox="1">
            <a:spLocks noGrp="1"/>
          </p:cNvSpPr>
          <p:nvPr>
            <p:ph type="sldNum" idx="12"/>
          </p:nvPr>
        </p:nvSpPr>
        <p:spPr>
          <a:xfrm>
            <a:off x="7104552" y="4840039"/>
            <a:ext cx="1197219" cy="303461"/>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2"/>
              </a:buClr>
              <a:buSzPts val="900"/>
              <a:buFont typeface="Libre Franklin"/>
              <a:buNone/>
              <a:defRPr/>
            </a:lvl1pPr>
            <a:lvl2pPr marL="0" lvl="1" indent="0" algn="r">
              <a:spcBef>
                <a:spcPts val="0"/>
              </a:spcBef>
              <a:spcAft>
                <a:spcPts val="0"/>
              </a:spcAft>
              <a:buClr>
                <a:schemeClr val="dk2"/>
              </a:buClr>
              <a:buSzPts val="900"/>
              <a:buFont typeface="Libre Franklin"/>
              <a:buNone/>
              <a:defRPr/>
            </a:lvl2pPr>
            <a:lvl3pPr marL="0" lvl="2" indent="0" algn="r">
              <a:spcBef>
                <a:spcPts val="0"/>
              </a:spcBef>
              <a:spcAft>
                <a:spcPts val="0"/>
              </a:spcAft>
              <a:buClr>
                <a:schemeClr val="dk2"/>
              </a:buClr>
              <a:buSzPts val="900"/>
              <a:buFont typeface="Libre Franklin"/>
              <a:buNone/>
              <a:defRPr/>
            </a:lvl3pPr>
            <a:lvl4pPr marL="0" lvl="3" indent="0" algn="r">
              <a:spcBef>
                <a:spcPts val="0"/>
              </a:spcBef>
              <a:spcAft>
                <a:spcPts val="0"/>
              </a:spcAft>
              <a:buClr>
                <a:schemeClr val="dk2"/>
              </a:buClr>
              <a:buSzPts val="900"/>
              <a:buFont typeface="Libre Franklin"/>
              <a:buNone/>
              <a:defRPr/>
            </a:lvl4pPr>
            <a:lvl5pPr marL="0" lvl="4" indent="0" algn="r">
              <a:spcBef>
                <a:spcPts val="0"/>
              </a:spcBef>
              <a:spcAft>
                <a:spcPts val="0"/>
              </a:spcAft>
              <a:buClr>
                <a:schemeClr val="dk2"/>
              </a:buClr>
              <a:buSzPts val="900"/>
              <a:buFont typeface="Libre Franklin"/>
              <a:buNone/>
              <a:defRPr/>
            </a:lvl5pPr>
            <a:lvl6pPr marL="0" lvl="5" indent="0" algn="r">
              <a:spcBef>
                <a:spcPts val="0"/>
              </a:spcBef>
              <a:spcAft>
                <a:spcPts val="0"/>
              </a:spcAft>
              <a:buClr>
                <a:schemeClr val="dk2"/>
              </a:buClr>
              <a:buSzPts val="900"/>
              <a:buFont typeface="Libre Franklin"/>
              <a:buNone/>
              <a:defRPr/>
            </a:lvl6pPr>
            <a:lvl7pPr marL="0" lvl="6" indent="0" algn="r">
              <a:spcBef>
                <a:spcPts val="0"/>
              </a:spcBef>
              <a:spcAft>
                <a:spcPts val="0"/>
              </a:spcAft>
              <a:buClr>
                <a:schemeClr val="dk2"/>
              </a:buClr>
              <a:buSzPts val="900"/>
              <a:buFont typeface="Libre Franklin"/>
              <a:buNone/>
              <a:defRPr/>
            </a:lvl7pPr>
            <a:lvl8pPr marL="0" lvl="7" indent="0" algn="r">
              <a:spcBef>
                <a:spcPts val="0"/>
              </a:spcBef>
              <a:spcAft>
                <a:spcPts val="0"/>
              </a:spcAft>
              <a:buClr>
                <a:schemeClr val="dk2"/>
              </a:buClr>
              <a:buSzPts val="900"/>
              <a:buFont typeface="Libre Franklin"/>
              <a:buNone/>
              <a:defRPr/>
            </a:lvl8pPr>
            <a:lvl9pPr marL="0" lvl="8" indent="0" algn="r">
              <a:spcBef>
                <a:spcPts val="0"/>
              </a:spcBef>
              <a:spcAft>
                <a:spcPts val="0"/>
              </a:spcAft>
              <a:buClr>
                <a:schemeClr val="dk2"/>
              </a:buClr>
              <a:buSzPts val="900"/>
              <a:buFont typeface="Libre Franklin"/>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8"/>
        <p:cNvGrpSpPr/>
        <p:nvPr/>
      </p:nvGrpSpPr>
      <p:grpSpPr>
        <a:xfrm>
          <a:off x="0" y="0"/>
          <a:ext cx="0" cy="0"/>
          <a:chOff x="0" y="0"/>
          <a:chExt cx="0" cy="0"/>
        </a:xfrm>
      </p:grpSpPr>
      <p:sp>
        <p:nvSpPr>
          <p:cNvPr id="39" name="Google Shape;39;p24"/>
          <p:cNvSpPr txBox="1">
            <a:spLocks noGrp="1"/>
          </p:cNvSpPr>
          <p:nvPr>
            <p:ph type="title"/>
          </p:nvPr>
        </p:nvSpPr>
        <p:spPr>
          <a:xfrm>
            <a:off x="573769" y="976020"/>
            <a:ext cx="7209728" cy="2139553"/>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5400"/>
              <a:buFont typeface="Libre Franklin"/>
              <a:buNone/>
              <a:defRPr sz="54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4"/>
          <p:cNvSpPr txBox="1">
            <a:spLocks noGrp="1"/>
          </p:cNvSpPr>
          <p:nvPr>
            <p:ph type="body" idx="1"/>
          </p:nvPr>
        </p:nvSpPr>
        <p:spPr>
          <a:xfrm>
            <a:off x="573769" y="3162246"/>
            <a:ext cx="7209728" cy="857493"/>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1800"/>
              <a:buNone/>
              <a:defRPr sz="1800">
                <a:solidFill>
                  <a:schemeClr val="lt2"/>
                </a:solidFill>
              </a:defRPr>
            </a:lvl1pPr>
            <a:lvl2pPr marL="914400" lvl="1" indent="-228600" algn="l">
              <a:lnSpc>
                <a:spcPct val="94000"/>
              </a:lnSpc>
              <a:spcBef>
                <a:spcPts val="375"/>
              </a:spcBef>
              <a:spcAft>
                <a:spcPts val="0"/>
              </a:spcAft>
              <a:buClr>
                <a:schemeClr val="lt1"/>
              </a:buClr>
              <a:buSzPts val="1500"/>
              <a:buNone/>
              <a:defRPr sz="1500">
                <a:solidFill>
                  <a:schemeClr val="lt1"/>
                </a:solidFill>
              </a:defRPr>
            </a:lvl2pPr>
            <a:lvl3pPr marL="1371600" lvl="2" indent="-228600" algn="l">
              <a:lnSpc>
                <a:spcPct val="94000"/>
              </a:lnSpc>
              <a:spcBef>
                <a:spcPts val="375"/>
              </a:spcBef>
              <a:spcAft>
                <a:spcPts val="0"/>
              </a:spcAft>
              <a:buClr>
                <a:schemeClr val="lt1"/>
              </a:buClr>
              <a:buSzPts val="1350"/>
              <a:buNone/>
              <a:defRPr sz="1350">
                <a:solidFill>
                  <a:schemeClr val="lt1"/>
                </a:solidFill>
              </a:defRPr>
            </a:lvl3pPr>
            <a:lvl4pPr marL="1828800" lvl="3" indent="-228600" algn="l">
              <a:lnSpc>
                <a:spcPct val="94000"/>
              </a:lnSpc>
              <a:spcBef>
                <a:spcPts val="375"/>
              </a:spcBef>
              <a:spcAft>
                <a:spcPts val="0"/>
              </a:spcAft>
              <a:buClr>
                <a:schemeClr val="lt1"/>
              </a:buClr>
              <a:buSzPts val="1200"/>
              <a:buNone/>
              <a:defRPr sz="1200">
                <a:solidFill>
                  <a:schemeClr val="lt1"/>
                </a:solidFill>
              </a:defRPr>
            </a:lvl4pPr>
            <a:lvl5pPr marL="2286000" lvl="4" indent="-228600" algn="l">
              <a:lnSpc>
                <a:spcPct val="94000"/>
              </a:lnSpc>
              <a:spcBef>
                <a:spcPts val="375"/>
              </a:spcBef>
              <a:spcAft>
                <a:spcPts val="0"/>
              </a:spcAft>
              <a:buClr>
                <a:schemeClr val="lt1"/>
              </a:buClr>
              <a:buSzPts val="1200"/>
              <a:buNone/>
              <a:defRPr sz="1200">
                <a:solidFill>
                  <a:schemeClr val="lt1"/>
                </a:solidFill>
              </a:defRPr>
            </a:lvl5pPr>
            <a:lvl6pPr marL="2743200" lvl="5" indent="-228600" algn="l">
              <a:lnSpc>
                <a:spcPct val="94000"/>
              </a:lnSpc>
              <a:spcBef>
                <a:spcPts val="375"/>
              </a:spcBef>
              <a:spcAft>
                <a:spcPts val="0"/>
              </a:spcAft>
              <a:buClr>
                <a:schemeClr val="lt1"/>
              </a:buClr>
              <a:buSzPts val="1200"/>
              <a:buNone/>
              <a:defRPr sz="1200">
                <a:solidFill>
                  <a:schemeClr val="lt1"/>
                </a:solidFill>
              </a:defRPr>
            </a:lvl6pPr>
            <a:lvl7pPr marL="3200400" lvl="6" indent="-228600" algn="l">
              <a:lnSpc>
                <a:spcPct val="94000"/>
              </a:lnSpc>
              <a:spcBef>
                <a:spcPts val="375"/>
              </a:spcBef>
              <a:spcAft>
                <a:spcPts val="0"/>
              </a:spcAft>
              <a:buClr>
                <a:schemeClr val="lt1"/>
              </a:buClr>
              <a:buSzPts val="1200"/>
              <a:buNone/>
              <a:defRPr sz="1200">
                <a:solidFill>
                  <a:schemeClr val="lt1"/>
                </a:solidFill>
              </a:defRPr>
            </a:lvl7pPr>
            <a:lvl8pPr marL="3657600" lvl="7" indent="-228600" algn="l">
              <a:lnSpc>
                <a:spcPct val="94000"/>
              </a:lnSpc>
              <a:spcBef>
                <a:spcPts val="375"/>
              </a:spcBef>
              <a:spcAft>
                <a:spcPts val="0"/>
              </a:spcAft>
              <a:buClr>
                <a:schemeClr val="lt1"/>
              </a:buClr>
              <a:buSzPts val="1200"/>
              <a:buNone/>
              <a:defRPr sz="1200">
                <a:solidFill>
                  <a:schemeClr val="lt1"/>
                </a:solidFill>
              </a:defRPr>
            </a:lvl8pPr>
            <a:lvl9pPr marL="4114800" lvl="8" indent="-228600" algn="l">
              <a:lnSpc>
                <a:spcPct val="94000"/>
              </a:lnSpc>
              <a:spcBef>
                <a:spcPts val="375"/>
              </a:spcBef>
              <a:spcAft>
                <a:spcPts val="150"/>
              </a:spcAft>
              <a:buClr>
                <a:schemeClr val="lt1"/>
              </a:buClr>
              <a:buSzPts val="1200"/>
              <a:buNone/>
              <a:defRPr sz="1200">
                <a:solidFill>
                  <a:schemeClr val="lt1"/>
                </a:solidFill>
              </a:defRPr>
            </a:lvl9pPr>
          </a:lstStyle>
          <a:p>
            <a:endParaRPr/>
          </a:p>
        </p:txBody>
      </p:sp>
      <p:sp>
        <p:nvSpPr>
          <p:cNvPr id="41" name="Google Shape;41;p24"/>
          <p:cNvSpPr txBox="1">
            <a:spLocks noGrp="1"/>
          </p:cNvSpPr>
          <p:nvPr>
            <p:ph type="dt" idx="10"/>
          </p:nvPr>
        </p:nvSpPr>
        <p:spPr>
          <a:xfrm>
            <a:off x="554181" y="4840039"/>
            <a:ext cx="1216807"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ftr" idx="11"/>
          </p:nvPr>
        </p:nvSpPr>
        <p:spPr>
          <a:xfrm>
            <a:off x="1938234" y="4840039"/>
            <a:ext cx="5267533" cy="30346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sldNum" idx="12"/>
          </p:nvPr>
        </p:nvSpPr>
        <p:spPr>
          <a:xfrm>
            <a:off x="7373012" y="4840039"/>
            <a:ext cx="1197219" cy="303461"/>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lt2"/>
              </a:buClr>
              <a:buSzPts val="900"/>
              <a:buFont typeface="Libre Franklin"/>
              <a:buNone/>
              <a:defRPr sz="900" b="0" i="0" u="none" strike="noStrike" cap="none">
                <a:solidFill>
                  <a:schemeClr val="lt2"/>
                </a:solidFill>
                <a:latin typeface="Libre Franklin"/>
                <a:ea typeface="Libre Franklin"/>
                <a:cs typeface="Libre Franklin"/>
                <a:sym typeface="Libre Franklin"/>
              </a:defRPr>
            </a:lvl1pPr>
            <a:lvl2pPr marL="0" marR="0" lvl="1" indent="0" algn="r">
              <a:spcBef>
                <a:spcPts val="0"/>
              </a:spcBef>
              <a:spcAft>
                <a:spcPts val="0"/>
              </a:spcAft>
              <a:buClr>
                <a:schemeClr val="lt2"/>
              </a:buClr>
              <a:buSzPts val="900"/>
              <a:buFont typeface="Libre Franklin"/>
              <a:buNone/>
              <a:defRPr sz="900" b="0" i="0" u="none" strike="noStrike" cap="none">
                <a:solidFill>
                  <a:schemeClr val="lt2"/>
                </a:solidFill>
                <a:latin typeface="Libre Franklin"/>
                <a:ea typeface="Libre Franklin"/>
                <a:cs typeface="Libre Franklin"/>
                <a:sym typeface="Libre Franklin"/>
              </a:defRPr>
            </a:lvl2pPr>
            <a:lvl3pPr marL="0" marR="0" lvl="2" indent="0" algn="r">
              <a:spcBef>
                <a:spcPts val="0"/>
              </a:spcBef>
              <a:spcAft>
                <a:spcPts val="0"/>
              </a:spcAft>
              <a:buClr>
                <a:schemeClr val="lt2"/>
              </a:buClr>
              <a:buSzPts val="900"/>
              <a:buFont typeface="Libre Franklin"/>
              <a:buNone/>
              <a:defRPr sz="900" b="0" i="0" u="none" strike="noStrike" cap="none">
                <a:solidFill>
                  <a:schemeClr val="lt2"/>
                </a:solidFill>
                <a:latin typeface="Libre Franklin"/>
                <a:ea typeface="Libre Franklin"/>
                <a:cs typeface="Libre Franklin"/>
                <a:sym typeface="Libre Franklin"/>
              </a:defRPr>
            </a:lvl3pPr>
            <a:lvl4pPr marL="0" marR="0" lvl="3" indent="0" algn="r">
              <a:spcBef>
                <a:spcPts val="0"/>
              </a:spcBef>
              <a:spcAft>
                <a:spcPts val="0"/>
              </a:spcAft>
              <a:buClr>
                <a:schemeClr val="lt2"/>
              </a:buClr>
              <a:buSzPts val="900"/>
              <a:buFont typeface="Libre Franklin"/>
              <a:buNone/>
              <a:defRPr sz="900" b="0" i="0" u="none" strike="noStrike" cap="none">
                <a:solidFill>
                  <a:schemeClr val="lt2"/>
                </a:solidFill>
                <a:latin typeface="Libre Franklin"/>
                <a:ea typeface="Libre Franklin"/>
                <a:cs typeface="Libre Franklin"/>
                <a:sym typeface="Libre Franklin"/>
              </a:defRPr>
            </a:lvl4pPr>
            <a:lvl5pPr marL="0" marR="0" lvl="4" indent="0" algn="r">
              <a:spcBef>
                <a:spcPts val="0"/>
              </a:spcBef>
              <a:spcAft>
                <a:spcPts val="0"/>
              </a:spcAft>
              <a:buClr>
                <a:schemeClr val="lt2"/>
              </a:buClr>
              <a:buSzPts val="900"/>
              <a:buFont typeface="Libre Franklin"/>
              <a:buNone/>
              <a:defRPr sz="900" b="0" i="0" u="none" strike="noStrike" cap="none">
                <a:solidFill>
                  <a:schemeClr val="lt2"/>
                </a:solidFill>
                <a:latin typeface="Libre Franklin"/>
                <a:ea typeface="Libre Franklin"/>
                <a:cs typeface="Libre Franklin"/>
                <a:sym typeface="Libre Franklin"/>
              </a:defRPr>
            </a:lvl5pPr>
            <a:lvl6pPr marL="0" marR="0" lvl="5" indent="0" algn="r">
              <a:spcBef>
                <a:spcPts val="0"/>
              </a:spcBef>
              <a:spcAft>
                <a:spcPts val="0"/>
              </a:spcAft>
              <a:buClr>
                <a:schemeClr val="lt2"/>
              </a:buClr>
              <a:buSzPts val="900"/>
              <a:buFont typeface="Libre Franklin"/>
              <a:buNone/>
              <a:defRPr sz="900" b="0" i="0" u="none" strike="noStrike" cap="none">
                <a:solidFill>
                  <a:schemeClr val="lt2"/>
                </a:solidFill>
                <a:latin typeface="Libre Franklin"/>
                <a:ea typeface="Libre Franklin"/>
                <a:cs typeface="Libre Franklin"/>
                <a:sym typeface="Libre Franklin"/>
              </a:defRPr>
            </a:lvl6pPr>
            <a:lvl7pPr marL="0" marR="0" lvl="6" indent="0" algn="r">
              <a:spcBef>
                <a:spcPts val="0"/>
              </a:spcBef>
              <a:spcAft>
                <a:spcPts val="0"/>
              </a:spcAft>
              <a:buClr>
                <a:schemeClr val="lt2"/>
              </a:buClr>
              <a:buSzPts val="900"/>
              <a:buFont typeface="Libre Franklin"/>
              <a:buNone/>
              <a:defRPr sz="900" b="0" i="0" u="none" strike="noStrike" cap="none">
                <a:solidFill>
                  <a:schemeClr val="lt2"/>
                </a:solidFill>
                <a:latin typeface="Libre Franklin"/>
                <a:ea typeface="Libre Franklin"/>
                <a:cs typeface="Libre Franklin"/>
                <a:sym typeface="Libre Franklin"/>
              </a:defRPr>
            </a:lvl7pPr>
            <a:lvl8pPr marL="0" marR="0" lvl="7" indent="0" algn="r">
              <a:spcBef>
                <a:spcPts val="0"/>
              </a:spcBef>
              <a:spcAft>
                <a:spcPts val="0"/>
              </a:spcAft>
              <a:buClr>
                <a:schemeClr val="lt2"/>
              </a:buClr>
              <a:buSzPts val="900"/>
              <a:buFont typeface="Libre Franklin"/>
              <a:buNone/>
              <a:defRPr sz="900" b="0" i="0" u="none" strike="noStrike" cap="none">
                <a:solidFill>
                  <a:schemeClr val="lt2"/>
                </a:solidFill>
                <a:latin typeface="Libre Franklin"/>
                <a:ea typeface="Libre Franklin"/>
                <a:cs typeface="Libre Franklin"/>
                <a:sym typeface="Libre Franklin"/>
              </a:defRPr>
            </a:lvl8pPr>
            <a:lvl9pPr marL="0" marR="0" lvl="8" indent="0" algn="r">
              <a:spcBef>
                <a:spcPts val="0"/>
              </a:spcBef>
              <a:spcAft>
                <a:spcPts val="0"/>
              </a:spcAft>
              <a:buClr>
                <a:schemeClr val="lt2"/>
              </a:buClr>
              <a:buSzPts val="900"/>
              <a:buFont typeface="Libre Franklin"/>
              <a:buNone/>
              <a:defRPr sz="900" b="0" i="0" u="none" strike="noStrike" cap="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de-DE"/>
              <a:t>‹#›</a:t>
            </a:fld>
            <a:endParaRPr/>
          </a:p>
        </p:txBody>
      </p:sp>
      <p:sp>
        <p:nvSpPr>
          <p:cNvPr id="44" name="Google Shape;44;p24" title="Crop Mark"/>
          <p:cNvSpPr/>
          <p:nvPr/>
        </p:nvSpPr>
        <p:spPr>
          <a:xfrm>
            <a:off x="6113972" y="1264239"/>
            <a:ext cx="2456260" cy="3306366"/>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1028700" y="514350"/>
            <a:ext cx="7200900" cy="1114425"/>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5"/>
          <p:cNvSpPr txBox="1">
            <a:spLocks noGrp="1"/>
          </p:cNvSpPr>
          <p:nvPr>
            <p:ph type="body" idx="1"/>
          </p:nvPr>
        </p:nvSpPr>
        <p:spPr>
          <a:xfrm>
            <a:off x="1028700" y="1755648"/>
            <a:ext cx="3332988" cy="617934"/>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2250"/>
              <a:buNone/>
              <a:defRPr sz="2250" b="0">
                <a:solidFill>
                  <a:schemeClr val="dk2"/>
                </a:solidFill>
              </a:defRPr>
            </a:lvl1pPr>
            <a:lvl2pPr marL="914400" lvl="1" indent="-228600" algn="l">
              <a:lnSpc>
                <a:spcPct val="94000"/>
              </a:lnSpc>
              <a:spcBef>
                <a:spcPts val="375"/>
              </a:spcBef>
              <a:spcAft>
                <a:spcPts val="0"/>
              </a:spcAft>
              <a:buClr>
                <a:schemeClr val="dk2"/>
              </a:buClr>
              <a:buSzPts val="1500"/>
              <a:buNone/>
              <a:defRPr sz="1500" b="1"/>
            </a:lvl2pPr>
            <a:lvl3pPr marL="1371600" lvl="2" indent="-228600" algn="l">
              <a:lnSpc>
                <a:spcPct val="94000"/>
              </a:lnSpc>
              <a:spcBef>
                <a:spcPts val="375"/>
              </a:spcBef>
              <a:spcAft>
                <a:spcPts val="0"/>
              </a:spcAft>
              <a:buClr>
                <a:schemeClr val="dk2"/>
              </a:buClr>
              <a:buSzPts val="1350"/>
              <a:buNone/>
              <a:defRPr sz="1350" b="1"/>
            </a:lvl3pPr>
            <a:lvl4pPr marL="1828800" lvl="3" indent="-228600" algn="l">
              <a:lnSpc>
                <a:spcPct val="94000"/>
              </a:lnSpc>
              <a:spcBef>
                <a:spcPts val="375"/>
              </a:spcBef>
              <a:spcAft>
                <a:spcPts val="0"/>
              </a:spcAft>
              <a:buClr>
                <a:schemeClr val="dk2"/>
              </a:buClr>
              <a:buSzPts val="1200"/>
              <a:buNone/>
              <a:defRPr sz="1200" b="1"/>
            </a:lvl4pPr>
            <a:lvl5pPr marL="2286000" lvl="4" indent="-228600" algn="l">
              <a:lnSpc>
                <a:spcPct val="94000"/>
              </a:lnSpc>
              <a:spcBef>
                <a:spcPts val="375"/>
              </a:spcBef>
              <a:spcAft>
                <a:spcPts val="0"/>
              </a:spcAft>
              <a:buClr>
                <a:schemeClr val="dk2"/>
              </a:buClr>
              <a:buSzPts val="1200"/>
              <a:buNone/>
              <a:defRPr sz="1200" b="1"/>
            </a:lvl5pPr>
            <a:lvl6pPr marL="2743200" lvl="5" indent="-228600" algn="l">
              <a:lnSpc>
                <a:spcPct val="94000"/>
              </a:lnSpc>
              <a:spcBef>
                <a:spcPts val="375"/>
              </a:spcBef>
              <a:spcAft>
                <a:spcPts val="0"/>
              </a:spcAft>
              <a:buClr>
                <a:schemeClr val="dk2"/>
              </a:buClr>
              <a:buSzPts val="1200"/>
              <a:buNone/>
              <a:defRPr sz="1200" b="1"/>
            </a:lvl6pPr>
            <a:lvl7pPr marL="3200400" lvl="6" indent="-228600" algn="l">
              <a:lnSpc>
                <a:spcPct val="94000"/>
              </a:lnSpc>
              <a:spcBef>
                <a:spcPts val="375"/>
              </a:spcBef>
              <a:spcAft>
                <a:spcPts val="0"/>
              </a:spcAft>
              <a:buClr>
                <a:schemeClr val="dk2"/>
              </a:buClr>
              <a:buSzPts val="1200"/>
              <a:buNone/>
              <a:defRPr sz="1200" b="1"/>
            </a:lvl7pPr>
            <a:lvl8pPr marL="3657600" lvl="7" indent="-228600" algn="l">
              <a:lnSpc>
                <a:spcPct val="94000"/>
              </a:lnSpc>
              <a:spcBef>
                <a:spcPts val="375"/>
              </a:spcBef>
              <a:spcAft>
                <a:spcPts val="0"/>
              </a:spcAft>
              <a:buClr>
                <a:schemeClr val="dk2"/>
              </a:buClr>
              <a:buSzPts val="1200"/>
              <a:buNone/>
              <a:defRPr sz="1200" b="1"/>
            </a:lvl8pPr>
            <a:lvl9pPr marL="4114800" lvl="8" indent="-228600" algn="l">
              <a:lnSpc>
                <a:spcPct val="94000"/>
              </a:lnSpc>
              <a:spcBef>
                <a:spcPts val="375"/>
              </a:spcBef>
              <a:spcAft>
                <a:spcPts val="150"/>
              </a:spcAft>
              <a:buClr>
                <a:schemeClr val="dk2"/>
              </a:buClr>
              <a:buSzPts val="1200"/>
              <a:buNone/>
              <a:defRPr sz="1200" b="1"/>
            </a:lvl9pPr>
          </a:lstStyle>
          <a:p>
            <a:endParaRPr/>
          </a:p>
        </p:txBody>
      </p:sp>
      <p:sp>
        <p:nvSpPr>
          <p:cNvPr id="48" name="Google Shape;48;p25"/>
          <p:cNvSpPr txBox="1">
            <a:spLocks noGrp="1"/>
          </p:cNvSpPr>
          <p:nvPr>
            <p:ph type="body" idx="2"/>
          </p:nvPr>
        </p:nvSpPr>
        <p:spPr>
          <a:xfrm>
            <a:off x="1028700" y="2478906"/>
            <a:ext cx="3332988" cy="1921645"/>
          </a:xfrm>
          <a:prstGeom prst="rect">
            <a:avLst/>
          </a:prstGeom>
          <a:noFill/>
          <a:ln>
            <a:noFill/>
          </a:ln>
        </p:spPr>
        <p:txBody>
          <a:bodyPr spcFirstLastPara="1" wrap="square" lIns="91425" tIns="45700" rIns="91425" bIns="45700" anchor="t" anchorCtr="0">
            <a:normAutofit/>
          </a:bodyPr>
          <a:lstStyle>
            <a:lvl1pPr marL="457200" lvl="0" indent="-323850" algn="l">
              <a:lnSpc>
                <a:spcPct val="94000"/>
              </a:lnSpc>
              <a:spcBef>
                <a:spcPts val="750"/>
              </a:spcBef>
              <a:spcAft>
                <a:spcPts val="0"/>
              </a:spcAft>
              <a:buClr>
                <a:schemeClr val="dk2"/>
              </a:buClr>
              <a:buSzPts val="1500"/>
              <a:buChar char="■"/>
              <a:defRPr>
                <a:solidFill>
                  <a:schemeClr val="dk2"/>
                </a:solidFill>
              </a:defRPr>
            </a:lvl1pPr>
            <a:lvl2pPr marL="914400" lvl="1" indent="-323850" algn="l">
              <a:lnSpc>
                <a:spcPct val="94000"/>
              </a:lnSpc>
              <a:spcBef>
                <a:spcPts val="375"/>
              </a:spcBef>
              <a:spcAft>
                <a:spcPts val="0"/>
              </a:spcAft>
              <a:buClr>
                <a:schemeClr val="dk2"/>
              </a:buClr>
              <a:buSzPts val="1500"/>
              <a:buChar char="–"/>
              <a:defRPr>
                <a:solidFill>
                  <a:schemeClr val="dk2"/>
                </a:solidFill>
              </a:defRPr>
            </a:lvl2pPr>
            <a:lvl3pPr marL="1371600" lvl="2" indent="-314325" algn="l">
              <a:lnSpc>
                <a:spcPct val="94000"/>
              </a:lnSpc>
              <a:spcBef>
                <a:spcPts val="375"/>
              </a:spcBef>
              <a:spcAft>
                <a:spcPts val="0"/>
              </a:spcAft>
              <a:buClr>
                <a:schemeClr val="dk2"/>
              </a:buClr>
              <a:buSzPts val="1350"/>
              <a:buChar char="■"/>
              <a:defRPr>
                <a:solidFill>
                  <a:schemeClr val="dk2"/>
                </a:solidFill>
              </a:defRPr>
            </a:lvl3pPr>
            <a:lvl4pPr marL="1828800" lvl="3" indent="-314325" algn="l">
              <a:lnSpc>
                <a:spcPct val="94000"/>
              </a:lnSpc>
              <a:spcBef>
                <a:spcPts val="375"/>
              </a:spcBef>
              <a:spcAft>
                <a:spcPts val="0"/>
              </a:spcAft>
              <a:buClr>
                <a:schemeClr val="dk2"/>
              </a:buClr>
              <a:buSzPts val="1350"/>
              <a:buChar char="–"/>
              <a:defRPr>
                <a:solidFill>
                  <a:schemeClr val="dk2"/>
                </a:solidFill>
              </a:defRPr>
            </a:lvl4pPr>
            <a:lvl5pPr marL="2286000" lvl="4" indent="-304800" algn="l">
              <a:lnSpc>
                <a:spcPct val="94000"/>
              </a:lnSpc>
              <a:spcBef>
                <a:spcPts val="375"/>
              </a:spcBef>
              <a:spcAft>
                <a:spcPts val="0"/>
              </a:spcAft>
              <a:buClr>
                <a:schemeClr val="dk2"/>
              </a:buClr>
              <a:buSzPts val="1200"/>
              <a:buChar char="■"/>
              <a:defRPr>
                <a:solidFill>
                  <a:schemeClr val="dk2"/>
                </a:solidFill>
              </a:defRPr>
            </a:lvl5pPr>
            <a:lvl6pPr marL="2743200" lvl="5" indent="-342900" algn="l">
              <a:lnSpc>
                <a:spcPct val="94000"/>
              </a:lnSpc>
              <a:spcBef>
                <a:spcPts val="375"/>
              </a:spcBef>
              <a:spcAft>
                <a:spcPts val="0"/>
              </a:spcAft>
              <a:buClr>
                <a:schemeClr val="dk2"/>
              </a:buClr>
              <a:buSzPts val="1800"/>
              <a:buChar char="–"/>
              <a:defRPr/>
            </a:lvl6pPr>
            <a:lvl7pPr marL="3200400" lvl="6" indent="-342900" algn="l">
              <a:lnSpc>
                <a:spcPct val="94000"/>
              </a:lnSpc>
              <a:spcBef>
                <a:spcPts val="375"/>
              </a:spcBef>
              <a:spcAft>
                <a:spcPts val="0"/>
              </a:spcAft>
              <a:buClr>
                <a:schemeClr val="dk2"/>
              </a:buClr>
              <a:buSzPts val="1800"/>
              <a:buChar char="■"/>
              <a:defRPr/>
            </a:lvl7pPr>
            <a:lvl8pPr marL="3657600" lvl="7" indent="-342900" algn="l">
              <a:lnSpc>
                <a:spcPct val="94000"/>
              </a:lnSpc>
              <a:spcBef>
                <a:spcPts val="375"/>
              </a:spcBef>
              <a:spcAft>
                <a:spcPts val="0"/>
              </a:spcAft>
              <a:buClr>
                <a:schemeClr val="dk2"/>
              </a:buClr>
              <a:buSzPts val="1800"/>
              <a:buChar char="–"/>
              <a:defRPr/>
            </a:lvl8pPr>
            <a:lvl9pPr marL="4114800" lvl="8" indent="-342900" algn="l">
              <a:lnSpc>
                <a:spcPct val="94000"/>
              </a:lnSpc>
              <a:spcBef>
                <a:spcPts val="375"/>
              </a:spcBef>
              <a:spcAft>
                <a:spcPts val="150"/>
              </a:spcAft>
              <a:buClr>
                <a:schemeClr val="dk2"/>
              </a:buClr>
              <a:buSzPts val="1800"/>
              <a:buChar char="■"/>
              <a:defRPr/>
            </a:lvl9pPr>
          </a:lstStyle>
          <a:p>
            <a:endParaRPr/>
          </a:p>
        </p:txBody>
      </p:sp>
      <p:sp>
        <p:nvSpPr>
          <p:cNvPr id="49" name="Google Shape;49;p25"/>
          <p:cNvSpPr txBox="1">
            <a:spLocks noGrp="1"/>
          </p:cNvSpPr>
          <p:nvPr>
            <p:ph type="body" idx="3"/>
          </p:nvPr>
        </p:nvSpPr>
        <p:spPr>
          <a:xfrm>
            <a:off x="4893761" y="1755648"/>
            <a:ext cx="3332988" cy="617934"/>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2250"/>
              <a:buNone/>
              <a:defRPr sz="2250" b="0">
                <a:solidFill>
                  <a:schemeClr val="dk2"/>
                </a:solidFill>
              </a:defRPr>
            </a:lvl1pPr>
            <a:lvl2pPr marL="914400" lvl="1" indent="-228600" algn="l">
              <a:lnSpc>
                <a:spcPct val="94000"/>
              </a:lnSpc>
              <a:spcBef>
                <a:spcPts val="375"/>
              </a:spcBef>
              <a:spcAft>
                <a:spcPts val="0"/>
              </a:spcAft>
              <a:buClr>
                <a:schemeClr val="dk2"/>
              </a:buClr>
              <a:buSzPts val="1500"/>
              <a:buNone/>
              <a:defRPr sz="1500" b="1"/>
            </a:lvl2pPr>
            <a:lvl3pPr marL="1371600" lvl="2" indent="-228600" algn="l">
              <a:lnSpc>
                <a:spcPct val="94000"/>
              </a:lnSpc>
              <a:spcBef>
                <a:spcPts val="375"/>
              </a:spcBef>
              <a:spcAft>
                <a:spcPts val="0"/>
              </a:spcAft>
              <a:buClr>
                <a:schemeClr val="dk2"/>
              </a:buClr>
              <a:buSzPts val="1350"/>
              <a:buNone/>
              <a:defRPr sz="1350" b="1"/>
            </a:lvl3pPr>
            <a:lvl4pPr marL="1828800" lvl="3" indent="-228600" algn="l">
              <a:lnSpc>
                <a:spcPct val="94000"/>
              </a:lnSpc>
              <a:spcBef>
                <a:spcPts val="375"/>
              </a:spcBef>
              <a:spcAft>
                <a:spcPts val="0"/>
              </a:spcAft>
              <a:buClr>
                <a:schemeClr val="dk2"/>
              </a:buClr>
              <a:buSzPts val="1200"/>
              <a:buNone/>
              <a:defRPr sz="1200" b="1"/>
            </a:lvl4pPr>
            <a:lvl5pPr marL="2286000" lvl="4" indent="-228600" algn="l">
              <a:lnSpc>
                <a:spcPct val="94000"/>
              </a:lnSpc>
              <a:spcBef>
                <a:spcPts val="375"/>
              </a:spcBef>
              <a:spcAft>
                <a:spcPts val="0"/>
              </a:spcAft>
              <a:buClr>
                <a:schemeClr val="dk2"/>
              </a:buClr>
              <a:buSzPts val="1200"/>
              <a:buNone/>
              <a:defRPr sz="1200" b="1"/>
            </a:lvl5pPr>
            <a:lvl6pPr marL="2743200" lvl="5" indent="-228600" algn="l">
              <a:lnSpc>
                <a:spcPct val="94000"/>
              </a:lnSpc>
              <a:spcBef>
                <a:spcPts val="375"/>
              </a:spcBef>
              <a:spcAft>
                <a:spcPts val="0"/>
              </a:spcAft>
              <a:buClr>
                <a:schemeClr val="dk2"/>
              </a:buClr>
              <a:buSzPts val="1200"/>
              <a:buNone/>
              <a:defRPr sz="1200" b="1"/>
            </a:lvl6pPr>
            <a:lvl7pPr marL="3200400" lvl="6" indent="-228600" algn="l">
              <a:lnSpc>
                <a:spcPct val="94000"/>
              </a:lnSpc>
              <a:spcBef>
                <a:spcPts val="375"/>
              </a:spcBef>
              <a:spcAft>
                <a:spcPts val="0"/>
              </a:spcAft>
              <a:buClr>
                <a:schemeClr val="dk2"/>
              </a:buClr>
              <a:buSzPts val="1200"/>
              <a:buNone/>
              <a:defRPr sz="1200" b="1"/>
            </a:lvl7pPr>
            <a:lvl8pPr marL="3657600" lvl="7" indent="-228600" algn="l">
              <a:lnSpc>
                <a:spcPct val="94000"/>
              </a:lnSpc>
              <a:spcBef>
                <a:spcPts val="375"/>
              </a:spcBef>
              <a:spcAft>
                <a:spcPts val="0"/>
              </a:spcAft>
              <a:buClr>
                <a:schemeClr val="dk2"/>
              </a:buClr>
              <a:buSzPts val="1200"/>
              <a:buNone/>
              <a:defRPr sz="1200" b="1"/>
            </a:lvl8pPr>
            <a:lvl9pPr marL="4114800" lvl="8" indent="-228600" algn="l">
              <a:lnSpc>
                <a:spcPct val="94000"/>
              </a:lnSpc>
              <a:spcBef>
                <a:spcPts val="375"/>
              </a:spcBef>
              <a:spcAft>
                <a:spcPts val="150"/>
              </a:spcAft>
              <a:buClr>
                <a:schemeClr val="dk2"/>
              </a:buClr>
              <a:buSzPts val="1200"/>
              <a:buNone/>
              <a:defRPr sz="1200" b="1"/>
            </a:lvl9pPr>
          </a:lstStyle>
          <a:p>
            <a:endParaRPr/>
          </a:p>
        </p:txBody>
      </p:sp>
      <p:sp>
        <p:nvSpPr>
          <p:cNvPr id="50" name="Google Shape;50;p25"/>
          <p:cNvSpPr txBox="1">
            <a:spLocks noGrp="1"/>
          </p:cNvSpPr>
          <p:nvPr>
            <p:ph type="body" idx="4"/>
          </p:nvPr>
        </p:nvSpPr>
        <p:spPr>
          <a:xfrm>
            <a:off x="4893761" y="2478906"/>
            <a:ext cx="3332988" cy="1921645"/>
          </a:xfrm>
          <a:prstGeom prst="rect">
            <a:avLst/>
          </a:prstGeom>
          <a:noFill/>
          <a:ln>
            <a:noFill/>
          </a:ln>
        </p:spPr>
        <p:txBody>
          <a:bodyPr spcFirstLastPara="1" wrap="square" lIns="91425" tIns="45700" rIns="91425" bIns="45700" anchor="t" anchorCtr="0">
            <a:normAutofit/>
          </a:bodyPr>
          <a:lstStyle>
            <a:lvl1pPr marL="457200" lvl="0" indent="-323850" algn="l">
              <a:lnSpc>
                <a:spcPct val="94000"/>
              </a:lnSpc>
              <a:spcBef>
                <a:spcPts val="750"/>
              </a:spcBef>
              <a:spcAft>
                <a:spcPts val="0"/>
              </a:spcAft>
              <a:buClr>
                <a:schemeClr val="dk2"/>
              </a:buClr>
              <a:buSzPts val="1500"/>
              <a:buChar char="■"/>
              <a:defRPr>
                <a:solidFill>
                  <a:schemeClr val="dk2"/>
                </a:solidFill>
              </a:defRPr>
            </a:lvl1pPr>
            <a:lvl2pPr marL="914400" lvl="1" indent="-323850" algn="l">
              <a:lnSpc>
                <a:spcPct val="94000"/>
              </a:lnSpc>
              <a:spcBef>
                <a:spcPts val="375"/>
              </a:spcBef>
              <a:spcAft>
                <a:spcPts val="0"/>
              </a:spcAft>
              <a:buClr>
                <a:schemeClr val="dk2"/>
              </a:buClr>
              <a:buSzPts val="1500"/>
              <a:buChar char="–"/>
              <a:defRPr>
                <a:solidFill>
                  <a:schemeClr val="dk2"/>
                </a:solidFill>
              </a:defRPr>
            </a:lvl2pPr>
            <a:lvl3pPr marL="1371600" lvl="2" indent="-314325" algn="l">
              <a:lnSpc>
                <a:spcPct val="94000"/>
              </a:lnSpc>
              <a:spcBef>
                <a:spcPts val="375"/>
              </a:spcBef>
              <a:spcAft>
                <a:spcPts val="0"/>
              </a:spcAft>
              <a:buClr>
                <a:schemeClr val="dk2"/>
              </a:buClr>
              <a:buSzPts val="1350"/>
              <a:buChar char="■"/>
              <a:defRPr>
                <a:solidFill>
                  <a:schemeClr val="dk2"/>
                </a:solidFill>
              </a:defRPr>
            </a:lvl3pPr>
            <a:lvl4pPr marL="1828800" lvl="3" indent="-314325" algn="l">
              <a:lnSpc>
                <a:spcPct val="94000"/>
              </a:lnSpc>
              <a:spcBef>
                <a:spcPts val="375"/>
              </a:spcBef>
              <a:spcAft>
                <a:spcPts val="0"/>
              </a:spcAft>
              <a:buClr>
                <a:schemeClr val="dk2"/>
              </a:buClr>
              <a:buSzPts val="1350"/>
              <a:buChar char="–"/>
              <a:defRPr>
                <a:solidFill>
                  <a:schemeClr val="dk2"/>
                </a:solidFill>
              </a:defRPr>
            </a:lvl4pPr>
            <a:lvl5pPr marL="2286000" lvl="4" indent="-304800" algn="l">
              <a:lnSpc>
                <a:spcPct val="94000"/>
              </a:lnSpc>
              <a:spcBef>
                <a:spcPts val="375"/>
              </a:spcBef>
              <a:spcAft>
                <a:spcPts val="0"/>
              </a:spcAft>
              <a:buClr>
                <a:schemeClr val="dk2"/>
              </a:buClr>
              <a:buSzPts val="1200"/>
              <a:buChar char="■"/>
              <a:defRPr>
                <a:solidFill>
                  <a:schemeClr val="dk2"/>
                </a:solidFill>
              </a:defRPr>
            </a:lvl5pPr>
            <a:lvl6pPr marL="2743200" lvl="5" indent="-342900" algn="l">
              <a:lnSpc>
                <a:spcPct val="94000"/>
              </a:lnSpc>
              <a:spcBef>
                <a:spcPts val="375"/>
              </a:spcBef>
              <a:spcAft>
                <a:spcPts val="0"/>
              </a:spcAft>
              <a:buClr>
                <a:schemeClr val="dk2"/>
              </a:buClr>
              <a:buSzPts val="1800"/>
              <a:buChar char="–"/>
              <a:defRPr/>
            </a:lvl6pPr>
            <a:lvl7pPr marL="3200400" lvl="6" indent="-342900" algn="l">
              <a:lnSpc>
                <a:spcPct val="94000"/>
              </a:lnSpc>
              <a:spcBef>
                <a:spcPts val="375"/>
              </a:spcBef>
              <a:spcAft>
                <a:spcPts val="0"/>
              </a:spcAft>
              <a:buClr>
                <a:schemeClr val="dk2"/>
              </a:buClr>
              <a:buSzPts val="1800"/>
              <a:buChar char="■"/>
              <a:defRPr/>
            </a:lvl7pPr>
            <a:lvl8pPr marL="3657600" lvl="7" indent="-342900" algn="l">
              <a:lnSpc>
                <a:spcPct val="94000"/>
              </a:lnSpc>
              <a:spcBef>
                <a:spcPts val="375"/>
              </a:spcBef>
              <a:spcAft>
                <a:spcPts val="0"/>
              </a:spcAft>
              <a:buClr>
                <a:schemeClr val="dk2"/>
              </a:buClr>
              <a:buSzPts val="1800"/>
              <a:buChar char="–"/>
              <a:defRPr/>
            </a:lvl8pPr>
            <a:lvl9pPr marL="4114800" lvl="8" indent="-342900" algn="l">
              <a:lnSpc>
                <a:spcPct val="94000"/>
              </a:lnSpc>
              <a:spcBef>
                <a:spcPts val="375"/>
              </a:spcBef>
              <a:spcAft>
                <a:spcPts val="150"/>
              </a:spcAft>
              <a:buClr>
                <a:schemeClr val="dk2"/>
              </a:buClr>
              <a:buSzPts val="1800"/>
              <a:buChar char="■"/>
              <a:defRPr/>
            </a:lvl9pPr>
          </a:lstStyle>
          <a:p>
            <a:endParaRPr/>
          </a:p>
        </p:txBody>
      </p:sp>
      <p:sp>
        <p:nvSpPr>
          <p:cNvPr id="51" name="Google Shape;51;p25"/>
          <p:cNvSpPr txBox="1">
            <a:spLocks noGrp="1"/>
          </p:cNvSpPr>
          <p:nvPr>
            <p:ph type="dt" idx="10"/>
          </p:nvPr>
        </p:nvSpPr>
        <p:spPr>
          <a:xfrm>
            <a:off x="1042987" y="4840039"/>
            <a:ext cx="903429"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2170173" y="4840039"/>
            <a:ext cx="4710623"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7104552" y="4840039"/>
            <a:ext cx="1197219" cy="303461"/>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2"/>
              </a:buClr>
              <a:buSzPts val="900"/>
              <a:buFont typeface="Libre Franklin"/>
              <a:buNone/>
              <a:defRPr/>
            </a:lvl1pPr>
            <a:lvl2pPr marL="0" lvl="1" indent="0" algn="r">
              <a:spcBef>
                <a:spcPts val="0"/>
              </a:spcBef>
              <a:spcAft>
                <a:spcPts val="0"/>
              </a:spcAft>
              <a:buClr>
                <a:schemeClr val="dk2"/>
              </a:buClr>
              <a:buSzPts val="900"/>
              <a:buFont typeface="Libre Franklin"/>
              <a:buNone/>
              <a:defRPr/>
            </a:lvl2pPr>
            <a:lvl3pPr marL="0" lvl="2" indent="0" algn="r">
              <a:spcBef>
                <a:spcPts val="0"/>
              </a:spcBef>
              <a:spcAft>
                <a:spcPts val="0"/>
              </a:spcAft>
              <a:buClr>
                <a:schemeClr val="dk2"/>
              </a:buClr>
              <a:buSzPts val="900"/>
              <a:buFont typeface="Libre Franklin"/>
              <a:buNone/>
              <a:defRPr/>
            </a:lvl3pPr>
            <a:lvl4pPr marL="0" lvl="3" indent="0" algn="r">
              <a:spcBef>
                <a:spcPts val="0"/>
              </a:spcBef>
              <a:spcAft>
                <a:spcPts val="0"/>
              </a:spcAft>
              <a:buClr>
                <a:schemeClr val="dk2"/>
              </a:buClr>
              <a:buSzPts val="900"/>
              <a:buFont typeface="Libre Franklin"/>
              <a:buNone/>
              <a:defRPr/>
            </a:lvl4pPr>
            <a:lvl5pPr marL="0" lvl="4" indent="0" algn="r">
              <a:spcBef>
                <a:spcPts val="0"/>
              </a:spcBef>
              <a:spcAft>
                <a:spcPts val="0"/>
              </a:spcAft>
              <a:buClr>
                <a:schemeClr val="dk2"/>
              </a:buClr>
              <a:buSzPts val="900"/>
              <a:buFont typeface="Libre Franklin"/>
              <a:buNone/>
              <a:defRPr/>
            </a:lvl5pPr>
            <a:lvl6pPr marL="0" lvl="5" indent="0" algn="r">
              <a:spcBef>
                <a:spcPts val="0"/>
              </a:spcBef>
              <a:spcAft>
                <a:spcPts val="0"/>
              </a:spcAft>
              <a:buClr>
                <a:schemeClr val="dk2"/>
              </a:buClr>
              <a:buSzPts val="900"/>
              <a:buFont typeface="Libre Franklin"/>
              <a:buNone/>
              <a:defRPr/>
            </a:lvl6pPr>
            <a:lvl7pPr marL="0" lvl="6" indent="0" algn="r">
              <a:spcBef>
                <a:spcPts val="0"/>
              </a:spcBef>
              <a:spcAft>
                <a:spcPts val="0"/>
              </a:spcAft>
              <a:buClr>
                <a:schemeClr val="dk2"/>
              </a:buClr>
              <a:buSzPts val="900"/>
              <a:buFont typeface="Libre Franklin"/>
              <a:buNone/>
              <a:defRPr/>
            </a:lvl7pPr>
            <a:lvl8pPr marL="0" lvl="7" indent="0" algn="r">
              <a:spcBef>
                <a:spcPts val="0"/>
              </a:spcBef>
              <a:spcAft>
                <a:spcPts val="0"/>
              </a:spcAft>
              <a:buClr>
                <a:schemeClr val="dk2"/>
              </a:buClr>
              <a:buSzPts val="900"/>
              <a:buFont typeface="Libre Franklin"/>
              <a:buNone/>
              <a:defRPr/>
            </a:lvl8pPr>
            <a:lvl9pPr marL="0" lvl="8" indent="0" algn="r">
              <a:spcBef>
                <a:spcPts val="0"/>
              </a:spcBef>
              <a:spcAft>
                <a:spcPts val="0"/>
              </a:spcAft>
              <a:buClr>
                <a:schemeClr val="dk2"/>
              </a:buClr>
              <a:buSzPts val="900"/>
              <a:buFont typeface="Libre Franklin"/>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1028700" y="514350"/>
            <a:ext cx="7200900" cy="1114425"/>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dt" idx="10"/>
          </p:nvPr>
        </p:nvSpPr>
        <p:spPr>
          <a:xfrm>
            <a:off x="1042987" y="4840039"/>
            <a:ext cx="903429"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ftr" idx="11"/>
          </p:nvPr>
        </p:nvSpPr>
        <p:spPr>
          <a:xfrm>
            <a:off x="2170173" y="4840039"/>
            <a:ext cx="4710623"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6"/>
          <p:cNvSpPr txBox="1">
            <a:spLocks noGrp="1"/>
          </p:cNvSpPr>
          <p:nvPr>
            <p:ph type="sldNum" idx="12"/>
          </p:nvPr>
        </p:nvSpPr>
        <p:spPr>
          <a:xfrm>
            <a:off x="7104552" y="4840039"/>
            <a:ext cx="1197219" cy="303461"/>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2"/>
              </a:buClr>
              <a:buSzPts val="900"/>
              <a:buFont typeface="Libre Franklin"/>
              <a:buNone/>
              <a:defRPr/>
            </a:lvl1pPr>
            <a:lvl2pPr marL="0" lvl="1" indent="0" algn="r">
              <a:spcBef>
                <a:spcPts val="0"/>
              </a:spcBef>
              <a:spcAft>
                <a:spcPts val="0"/>
              </a:spcAft>
              <a:buClr>
                <a:schemeClr val="dk2"/>
              </a:buClr>
              <a:buSzPts val="900"/>
              <a:buFont typeface="Libre Franklin"/>
              <a:buNone/>
              <a:defRPr/>
            </a:lvl2pPr>
            <a:lvl3pPr marL="0" lvl="2" indent="0" algn="r">
              <a:spcBef>
                <a:spcPts val="0"/>
              </a:spcBef>
              <a:spcAft>
                <a:spcPts val="0"/>
              </a:spcAft>
              <a:buClr>
                <a:schemeClr val="dk2"/>
              </a:buClr>
              <a:buSzPts val="900"/>
              <a:buFont typeface="Libre Franklin"/>
              <a:buNone/>
              <a:defRPr/>
            </a:lvl3pPr>
            <a:lvl4pPr marL="0" lvl="3" indent="0" algn="r">
              <a:spcBef>
                <a:spcPts val="0"/>
              </a:spcBef>
              <a:spcAft>
                <a:spcPts val="0"/>
              </a:spcAft>
              <a:buClr>
                <a:schemeClr val="dk2"/>
              </a:buClr>
              <a:buSzPts val="900"/>
              <a:buFont typeface="Libre Franklin"/>
              <a:buNone/>
              <a:defRPr/>
            </a:lvl4pPr>
            <a:lvl5pPr marL="0" lvl="4" indent="0" algn="r">
              <a:spcBef>
                <a:spcPts val="0"/>
              </a:spcBef>
              <a:spcAft>
                <a:spcPts val="0"/>
              </a:spcAft>
              <a:buClr>
                <a:schemeClr val="dk2"/>
              </a:buClr>
              <a:buSzPts val="900"/>
              <a:buFont typeface="Libre Franklin"/>
              <a:buNone/>
              <a:defRPr/>
            </a:lvl5pPr>
            <a:lvl6pPr marL="0" lvl="5" indent="0" algn="r">
              <a:spcBef>
                <a:spcPts val="0"/>
              </a:spcBef>
              <a:spcAft>
                <a:spcPts val="0"/>
              </a:spcAft>
              <a:buClr>
                <a:schemeClr val="dk2"/>
              </a:buClr>
              <a:buSzPts val="900"/>
              <a:buFont typeface="Libre Franklin"/>
              <a:buNone/>
              <a:defRPr/>
            </a:lvl6pPr>
            <a:lvl7pPr marL="0" lvl="6" indent="0" algn="r">
              <a:spcBef>
                <a:spcPts val="0"/>
              </a:spcBef>
              <a:spcAft>
                <a:spcPts val="0"/>
              </a:spcAft>
              <a:buClr>
                <a:schemeClr val="dk2"/>
              </a:buClr>
              <a:buSzPts val="900"/>
              <a:buFont typeface="Libre Franklin"/>
              <a:buNone/>
              <a:defRPr/>
            </a:lvl7pPr>
            <a:lvl8pPr marL="0" lvl="7" indent="0" algn="r">
              <a:spcBef>
                <a:spcPts val="0"/>
              </a:spcBef>
              <a:spcAft>
                <a:spcPts val="0"/>
              </a:spcAft>
              <a:buClr>
                <a:schemeClr val="dk2"/>
              </a:buClr>
              <a:buSzPts val="900"/>
              <a:buFont typeface="Libre Franklin"/>
              <a:buNone/>
              <a:defRPr/>
            </a:lvl8pPr>
            <a:lvl9pPr marL="0" lvl="8" indent="0" algn="r">
              <a:spcBef>
                <a:spcPts val="0"/>
              </a:spcBef>
              <a:spcAft>
                <a:spcPts val="0"/>
              </a:spcAft>
              <a:buClr>
                <a:schemeClr val="dk2"/>
              </a:buClr>
              <a:buSzPts val="900"/>
              <a:buFont typeface="Libre Franklin"/>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7"/>
          <p:cNvSpPr txBox="1">
            <a:spLocks noGrp="1"/>
          </p:cNvSpPr>
          <p:nvPr>
            <p:ph type="dt" idx="10"/>
          </p:nvPr>
        </p:nvSpPr>
        <p:spPr>
          <a:xfrm>
            <a:off x="1042987" y="4840039"/>
            <a:ext cx="903429"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7"/>
          <p:cNvSpPr txBox="1">
            <a:spLocks noGrp="1"/>
          </p:cNvSpPr>
          <p:nvPr>
            <p:ph type="ftr" idx="11"/>
          </p:nvPr>
        </p:nvSpPr>
        <p:spPr>
          <a:xfrm>
            <a:off x="2170173" y="4840039"/>
            <a:ext cx="4710623"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7"/>
          <p:cNvSpPr txBox="1">
            <a:spLocks noGrp="1"/>
          </p:cNvSpPr>
          <p:nvPr>
            <p:ph type="sldNum" idx="12"/>
          </p:nvPr>
        </p:nvSpPr>
        <p:spPr>
          <a:xfrm>
            <a:off x="7104552" y="4840039"/>
            <a:ext cx="1197219" cy="303461"/>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2"/>
              </a:buClr>
              <a:buSzPts val="900"/>
              <a:buFont typeface="Libre Franklin"/>
              <a:buNone/>
              <a:defRPr/>
            </a:lvl1pPr>
            <a:lvl2pPr marL="0" lvl="1" indent="0" algn="r">
              <a:spcBef>
                <a:spcPts val="0"/>
              </a:spcBef>
              <a:spcAft>
                <a:spcPts val="0"/>
              </a:spcAft>
              <a:buClr>
                <a:schemeClr val="dk2"/>
              </a:buClr>
              <a:buSzPts val="900"/>
              <a:buFont typeface="Libre Franklin"/>
              <a:buNone/>
              <a:defRPr/>
            </a:lvl2pPr>
            <a:lvl3pPr marL="0" lvl="2" indent="0" algn="r">
              <a:spcBef>
                <a:spcPts val="0"/>
              </a:spcBef>
              <a:spcAft>
                <a:spcPts val="0"/>
              </a:spcAft>
              <a:buClr>
                <a:schemeClr val="dk2"/>
              </a:buClr>
              <a:buSzPts val="900"/>
              <a:buFont typeface="Libre Franklin"/>
              <a:buNone/>
              <a:defRPr/>
            </a:lvl3pPr>
            <a:lvl4pPr marL="0" lvl="3" indent="0" algn="r">
              <a:spcBef>
                <a:spcPts val="0"/>
              </a:spcBef>
              <a:spcAft>
                <a:spcPts val="0"/>
              </a:spcAft>
              <a:buClr>
                <a:schemeClr val="dk2"/>
              </a:buClr>
              <a:buSzPts val="900"/>
              <a:buFont typeface="Libre Franklin"/>
              <a:buNone/>
              <a:defRPr/>
            </a:lvl4pPr>
            <a:lvl5pPr marL="0" lvl="4" indent="0" algn="r">
              <a:spcBef>
                <a:spcPts val="0"/>
              </a:spcBef>
              <a:spcAft>
                <a:spcPts val="0"/>
              </a:spcAft>
              <a:buClr>
                <a:schemeClr val="dk2"/>
              </a:buClr>
              <a:buSzPts val="900"/>
              <a:buFont typeface="Libre Franklin"/>
              <a:buNone/>
              <a:defRPr/>
            </a:lvl5pPr>
            <a:lvl6pPr marL="0" lvl="5" indent="0" algn="r">
              <a:spcBef>
                <a:spcPts val="0"/>
              </a:spcBef>
              <a:spcAft>
                <a:spcPts val="0"/>
              </a:spcAft>
              <a:buClr>
                <a:schemeClr val="dk2"/>
              </a:buClr>
              <a:buSzPts val="900"/>
              <a:buFont typeface="Libre Franklin"/>
              <a:buNone/>
              <a:defRPr/>
            </a:lvl6pPr>
            <a:lvl7pPr marL="0" lvl="6" indent="0" algn="r">
              <a:spcBef>
                <a:spcPts val="0"/>
              </a:spcBef>
              <a:spcAft>
                <a:spcPts val="0"/>
              </a:spcAft>
              <a:buClr>
                <a:schemeClr val="dk2"/>
              </a:buClr>
              <a:buSzPts val="900"/>
              <a:buFont typeface="Libre Franklin"/>
              <a:buNone/>
              <a:defRPr/>
            </a:lvl7pPr>
            <a:lvl8pPr marL="0" lvl="7" indent="0" algn="r">
              <a:spcBef>
                <a:spcPts val="0"/>
              </a:spcBef>
              <a:spcAft>
                <a:spcPts val="0"/>
              </a:spcAft>
              <a:buClr>
                <a:schemeClr val="dk2"/>
              </a:buClr>
              <a:buSzPts val="900"/>
              <a:buFont typeface="Libre Franklin"/>
              <a:buNone/>
              <a:defRPr/>
            </a:lvl8pPr>
            <a:lvl9pPr marL="0" lvl="8" indent="0" algn="r">
              <a:spcBef>
                <a:spcPts val="0"/>
              </a:spcBef>
              <a:spcAft>
                <a:spcPts val="0"/>
              </a:spcAft>
              <a:buClr>
                <a:schemeClr val="dk2"/>
              </a:buClr>
              <a:buSzPts val="900"/>
              <a:buFont typeface="Libre Franklin"/>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28" title="Background Shape"/>
          <p:cNvSpPr/>
          <p:nvPr/>
        </p:nvSpPr>
        <p:spPr>
          <a:xfrm>
            <a:off x="0" y="282"/>
            <a:ext cx="3977640" cy="514321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8"/>
          <p:cNvSpPr txBox="1">
            <a:spLocks noGrp="1"/>
          </p:cNvSpPr>
          <p:nvPr>
            <p:ph type="title"/>
          </p:nvPr>
        </p:nvSpPr>
        <p:spPr>
          <a:xfrm>
            <a:off x="542925" y="514350"/>
            <a:ext cx="2891790" cy="1618413"/>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3600"/>
              <a:buFont typeface="Libre Franklin"/>
              <a:buNone/>
              <a:defRPr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8"/>
          <p:cNvSpPr txBox="1">
            <a:spLocks noGrp="1"/>
          </p:cNvSpPr>
          <p:nvPr>
            <p:ph type="body" idx="1"/>
          </p:nvPr>
        </p:nvSpPr>
        <p:spPr>
          <a:xfrm>
            <a:off x="4692015" y="514351"/>
            <a:ext cx="3909060" cy="3881438"/>
          </a:xfrm>
          <a:prstGeom prst="rect">
            <a:avLst/>
          </a:prstGeom>
          <a:noFill/>
          <a:ln>
            <a:noFill/>
          </a:ln>
        </p:spPr>
        <p:txBody>
          <a:bodyPr spcFirstLastPara="1" wrap="square" lIns="91425" tIns="45700" rIns="91425" bIns="45700" anchor="t" anchorCtr="0">
            <a:normAutofit/>
          </a:bodyPr>
          <a:lstStyle>
            <a:lvl1pPr marL="457200" lvl="0" indent="-323850" algn="l">
              <a:lnSpc>
                <a:spcPct val="94000"/>
              </a:lnSpc>
              <a:spcBef>
                <a:spcPts val="750"/>
              </a:spcBef>
              <a:spcAft>
                <a:spcPts val="0"/>
              </a:spcAft>
              <a:buClr>
                <a:schemeClr val="dk2"/>
              </a:buClr>
              <a:buSzPts val="1500"/>
              <a:buChar char="■"/>
              <a:defRPr sz="1500"/>
            </a:lvl1pPr>
            <a:lvl2pPr marL="914400" lvl="1" indent="-323850" algn="l">
              <a:lnSpc>
                <a:spcPct val="94000"/>
              </a:lnSpc>
              <a:spcBef>
                <a:spcPts val="375"/>
              </a:spcBef>
              <a:spcAft>
                <a:spcPts val="0"/>
              </a:spcAft>
              <a:buClr>
                <a:schemeClr val="dk2"/>
              </a:buClr>
              <a:buSzPts val="1500"/>
              <a:buChar char="–"/>
              <a:defRPr sz="1500"/>
            </a:lvl2pPr>
            <a:lvl3pPr marL="1371600" lvl="2" indent="-314325" algn="l">
              <a:lnSpc>
                <a:spcPct val="94000"/>
              </a:lnSpc>
              <a:spcBef>
                <a:spcPts val="375"/>
              </a:spcBef>
              <a:spcAft>
                <a:spcPts val="0"/>
              </a:spcAft>
              <a:buClr>
                <a:schemeClr val="dk2"/>
              </a:buClr>
              <a:buSzPts val="1350"/>
              <a:buChar char="■"/>
              <a:defRPr sz="1350"/>
            </a:lvl3pPr>
            <a:lvl4pPr marL="1828800" lvl="3" indent="-314325" algn="l">
              <a:lnSpc>
                <a:spcPct val="94000"/>
              </a:lnSpc>
              <a:spcBef>
                <a:spcPts val="375"/>
              </a:spcBef>
              <a:spcAft>
                <a:spcPts val="0"/>
              </a:spcAft>
              <a:buClr>
                <a:schemeClr val="dk2"/>
              </a:buClr>
              <a:buSzPts val="1350"/>
              <a:buChar char="–"/>
              <a:defRPr sz="1350"/>
            </a:lvl4pPr>
            <a:lvl5pPr marL="2286000" lvl="4" indent="-304800" algn="l">
              <a:lnSpc>
                <a:spcPct val="94000"/>
              </a:lnSpc>
              <a:spcBef>
                <a:spcPts val="375"/>
              </a:spcBef>
              <a:spcAft>
                <a:spcPts val="0"/>
              </a:spcAft>
              <a:buClr>
                <a:schemeClr val="dk2"/>
              </a:buClr>
              <a:buSzPts val="1200"/>
              <a:buChar char="■"/>
              <a:defRPr sz="1200"/>
            </a:lvl5pPr>
            <a:lvl6pPr marL="2743200" lvl="5" indent="-304800" algn="l">
              <a:lnSpc>
                <a:spcPct val="94000"/>
              </a:lnSpc>
              <a:spcBef>
                <a:spcPts val="375"/>
              </a:spcBef>
              <a:spcAft>
                <a:spcPts val="0"/>
              </a:spcAft>
              <a:buClr>
                <a:schemeClr val="dk2"/>
              </a:buClr>
              <a:buSzPts val="1200"/>
              <a:buChar char="–"/>
              <a:defRPr sz="1200"/>
            </a:lvl6pPr>
            <a:lvl7pPr marL="3200400" lvl="6" indent="-304800" algn="l">
              <a:lnSpc>
                <a:spcPct val="94000"/>
              </a:lnSpc>
              <a:spcBef>
                <a:spcPts val="375"/>
              </a:spcBef>
              <a:spcAft>
                <a:spcPts val="0"/>
              </a:spcAft>
              <a:buClr>
                <a:schemeClr val="dk2"/>
              </a:buClr>
              <a:buSzPts val="1200"/>
              <a:buChar char="■"/>
              <a:defRPr sz="1200"/>
            </a:lvl7pPr>
            <a:lvl8pPr marL="3657600" lvl="7" indent="-304800" algn="l">
              <a:lnSpc>
                <a:spcPct val="94000"/>
              </a:lnSpc>
              <a:spcBef>
                <a:spcPts val="375"/>
              </a:spcBef>
              <a:spcAft>
                <a:spcPts val="0"/>
              </a:spcAft>
              <a:buClr>
                <a:schemeClr val="dk2"/>
              </a:buClr>
              <a:buSzPts val="1200"/>
              <a:buChar char="–"/>
              <a:defRPr sz="1200"/>
            </a:lvl8pPr>
            <a:lvl9pPr marL="4114800" lvl="8" indent="-304800" algn="l">
              <a:lnSpc>
                <a:spcPct val="94000"/>
              </a:lnSpc>
              <a:spcBef>
                <a:spcPts val="375"/>
              </a:spcBef>
              <a:spcAft>
                <a:spcPts val="150"/>
              </a:spcAft>
              <a:buClr>
                <a:schemeClr val="dk2"/>
              </a:buClr>
              <a:buSzPts val="1200"/>
              <a:buChar char="■"/>
              <a:defRPr sz="1200"/>
            </a:lvl9pPr>
          </a:lstStyle>
          <a:p>
            <a:endParaRPr/>
          </a:p>
        </p:txBody>
      </p:sp>
      <p:sp>
        <p:nvSpPr>
          <p:cNvPr id="67" name="Google Shape;67;p28"/>
          <p:cNvSpPr txBox="1">
            <a:spLocks noGrp="1"/>
          </p:cNvSpPr>
          <p:nvPr>
            <p:ph type="body" idx="2"/>
          </p:nvPr>
        </p:nvSpPr>
        <p:spPr>
          <a:xfrm>
            <a:off x="542925" y="2142258"/>
            <a:ext cx="2891790" cy="225829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200"/>
              <a:buNone/>
              <a:defRPr sz="1200"/>
            </a:lvl1pPr>
            <a:lvl2pPr marL="914400" lvl="1" indent="-228600" algn="l">
              <a:lnSpc>
                <a:spcPct val="94000"/>
              </a:lnSpc>
              <a:spcBef>
                <a:spcPts val="1125"/>
              </a:spcBef>
              <a:spcAft>
                <a:spcPts val="0"/>
              </a:spcAft>
              <a:buClr>
                <a:schemeClr val="dk2"/>
              </a:buClr>
              <a:buSzPts val="1050"/>
              <a:buNone/>
              <a:defRPr sz="1050"/>
            </a:lvl2pPr>
            <a:lvl3pPr marL="1371600" lvl="2" indent="-228600" algn="l">
              <a:lnSpc>
                <a:spcPct val="94000"/>
              </a:lnSpc>
              <a:spcBef>
                <a:spcPts val="375"/>
              </a:spcBef>
              <a:spcAft>
                <a:spcPts val="0"/>
              </a:spcAft>
              <a:buClr>
                <a:schemeClr val="dk2"/>
              </a:buClr>
              <a:buSzPts val="900"/>
              <a:buNone/>
              <a:defRPr sz="900"/>
            </a:lvl3pPr>
            <a:lvl4pPr marL="1828800" lvl="3" indent="-228600" algn="l">
              <a:lnSpc>
                <a:spcPct val="94000"/>
              </a:lnSpc>
              <a:spcBef>
                <a:spcPts val="375"/>
              </a:spcBef>
              <a:spcAft>
                <a:spcPts val="0"/>
              </a:spcAft>
              <a:buClr>
                <a:schemeClr val="dk2"/>
              </a:buClr>
              <a:buSzPts val="750"/>
              <a:buNone/>
              <a:defRPr sz="750"/>
            </a:lvl4pPr>
            <a:lvl5pPr marL="2286000" lvl="4" indent="-228600" algn="l">
              <a:lnSpc>
                <a:spcPct val="94000"/>
              </a:lnSpc>
              <a:spcBef>
                <a:spcPts val="375"/>
              </a:spcBef>
              <a:spcAft>
                <a:spcPts val="0"/>
              </a:spcAft>
              <a:buClr>
                <a:schemeClr val="dk2"/>
              </a:buClr>
              <a:buSzPts val="750"/>
              <a:buNone/>
              <a:defRPr sz="750"/>
            </a:lvl5pPr>
            <a:lvl6pPr marL="2743200" lvl="5" indent="-228600" algn="l">
              <a:lnSpc>
                <a:spcPct val="94000"/>
              </a:lnSpc>
              <a:spcBef>
                <a:spcPts val="375"/>
              </a:spcBef>
              <a:spcAft>
                <a:spcPts val="0"/>
              </a:spcAft>
              <a:buClr>
                <a:schemeClr val="dk2"/>
              </a:buClr>
              <a:buSzPts val="750"/>
              <a:buNone/>
              <a:defRPr sz="750"/>
            </a:lvl6pPr>
            <a:lvl7pPr marL="3200400" lvl="6" indent="-228600" algn="l">
              <a:lnSpc>
                <a:spcPct val="94000"/>
              </a:lnSpc>
              <a:spcBef>
                <a:spcPts val="375"/>
              </a:spcBef>
              <a:spcAft>
                <a:spcPts val="0"/>
              </a:spcAft>
              <a:buClr>
                <a:schemeClr val="dk2"/>
              </a:buClr>
              <a:buSzPts val="750"/>
              <a:buNone/>
              <a:defRPr sz="750"/>
            </a:lvl7pPr>
            <a:lvl8pPr marL="3657600" lvl="7" indent="-228600" algn="l">
              <a:lnSpc>
                <a:spcPct val="94000"/>
              </a:lnSpc>
              <a:spcBef>
                <a:spcPts val="375"/>
              </a:spcBef>
              <a:spcAft>
                <a:spcPts val="0"/>
              </a:spcAft>
              <a:buClr>
                <a:schemeClr val="dk2"/>
              </a:buClr>
              <a:buSzPts val="750"/>
              <a:buNone/>
              <a:defRPr sz="750"/>
            </a:lvl8pPr>
            <a:lvl9pPr marL="4114800" lvl="8" indent="-228600" algn="l">
              <a:lnSpc>
                <a:spcPct val="94000"/>
              </a:lnSpc>
              <a:spcBef>
                <a:spcPts val="375"/>
              </a:spcBef>
              <a:spcAft>
                <a:spcPts val="150"/>
              </a:spcAft>
              <a:buClr>
                <a:schemeClr val="dk2"/>
              </a:buClr>
              <a:buSzPts val="750"/>
              <a:buNone/>
              <a:defRPr sz="750"/>
            </a:lvl9pPr>
          </a:lstStyle>
          <a:p>
            <a:endParaRPr/>
          </a:p>
        </p:txBody>
      </p:sp>
      <p:sp>
        <p:nvSpPr>
          <p:cNvPr id="68" name="Google Shape;68;p28"/>
          <p:cNvSpPr txBox="1">
            <a:spLocks noGrp="1"/>
          </p:cNvSpPr>
          <p:nvPr>
            <p:ph type="dt" idx="10"/>
          </p:nvPr>
        </p:nvSpPr>
        <p:spPr>
          <a:xfrm>
            <a:off x="542925" y="4840039"/>
            <a:ext cx="903429"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8"/>
          <p:cNvSpPr txBox="1">
            <a:spLocks noGrp="1"/>
          </p:cNvSpPr>
          <p:nvPr>
            <p:ph type="ftr" idx="11"/>
          </p:nvPr>
        </p:nvSpPr>
        <p:spPr>
          <a:xfrm>
            <a:off x="1654459" y="4840039"/>
            <a:ext cx="1780256" cy="30346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sldNum" idx="12"/>
          </p:nvPr>
        </p:nvSpPr>
        <p:spPr>
          <a:xfrm>
            <a:off x="7412355" y="4840039"/>
            <a:ext cx="1197219" cy="303461"/>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1pPr>
            <a:lvl2pPr marL="0" marR="0" lvl="1"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2pPr>
            <a:lvl3pPr marL="0" marR="0" lvl="2"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3pPr>
            <a:lvl4pPr marL="0" marR="0" lvl="3"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4pPr>
            <a:lvl5pPr marL="0" marR="0" lvl="4"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5pPr>
            <a:lvl6pPr marL="0" marR="0" lvl="5"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6pPr>
            <a:lvl7pPr marL="0" marR="0" lvl="6"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7pPr>
            <a:lvl8pPr marL="0" marR="0" lvl="7"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8pPr>
            <a:lvl9pPr marL="0" marR="0" lvl="8" indent="0" algn="r">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de-DE"/>
              <a:t>‹#›</a:t>
            </a:fld>
            <a:endParaRPr/>
          </a:p>
        </p:txBody>
      </p:sp>
      <p:sp>
        <p:nvSpPr>
          <p:cNvPr id="71" name="Google Shape;71;p28" title="Divider Bar"/>
          <p:cNvSpPr/>
          <p:nvPr/>
        </p:nvSpPr>
        <p:spPr>
          <a:xfrm>
            <a:off x="3977640" y="282"/>
            <a:ext cx="17145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1028700" y="514350"/>
            <a:ext cx="7200900" cy="1114425"/>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3300"/>
              <a:buFont typeface="Libre Franklin"/>
              <a:buNone/>
              <a:defRPr sz="33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1028700" y="1714500"/>
            <a:ext cx="7200900" cy="2686050"/>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94000"/>
              </a:lnSpc>
              <a:spcBef>
                <a:spcPts val="750"/>
              </a:spcBef>
              <a:spcAft>
                <a:spcPts val="0"/>
              </a:spcAft>
              <a:buClr>
                <a:schemeClr val="dk2"/>
              </a:buClr>
              <a:buSzPts val="1500"/>
              <a:buFont typeface="Libre Franklin"/>
              <a:buChar char="■"/>
              <a:defRPr sz="1500" b="0" i="0" u="none" strike="noStrike" cap="none">
                <a:solidFill>
                  <a:schemeClr val="dk2"/>
                </a:solidFill>
                <a:latin typeface="Libre Franklin"/>
                <a:ea typeface="Libre Franklin"/>
                <a:cs typeface="Libre Franklin"/>
                <a:sym typeface="Libre Franklin"/>
              </a:defRPr>
            </a:lvl1pPr>
            <a:lvl2pPr marL="914400" marR="0" lvl="1" indent="-323850" algn="l" rtl="0">
              <a:lnSpc>
                <a:spcPct val="94000"/>
              </a:lnSpc>
              <a:spcBef>
                <a:spcPts val="375"/>
              </a:spcBef>
              <a:spcAft>
                <a:spcPts val="0"/>
              </a:spcAft>
              <a:buClr>
                <a:schemeClr val="dk2"/>
              </a:buClr>
              <a:buSzPts val="1500"/>
              <a:buFont typeface="Libre Franklin"/>
              <a:buChar char="–"/>
              <a:defRPr sz="1500" b="0" i="1" u="none" strike="noStrike" cap="none">
                <a:solidFill>
                  <a:schemeClr val="dk2"/>
                </a:solidFill>
                <a:latin typeface="Libre Franklin"/>
                <a:ea typeface="Libre Franklin"/>
                <a:cs typeface="Libre Franklin"/>
                <a:sym typeface="Libre Franklin"/>
              </a:defRPr>
            </a:lvl2pPr>
            <a:lvl3pPr marL="1371600" marR="0" lvl="2" indent="-314325" algn="l" rtl="0">
              <a:lnSpc>
                <a:spcPct val="94000"/>
              </a:lnSpc>
              <a:spcBef>
                <a:spcPts val="375"/>
              </a:spcBef>
              <a:spcAft>
                <a:spcPts val="0"/>
              </a:spcAft>
              <a:buClr>
                <a:schemeClr val="dk2"/>
              </a:buClr>
              <a:buSzPts val="1350"/>
              <a:buFont typeface="Libre Franklin"/>
              <a:buChar char="■"/>
              <a:defRPr sz="1350" b="0" i="0" u="none" strike="noStrike" cap="none">
                <a:solidFill>
                  <a:schemeClr val="dk2"/>
                </a:solidFill>
                <a:latin typeface="Libre Franklin"/>
                <a:ea typeface="Libre Franklin"/>
                <a:cs typeface="Libre Franklin"/>
                <a:sym typeface="Libre Franklin"/>
              </a:defRPr>
            </a:lvl3pPr>
            <a:lvl4pPr marL="1828800" marR="0" lvl="3" indent="-314325" algn="l" rtl="0">
              <a:lnSpc>
                <a:spcPct val="94000"/>
              </a:lnSpc>
              <a:spcBef>
                <a:spcPts val="375"/>
              </a:spcBef>
              <a:spcAft>
                <a:spcPts val="0"/>
              </a:spcAft>
              <a:buClr>
                <a:schemeClr val="dk2"/>
              </a:buClr>
              <a:buSzPts val="1350"/>
              <a:buFont typeface="Libre Franklin"/>
              <a:buChar char="–"/>
              <a:defRPr sz="1350" b="0" i="1" u="none" strike="noStrike" cap="none">
                <a:solidFill>
                  <a:schemeClr val="dk2"/>
                </a:solidFill>
                <a:latin typeface="Libre Franklin"/>
                <a:ea typeface="Libre Franklin"/>
                <a:cs typeface="Libre Franklin"/>
                <a:sym typeface="Libre Franklin"/>
              </a:defRPr>
            </a:lvl4pPr>
            <a:lvl5pPr marL="2286000" marR="0" lvl="4" indent="-304800" algn="l" rtl="0">
              <a:lnSpc>
                <a:spcPct val="94000"/>
              </a:lnSpc>
              <a:spcBef>
                <a:spcPts val="375"/>
              </a:spcBef>
              <a:spcAft>
                <a:spcPts val="0"/>
              </a:spcAft>
              <a:buClr>
                <a:schemeClr val="dk2"/>
              </a:buClr>
              <a:buSzPts val="1200"/>
              <a:buFont typeface="Libre Franklin"/>
              <a:buChar char="■"/>
              <a:defRPr sz="12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94000"/>
              </a:lnSpc>
              <a:spcBef>
                <a:spcPts val="375"/>
              </a:spcBef>
              <a:spcAft>
                <a:spcPts val="0"/>
              </a:spcAft>
              <a:buClr>
                <a:schemeClr val="dk2"/>
              </a:buClr>
              <a:buSzPts val="1200"/>
              <a:buFont typeface="Libre Franklin"/>
              <a:buChar char="–"/>
              <a:defRPr sz="1200" b="0" i="1" u="none" strike="noStrike" cap="none">
                <a:solidFill>
                  <a:schemeClr val="dk2"/>
                </a:solidFill>
                <a:latin typeface="Libre Franklin"/>
                <a:ea typeface="Libre Franklin"/>
                <a:cs typeface="Libre Franklin"/>
                <a:sym typeface="Libre Franklin"/>
              </a:defRPr>
            </a:lvl6pPr>
            <a:lvl7pPr marL="3200400" marR="0" lvl="6" indent="-295275" algn="l" rtl="0">
              <a:lnSpc>
                <a:spcPct val="94000"/>
              </a:lnSpc>
              <a:spcBef>
                <a:spcPts val="375"/>
              </a:spcBef>
              <a:spcAft>
                <a:spcPts val="0"/>
              </a:spcAft>
              <a:buClr>
                <a:schemeClr val="dk2"/>
              </a:buClr>
              <a:buSzPts val="1050"/>
              <a:buFont typeface="Libre Franklin"/>
              <a:buChar char="■"/>
              <a:defRPr sz="1050" b="0" i="0" u="none" strike="noStrike" cap="none">
                <a:solidFill>
                  <a:schemeClr val="dk2"/>
                </a:solidFill>
                <a:latin typeface="Libre Franklin"/>
                <a:ea typeface="Libre Franklin"/>
                <a:cs typeface="Libre Franklin"/>
                <a:sym typeface="Libre Franklin"/>
              </a:defRPr>
            </a:lvl7pPr>
            <a:lvl8pPr marL="3657600" marR="0" lvl="7" indent="-295275" algn="l" rtl="0">
              <a:lnSpc>
                <a:spcPct val="94000"/>
              </a:lnSpc>
              <a:spcBef>
                <a:spcPts val="375"/>
              </a:spcBef>
              <a:spcAft>
                <a:spcPts val="0"/>
              </a:spcAft>
              <a:buClr>
                <a:schemeClr val="dk2"/>
              </a:buClr>
              <a:buSzPts val="1050"/>
              <a:buFont typeface="Libre Franklin"/>
              <a:buChar char="–"/>
              <a:defRPr sz="1050" b="0" i="1" u="none" strike="noStrike" cap="none">
                <a:solidFill>
                  <a:schemeClr val="dk2"/>
                </a:solidFill>
                <a:latin typeface="Libre Franklin"/>
                <a:ea typeface="Libre Franklin"/>
                <a:cs typeface="Libre Franklin"/>
                <a:sym typeface="Libre Franklin"/>
              </a:defRPr>
            </a:lvl8pPr>
            <a:lvl9pPr marL="4114800" marR="0" lvl="8" indent="-295275" algn="l" rtl="0">
              <a:lnSpc>
                <a:spcPct val="94000"/>
              </a:lnSpc>
              <a:spcBef>
                <a:spcPts val="375"/>
              </a:spcBef>
              <a:spcAft>
                <a:spcPts val="150"/>
              </a:spcAft>
              <a:buClr>
                <a:schemeClr val="dk2"/>
              </a:buClr>
              <a:buSzPts val="1050"/>
              <a:buFont typeface="Libre Franklin"/>
              <a:buChar char="■"/>
              <a:defRPr sz="1050" b="0" i="0" u="none" strike="noStrike" cap="none">
                <a:solidFill>
                  <a:schemeClr val="dk2"/>
                </a:solidFill>
                <a:latin typeface="Libre Franklin"/>
                <a:ea typeface="Libre Franklin"/>
                <a:cs typeface="Libre Franklin"/>
                <a:sym typeface="Libre Franklin"/>
              </a:defRPr>
            </a:lvl9pPr>
          </a:lstStyle>
          <a:p>
            <a:endParaRPr/>
          </a:p>
        </p:txBody>
      </p:sp>
      <p:sp>
        <p:nvSpPr>
          <p:cNvPr id="8" name="Google Shape;8;p19"/>
          <p:cNvSpPr txBox="1">
            <a:spLocks noGrp="1"/>
          </p:cNvSpPr>
          <p:nvPr>
            <p:ph type="dt" idx="10"/>
          </p:nvPr>
        </p:nvSpPr>
        <p:spPr>
          <a:xfrm>
            <a:off x="1042987" y="4840039"/>
            <a:ext cx="903429" cy="30346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 name="Google Shape;9;p19"/>
          <p:cNvSpPr txBox="1">
            <a:spLocks noGrp="1"/>
          </p:cNvSpPr>
          <p:nvPr>
            <p:ph type="ftr" idx="11"/>
          </p:nvPr>
        </p:nvSpPr>
        <p:spPr>
          <a:xfrm>
            <a:off x="2170173" y="4840039"/>
            <a:ext cx="4710623" cy="30346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19"/>
          <p:cNvSpPr txBox="1">
            <a:spLocks noGrp="1"/>
          </p:cNvSpPr>
          <p:nvPr>
            <p:ph type="sldNum" idx="12"/>
          </p:nvPr>
        </p:nvSpPr>
        <p:spPr>
          <a:xfrm>
            <a:off x="7104552" y="4840039"/>
            <a:ext cx="1197219" cy="303461"/>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spcAft>
                <a:spcPts val="0"/>
              </a:spcAft>
              <a:buClr>
                <a:schemeClr val="dk2"/>
              </a:buClr>
              <a:buSzPts val="900"/>
              <a:buFont typeface="Libre Franklin"/>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de-DE"/>
              <a:t>‹#›</a:t>
            </a:fld>
            <a:endParaRPr/>
          </a:p>
        </p:txBody>
      </p:sp>
      <p:sp>
        <p:nvSpPr>
          <p:cNvPr id="11" name="Google Shape;11;p19" title="Side bar"/>
          <p:cNvSpPr/>
          <p:nvPr/>
        </p:nvSpPr>
        <p:spPr>
          <a:xfrm>
            <a:off x="358571" y="282"/>
            <a:ext cx="17145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6"/>
        <p:cNvGrpSpPr/>
        <p:nvPr/>
      </p:nvGrpSpPr>
      <p:grpSpPr>
        <a:xfrm>
          <a:off x="0" y="0"/>
          <a:ext cx="0" cy="0"/>
          <a:chOff x="0" y="0"/>
          <a:chExt cx="0" cy="0"/>
        </a:xfrm>
      </p:grpSpPr>
      <p:pic>
        <p:nvPicPr>
          <p:cNvPr id="97" name="Google Shape;97;p1" descr="A close up of a fruit&#10;&#10;Description automatically generated"/>
          <p:cNvPicPr preferRelativeResize="0"/>
          <p:nvPr/>
        </p:nvPicPr>
        <p:blipFill rotWithShape="1">
          <a:blip r:embed="rId3">
            <a:alphaModFix/>
          </a:blip>
          <a:srcRect t="20119" b="4866"/>
          <a:stretch/>
        </p:blipFill>
        <p:spPr>
          <a:xfrm>
            <a:off x="-193" y="-478"/>
            <a:ext cx="9143979" cy="5144472"/>
          </a:xfrm>
          <a:prstGeom prst="rect">
            <a:avLst/>
          </a:prstGeom>
          <a:noFill/>
          <a:ln>
            <a:noFill/>
          </a:ln>
        </p:spPr>
      </p:pic>
      <p:sp>
        <p:nvSpPr>
          <p:cNvPr id="98" name="Google Shape;98;p1"/>
          <p:cNvSpPr/>
          <p:nvPr/>
        </p:nvSpPr>
        <p:spPr>
          <a:xfrm>
            <a:off x="866670" y="852852"/>
            <a:ext cx="7400700" cy="3427800"/>
          </a:xfrm>
          <a:prstGeom prst="rect">
            <a:avLst/>
          </a:prstGeom>
          <a:solidFill>
            <a:schemeClr val="l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9" name="Google Shape;99;p1"/>
          <p:cNvSpPr/>
          <p:nvPr/>
        </p:nvSpPr>
        <p:spPr>
          <a:xfrm rot="10800000">
            <a:off x="564643" y="558351"/>
            <a:ext cx="2456751" cy="3306366"/>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6113971" y="1264239"/>
            <a:ext cx="2456260" cy="3306366"/>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01" name="Google Shape;101;p1"/>
          <p:cNvSpPr txBox="1">
            <a:spLocks noGrp="1"/>
          </p:cNvSpPr>
          <p:nvPr>
            <p:ph type="ctrTitle"/>
          </p:nvPr>
        </p:nvSpPr>
        <p:spPr>
          <a:xfrm>
            <a:off x="1436346" y="1341340"/>
            <a:ext cx="6270921" cy="157367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89000"/>
              </a:lnSpc>
              <a:spcBef>
                <a:spcPts val="0"/>
              </a:spcBef>
              <a:spcAft>
                <a:spcPts val="0"/>
              </a:spcAft>
              <a:buClr>
                <a:schemeClr val="dk2"/>
              </a:buClr>
              <a:buSzPts val="3000"/>
              <a:buFont typeface="Libre Franklin"/>
              <a:buNone/>
            </a:pPr>
            <a:r>
              <a:rPr lang="de-DE" sz="3000"/>
              <a:t>THE COMPANY (REGISTERS) WE KEEP</a:t>
            </a:r>
            <a:br>
              <a:rPr lang="de-DE" sz="3000"/>
            </a:br>
            <a:r>
              <a:rPr lang="de-DE" sz="2000"/>
              <a:t>CAN UK PUBLIC COMPANY DATA HELP US SPOT EVIDENCE OF CORRUPTION</a:t>
            </a:r>
            <a:r>
              <a:rPr lang="de-DE" sz="3000"/>
              <a:t>? </a:t>
            </a:r>
            <a:endParaRPr/>
          </a:p>
        </p:txBody>
      </p:sp>
      <p:sp>
        <p:nvSpPr>
          <p:cNvPr id="102" name="Google Shape;102;p1"/>
          <p:cNvSpPr txBox="1">
            <a:spLocks noGrp="1"/>
          </p:cNvSpPr>
          <p:nvPr>
            <p:ph type="subTitle" idx="1"/>
          </p:nvPr>
        </p:nvSpPr>
        <p:spPr>
          <a:xfrm>
            <a:off x="2009929" y="2967209"/>
            <a:ext cx="5123755" cy="814678"/>
          </a:xfrm>
          <a:prstGeom prst="rect">
            <a:avLst/>
          </a:prstGeom>
          <a:noFill/>
          <a:ln>
            <a:noFill/>
          </a:ln>
        </p:spPr>
        <p:txBody>
          <a:bodyPr spcFirstLastPara="1" wrap="square" lIns="91425" tIns="91425" rIns="91425" bIns="91425" anchor="t" anchorCtr="0">
            <a:normAutofit/>
          </a:bodyPr>
          <a:lstStyle/>
          <a:p>
            <a:pPr marL="0" lvl="0" indent="0" algn="ctr" rtl="0">
              <a:lnSpc>
                <a:spcPct val="102000"/>
              </a:lnSpc>
              <a:spcBef>
                <a:spcPts val="0"/>
              </a:spcBef>
              <a:spcAft>
                <a:spcPts val="600"/>
              </a:spcAft>
              <a:buClr>
                <a:srgbClr val="191B0E"/>
              </a:buClr>
              <a:buSzPts val="1700"/>
              <a:buNone/>
            </a:pPr>
            <a:r>
              <a:rPr lang="de-DE">
                <a:solidFill>
                  <a:srgbClr val="191B0E"/>
                </a:solidFill>
              </a:rPr>
              <a:t>Group 3: Leonie Beyrle, Rasim Alam, Taran Raghuram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731625" y="242900"/>
            <a:ext cx="3358800" cy="9420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2800"/>
              <a:buFont typeface="Libre Franklin"/>
              <a:buNone/>
            </a:pPr>
            <a:r>
              <a:rPr lang="de-DE" sz="2400"/>
              <a:t>Public Tenders and Secrecy Jurisdictions</a:t>
            </a:r>
            <a:endParaRPr/>
          </a:p>
        </p:txBody>
      </p:sp>
      <p:pic>
        <p:nvPicPr>
          <p:cNvPr id="177" name="Google Shape;177;p13"/>
          <p:cNvPicPr preferRelativeResize="0"/>
          <p:nvPr/>
        </p:nvPicPr>
        <p:blipFill rotWithShape="1">
          <a:blip r:embed="rId3">
            <a:alphaModFix/>
          </a:blip>
          <a:srcRect l="26484" t="14350" r="22708" b="16886"/>
          <a:stretch/>
        </p:blipFill>
        <p:spPr>
          <a:xfrm>
            <a:off x="4147708" y="483829"/>
            <a:ext cx="4139582" cy="3935810"/>
          </a:xfrm>
          <a:prstGeom prst="rect">
            <a:avLst/>
          </a:prstGeom>
          <a:noFill/>
          <a:ln>
            <a:noFill/>
          </a:ln>
        </p:spPr>
      </p:pic>
      <p:sp>
        <p:nvSpPr>
          <p:cNvPr id="178" name="Google Shape;178;p13"/>
          <p:cNvSpPr/>
          <p:nvPr/>
        </p:nvSpPr>
        <p:spPr>
          <a:xfrm>
            <a:off x="4147700" y="1740900"/>
            <a:ext cx="620700" cy="659400"/>
          </a:xfrm>
          <a:prstGeom prst="ellipse">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4657400" y="1357325"/>
            <a:ext cx="620700" cy="6594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txBox="1">
            <a:spLocks noGrp="1"/>
          </p:cNvSpPr>
          <p:nvPr>
            <p:ph type="body" idx="1"/>
          </p:nvPr>
        </p:nvSpPr>
        <p:spPr>
          <a:xfrm>
            <a:off x="731625" y="1368750"/>
            <a:ext cx="32241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94000"/>
              </a:lnSpc>
              <a:spcBef>
                <a:spcPts val="0"/>
              </a:spcBef>
              <a:spcAft>
                <a:spcPts val="0"/>
              </a:spcAft>
              <a:buClr>
                <a:schemeClr val="dk2"/>
              </a:buClr>
              <a:buSzPts val="1800"/>
              <a:buChar char="●"/>
            </a:pPr>
            <a:r>
              <a:rPr lang="de-DE"/>
              <a:t>Directional graph - arrows point from buyers to suppliers (red dots represent both types of entities)</a:t>
            </a:r>
            <a:endParaRPr/>
          </a:p>
          <a:p>
            <a:pPr marL="457200" lvl="0" indent="0" algn="l" rtl="0">
              <a:lnSpc>
                <a:spcPct val="94000"/>
              </a:lnSpc>
              <a:spcBef>
                <a:spcPts val="0"/>
              </a:spcBef>
              <a:spcAft>
                <a:spcPts val="0"/>
              </a:spcAft>
              <a:buNone/>
            </a:pPr>
            <a:endParaRPr/>
          </a:p>
          <a:p>
            <a:pPr marL="457200" lvl="0" indent="-342900" algn="l" rtl="0">
              <a:lnSpc>
                <a:spcPct val="94000"/>
              </a:lnSpc>
              <a:spcBef>
                <a:spcPts val="0"/>
              </a:spcBef>
              <a:spcAft>
                <a:spcPts val="0"/>
              </a:spcAft>
              <a:buSzPts val="1800"/>
              <a:buChar char="●"/>
            </a:pPr>
            <a:r>
              <a:rPr lang="de-DE"/>
              <a:t>Clusters indicate supplies who benefit from multiple government buyers</a:t>
            </a:r>
            <a:endParaRPr/>
          </a:p>
          <a:p>
            <a:pPr marL="457200" lvl="0" indent="0" algn="l" rtl="0">
              <a:lnSpc>
                <a:spcPct val="94000"/>
              </a:lnSpc>
              <a:spcBef>
                <a:spcPts val="0"/>
              </a:spcBef>
              <a:spcAft>
                <a:spcPts val="0"/>
              </a:spcAft>
              <a:buNone/>
            </a:pPr>
            <a:endParaRPr/>
          </a:p>
          <a:p>
            <a:pPr marL="457200" lvl="0" indent="-342900" algn="l" rtl="0">
              <a:lnSpc>
                <a:spcPct val="94000"/>
              </a:lnSpc>
              <a:spcBef>
                <a:spcPts val="0"/>
              </a:spcBef>
              <a:spcAft>
                <a:spcPts val="0"/>
              </a:spcAft>
              <a:buSzPts val="1800"/>
              <a:buChar char="●"/>
            </a:pPr>
            <a:r>
              <a:rPr lang="de-DE"/>
              <a:t>Includes around 700 unique buyers and 200 suppliers across ~ 2000 contracts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P spid="17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14"/>
          <p:cNvPicPr preferRelativeResize="0"/>
          <p:nvPr/>
        </p:nvPicPr>
        <p:blipFill rotWithShape="1">
          <a:blip r:embed="rId3">
            <a:alphaModFix/>
          </a:blip>
          <a:srcRect l="8787" t="13773" r="23717" b="17184"/>
          <a:stretch/>
        </p:blipFill>
        <p:spPr>
          <a:xfrm>
            <a:off x="1863525" y="221700"/>
            <a:ext cx="7037851" cy="4877450"/>
          </a:xfrm>
          <a:prstGeom prst="rect">
            <a:avLst/>
          </a:prstGeom>
          <a:noFill/>
          <a:ln>
            <a:noFill/>
          </a:ln>
        </p:spPr>
      </p:pic>
      <p:sp>
        <p:nvSpPr>
          <p:cNvPr id="186" name="Google Shape;186;p14"/>
          <p:cNvSpPr txBox="1">
            <a:spLocks noGrp="1"/>
          </p:cNvSpPr>
          <p:nvPr>
            <p:ph type="title"/>
          </p:nvPr>
        </p:nvSpPr>
        <p:spPr>
          <a:xfrm>
            <a:off x="543900" y="58750"/>
            <a:ext cx="4317600" cy="5727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2800"/>
              <a:buFont typeface="Libre Franklin"/>
              <a:buNone/>
            </a:pPr>
            <a:r>
              <a:rPr lang="de-DE" sz="2700"/>
              <a:t>Companies registered in Secrecy Jurisdictions who won public contracts</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1430172" y="123231"/>
            <a:ext cx="7898278" cy="12192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2800"/>
              <a:buFont typeface="Libre Franklin"/>
              <a:buNone/>
            </a:pPr>
            <a:r>
              <a:rPr lang="de-DE"/>
              <a:t>Secrecy Buyers - HPC Example</a:t>
            </a:r>
            <a:endParaRPr/>
          </a:p>
        </p:txBody>
      </p:sp>
      <p:grpSp>
        <p:nvGrpSpPr>
          <p:cNvPr id="192" name="Google Shape;192;p12"/>
          <p:cNvGrpSpPr/>
          <p:nvPr/>
        </p:nvGrpSpPr>
        <p:grpSpPr>
          <a:xfrm>
            <a:off x="742750" y="2400300"/>
            <a:ext cx="2820300" cy="829550"/>
            <a:chOff x="187950" y="3676600"/>
            <a:chExt cx="2820300" cy="829550"/>
          </a:xfrm>
        </p:grpSpPr>
        <p:sp>
          <p:nvSpPr>
            <p:cNvPr id="193" name="Google Shape;193;p12"/>
            <p:cNvSpPr/>
            <p:nvPr/>
          </p:nvSpPr>
          <p:spPr>
            <a:xfrm>
              <a:off x="187950" y="3723625"/>
              <a:ext cx="263400" cy="235200"/>
            </a:xfrm>
            <a:prstGeom prst="ellipse">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2"/>
            <p:cNvSpPr/>
            <p:nvPr/>
          </p:nvSpPr>
          <p:spPr>
            <a:xfrm>
              <a:off x="187950" y="4270950"/>
              <a:ext cx="263400" cy="2352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2"/>
            <p:cNvSpPr txBox="1"/>
            <p:nvPr/>
          </p:nvSpPr>
          <p:spPr>
            <a:xfrm>
              <a:off x="431550" y="3676600"/>
              <a:ext cx="2360100" cy="2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900"/>
                <a:t>Owner Registered in Secrecy Jurisdiction</a:t>
              </a:r>
              <a:endParaRPr sz="900"/>
            </a:p>
          </p:txBody>
        </p:sp>
        <p:sp>
          <p:nvSpPr>
            <p:cNvPr id="196" name="Google Shape;196;p12"/>
            <p:cNvSpPr txBox="1"/>
            <p:nvPr/>
          </p:nvSpPr>
          <p:spPr>
            <a:xfrm>
              <a:off x="451350" y="4223950"/>
              <a:ext cx="2556900" cy="2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900"/>
                <a:t>Owner Not Registered in Secrecy Jurisdiction</a:t>
              </a:r>
              <a:endParaRPr sz="900"/>
            </a:p>
          </p:txBody>
        </p:sp>
      </p:grpSp>
      <p:pic>
        <p:nvPicPr>
          <p:cNvPr id="197" name="Google Shape;197;p12"/>
          <p:cNvPicPr preferRelativeResize="0"/>
          <p:nvPr/>
        </p:nvPicPr>
        <p:blipFill rotWithShape="1">
          <a:blip r:embed="rId3">
            <a:alphaModFix/>
          </a:blip>
          <a:srcRect l="13380" t="13366" r="5968" b="16285"/>
          <a:stretch/>
        </p:blipFill>
        <p:spPr>
          <a:xfrm>
            <a:off x="3770650" y="725450"/>
            <a:ext cx="5011852" cy="43717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6"/>
          <p:cNvSpPr txBox="1">
            <a:spLocks noGrp="1"/>
          </p:cNvSpPr>
          <p:nvPr>
            <p:ph type="title"/>
          </p:nvPr>
        </p:nvSpPr>
        <p:spPr>
          <a:xfrm>
            <a:off x="623400" y="3994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2800"/>
              <a:buFont typeface="Libre Franklin"/>
              <a:buNone/>
            </a:pPr>
            <a:r>
              <a:rPr lang="de-DE"/>
              <a:t>Future Updates</a:t>
            </a:r>
            <a:endParaRPr/>
          </a:p>
        </p:txBody>
      </p:sp>
      <p:sp>
        <p:nvSpPr>
          <p:cNvPr id="203" name="Google Shape;203;p16"/>
          <p:cNvSpPr txBox="1">
            <a:spLocks noGrp="1"/>
          </p:cNvSpPr>
          <p:nvPr>
            <p:ph type="body" idx="1"/>
          </p:nvPr>
        </p:nvSpPr>
        <p:spPr>
          <a:xfrm>
            <a:off x="721850" y="1152475"/>
            <a:ext cx="8520600" cy="3416400"/>
          </a:xfrm>
          <a:prstGeom prst="rect">
            <a:avLst/>
          </a:prstGeom>
          <a:noFill/>
          <a:ln>
            <a:noFill/>
          </a:ln>
        </p:spPr>
        <p:txBody>
          <a:bodyPr spcFirstLastPara="1" wrap="square" lIns="91425" tIns="91425" rIns="91425" bIns="91425" anchor="t" anchorCtr="0">
            <a:noAutofit/>
          </a:bodyPr>
          <a:lstStyle/>
          <a:p>
            <a:pPr marL="457200" lvl="0" indent="-387350" algn="l" rtl="0">
              <a:lnSpc>
                <a:spcPct val="94000"/>
              </a:lnSpc>
              <a:spcBef>
                <a:spcPts val="0"/>
              </a:spcBef>
              <a:spcAft>
                <a:spcPts val="0"/>
              </a:spcAft>
              <a:buClr>
                <a:schemeClr val="dk2"/>
              </a:buClr>
              <a:buSzPts val="2500"/>
              <a:buChar char="●"/>
            </a:pPr>
            <a:r>
              <a:rPr lang="de-DE" sz="2200"/>
              <a:t>Better linkage of PSC (owner) data to general company data</a:t>
            </a:r>
            <a:br>
              <a:rPr lang="de-DE" sz="2200"/>
            </a:br>
            <a:endParaRPr sz="2200"/>
          </a:p>
          <a:p>
            <a:pPr marL="457200" lvl="0" indent="-387350" algn="l" rtl="0">
              <a:lnSpc>
                <a:spcPct val="94000"/>
              </a:lnSpc>
              <a:spcBef>
                <a:spcPts val="0"/>
              </a:spcBef>
              <a:spcAft>
                <a:spcPts val="0"/>
              </a:spcAft>
              <a:buClr>
                <a:schemeClr val="dk2"/>
              </a:buClr>
              <a:buSzPts val="2500"/>
              <a:buChar char="●"/>
            </a:pPr>
            <a:r>
              <a:rPr lang="de-DE" sz="2200"/>
              <a:t>More sophisticated fuzzy matching procedure to match more contracts to suppliers in PSC dataset</a:t>
            </a:r>
            <a:br>
              <a:rPr lang="de-DE" sz="2200"/>
            </a:br>
            <a:endParaRPr sz="2200"/>
          </a:p>
          <a:p>
            <a:pPr marL="457200" lvl="0" indent="-387350" algn="l" rtl="0">
              <a:lnSpc>
                <a:spcPct val="94000"/>
              </a:lnSpc>
              <a:spcBef>
                <a:spcPts val="0"/>
              </a:spcBef>
              <a:spcAft>
                <a:spcPts val="0"/>
              </a:spcAft>
              <a:buClr>
                <a:schemeClr val="dk2"/>
              </a:buClr>
              <a:buSzPts val="2500"/>
              <a:buChar char="●"/>
            </a:pPr>
            <a:r>
              <a:rPr lang="de-DE" sz="2200"/>
              <a:t>Procure additional features about firms (eg: size, assets - currently in PDFs) to run a “community detection” model</a:t>
            </a:r>
            <a:br>
              <a:rPr lang="de-DE" sz="2200"/>
            </a:br>
            <a:endParaRPr sz="2200"/>
          </a:p>
          <a:p>
            <a:pPr marL="457200" lvl="0" indent="-387350" algn="l" rtl="0">
              <a:lnSpc>
                <a:spcPct val="94000"/>
              </a:lnSpc>
              <a:spcBef>
                <a:spcPts val="0"/>
              </a:spcBef>
              <a:spcAft>
                <a:spcPts val="0"/>
              </a:spcAft>
              <a:buClr>
                <a:schemeClr val="dk2"/>
              </a:buClr>
              <a:buSzPts val="2500"/>
              <a:buChar char="●"/>
            </a:pPr>
            <a:r>
              <a:rPr lang="de-DE" sz="2200"/>
              <a:t>Subcontractor chains for companies in secrecy jurisdictions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
        <p:cNvGrpSpPr/>
        <p:nvPr/>
      </p:nvGrpSpPr>
      <p:grpSpPr>
        <a:xfrm>
          <a:off x="0" y="0"/>
          <a:ext cx="0" cy="0"/>
          <a:chOff x="0" y="0"/>
          <a:chExt cx="0" cy="0"/>
        </a:xfrm>
      </p:grpSpPr>
      <p:pic>
        <p:nvPicPr>
          <p:cNvPr id="107" name="Google Shape;107;p2"/>
          <p:cNvPicPr preferRelativeResize="0"/>
          <p:nvPr/>
        </p:nvPicPr>
        <p:blipFill rotWithShape="1">
          <a:blip r:embed="rId3">
            <a:alphaModFix/>
          </a:blip>
          <a:srcRect l="26235" t="13826" r="22772" b="15487"/>
          <a:stretch/>
        </p:blipFill>
        <p:spPr>
          <a:xfrm>
            <a:off x="7390525" y="-1"/>
            <a:ext cx="1753471" cy="1813299"/>
          </a:xfrm>
          <a:prstGeom prst="rect">
            <a:avLst/>
          </a:prstGeom>
          <a:noFill/>
          <a:ln>
            <a:noFill/>
          </a:ln>
          <a:effectLst>
            <a:outerShdw blurRad="57150" dist="19050" dir="5400000" algn="bl" rotWithShape="0">
              <a:schemeClr val="dk1">
                <a:alpha val="50000"/>
              </a:schemeClr>
            </a:outerShdw>
          </a:effectLst>
        </p:spPr>
      </p:pic>
      <p:sp>
        <p:nvSpPr>
          <p:cNvPr id="108" name="Google Shape;108;p2"/>
          <p:cNvSpPr txBox="1">
            <a:spLocks noGrp="1"/>
          </p:cNvSpPr>
          <p:nvPr>
            <p:ph type="title"/>
          </p:nvPr>
        </p:nvSpPr>
        <p:spPr>
          <a:xfrm>
            <a:off x="829100" y="410053"/>
            <a:ext cx="7400499" cy="651061"/>
          </a:xfrm>
          <a:prstGeom prst="rect">
            <a:avLst/>
          </a:prstGeom>
          <a:noFill/>
          <a:ln>
            <a:noFill/>
          </a:ln>
        </p:spPr>
        <p:txBody>
          <a:bodyPr spcFirstLastPara="1" wrap="square" lIns="91425" tIns="45700" rIns="91425" bIns="45700" anchor="ctr" anchorCtr="0">
            <a:normAutofit/>
          </a:bodyPr>
          <a:lstStyle/>
          <a:p>
            <a:pPr marL="0" lvl="0" indent="0" algn="l" rtl="0">
              <a:lnSpc>
                <a:spcPct val="89000"/>
              </a:lnSpc>
              <a:spcBef>
                <a:spcPts val="0"/>
              </a:spcBef>
              <a:spcAft>
                <a:spcPts val="0"/>
              </a:spcAft>
              <a:buClr>
                <a:schemeClr val="dk2"/>
              </a:buClr>
              <a:buSzPts val="2800"/>
              <a:buFont typeface="Libre Franklin"/>
              <a:buNone/>
            </a:pPr>
            <a:r>
              <a:rPr lang="de-DE" sz="4100"/>
              <a:t>Background</a:t>
            </a:r>
            <a:endParaRPr/>
          </a:p>
        </p:txBody>
      </p:sp>
      <p:sp>
        <p:nvSpPr>
          <p:cNvPr id="109" name="Google Shape;109;p2"/>
          <p:cNvSpPr txBox="1">
            <a:spLocks noGrp="1"/>
          </p:cNvSpPr>
          <p:nvPr>
            <p:ph type="body" idx="1"/>
          </p:nvPr>
        </p:nvSpPr>
        <p:spPr>
          <a:xfrm>
            <a:off x="875155" y="1116055"/>
            <a:ext cx="7229901" cy="3816995"/>
          </a:xfrm>
          <a:prstGeom prst="rect">
            <a:avLst/>
          </a:prstGeom>
          <a:noFill/>
          <a:ln>
            <a:noFill/>
          </a:ln>
        </p:spPr>
        <p:txBody>
          <a:bodyPr spcFirstLastPara="1" wrap="square" lIns="91425" tIns="45700" rIns="91425" bIns="45700" anchor="ctr" anchorCtr="0">
            <a:normAutofit/>
          </a:bodyPr>
          <a:lstStyle/>
          <a:p>
            <a:pPr marL="0" lvl="0" indent="0" algn="l" rtl="0">
              <a:lnSpc>
                <a:spcPct val="84000"/>
              </a:lnSpc>
              <a:spcBef>
                <a:spcPts val="200"/>
              </a:spcBef>
              <a:spcAft>
                <a:spcPts val="0"/>
              </a:spcAft>
              <a:buClr>
                <a:schemeClr val="dk2"/>
              </a:buClr>
              <a:buSzPts val="1800"/>
              <a:buNone/>
            </a:pPr>
            <a:endParaRPr/>
          </a:p>
          <a:p>
            <a:pPr marL="358902" lvl="0" indent="-285750" algn="l" rtl="0">
              <a:lnSpc>
                <a:spcPct val="84000"/>
              </a:lnSpc>
              <a:spcBef>
                <a:spcPts val="200"/>
              </a:spcBef>
              <a:spcAft>
                <a:spcPts val="0"/>
              </a:spcAft>
              <a:buClr>
                <a:schemeClr val="dk2"/>
              </a:buClr>
              <a:buSzPts val="1800"/>
              <a:buChar char="●"/>
            </a:pPr>
            <a:r>
              <a:rPr lang="de-DE" sz="1800"/>
              <a:t>Detecting corruption is hard because w</a:t>
            </a:r>
            <a:r>
              <a:rPr lang="de-DE" sz="1800" i="0"/>
              <a:t>e lack reliable data about it</a:t>
            </a:r>
            <a:r>
              <a:rPr lang="de-DE" sz="1800"/>
              <a:t> as </a:t>
            </a:r>
            <a:r>
              <a:rPr lang="de-DE" sz="1800" i="0"/>
              <a:t>only the most egregious corruption cases become public </a:t>
            </a:r>
            <a:endParaRPr sz="1800"/>
          </a:p>
          <a:p>
            <a:pPr marL="358902" lvl="0" indent="-285750" algn="l" rtl="0">
              <a:lnSpc>
                <a:spcPct val="84000"/>
              </a:lnSpc>
              <a:spcBef>
                <a:spcPts val="200"/>
              </a:spcBef>
              <a:spcAft>
                <a:spcPts val="0"/>
              </a:spcAft>
              <a:buClr>
                <a:schemeClr val="dk2"/>
              </a:buClr>
              <a:buSzPts val="1800"/>
              <a:buChar char="●"/>
            </a:pPr>
            <a:r>
              <a:rPr lang="de-DE" sz="1800" i="0"/>
              <a:t>Ab</a:t>
            </a:r>
            <a:r>
              <a:rPr lang="de-DE" sz="1800"/>
              <a:t>out 70% of large scale corruption cases involve </a:t>
            </a:r>
            <a:r>
              <a:rPr lang="de-DE" sz="1800" b="1"/>
              <a:t>anonymous companies</a:t>
            </a:r>
            <a:r>
              <a:rPr lang="de-DE" sz="1800"/>
              <a:t>, which do not disclose their shareholders</a:t>
            </a:r>
            <a:endParaRPr sz="1800"/>
          </a:p>
          <a:p>
            <a:pPr marL="358902" lvl="0" indent="-285750" algn="l" rtl="0">
              <a:lnSpc>
                <a:spcPct val="84000"/>
              </a:lnSpc>
              <a:spcBef>
                <a:spcPts val="400"/>
              </a:spcBef>
              <a:spcAft>
                <a:spcPts val="0"/>
              </a:spcAft>
              <a:buClr>
                <a:schemeClr val="dk2"/>
              </a:buClr>
              <a:buSzPts val="1800"/>
              <a:buChar char="●"/>
            </a:pPr>
            <a:r>
              <a:rPr lang="de-DE" sz="1800"/>
              <a:t>R</a:t>
            </a:r>
            <a:r>
              <a:rPr lang="de-DE" sz="1800" i="0"/>
              <a:t>ecent push for </a:t>
            </a:r>
            <a:r>
              <a:rPr lang="de-DE" sz="1800"/>
              <a:t>disclosure of </a:t>
            </a:r>
            <a:r>
              <a:rPr lang="de-DE" sz="1800" i="0"/>
              <a:t>who really owns/ benefits from UK companies</a:t>
            </a:r>
            <a:endParaRPr sz="1800"/>
          </a:p>
          <a:p>
            <a:pPr marL="358902" lvl="0" indent="-285750" algn="l" rtl="0">
              <a:lnSpc>
                <a:spcPct val="84000"/>
              </a:lnSpc>
              <a:spcBef>
                <a:spcPts val="400"/>
              </a:spcBef>
              <a:spcAft>
                <a:spcPts val="0"/>
              </a:spcAft>
              <a:buClr>
                <a:schemeClr val="dk2"/>
              </a:buClr>
              <a:buSzPts val="1800"/>
              <a:buChar char="●"/>
            </a:pPr>
            <a:r>
              <a:rPr lang="de-DE" sz="1800"/>
              <a:t>How useful is this new data? Does it just produce “zombie transparency” or does it actually help us spot suspicious behavior? </a:t>
            </a:r>
            <a:endParaRPr sz="1800"/>
          </a:p>
          <a:p>
            <a:pPr marL="457200" lvl="0" indent="0" algn="l" rtl="0">
              <a:lnSpc>
                <a:spcPct val="84000"/>
              </a:lnSpc>
              <a:spcBef>
                <a:spcPts val="400"/>
              </a:spcBef>
              <a:spcAft>
                <a:spcPts val="0"/>
              </a:spcAft>
              <a:buNone/>
            </a:pPr>
            <a:endParaRPr i="0"/>
          </a:p>
          <a:p>
            <a:pPr marL="816102" lvl="1" indent="-196850" algn="l" rtl="0">
              <a:lnSpc>
                <a:spcPct val="84000"/>
              </a:lnSpc>
              <a:spcBef>
                <a:spcPts val="1800"/>
              </a:spcBef>
              <a:spcAft>
                <a:spcPts val="200"/>
              </a:spcAft>
              <a:buClr>
                <a:schemeClr val="dk2"/>
              </a:buClr>
              <a:buSzPts val="1400"/>
              <a:buNone/>
            </a:pPr>
            <a:endParaRPr sz="1800" i="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623789" y="322296"/>
            <a:ext cx="8520600" cy="572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9000"/>
              </a:lnSpc>
              <a:spcBef>
                <a:spcPts val="0"/>
              </a:spcBef>
              <a:spcAft>
                <a:spcPts val="0"/>
              </a:spcAft>
              <a:buClr>
                <a:schemeClr val="dk2"/>
              </a:buClr>
              <a:buSzPts val="2800"/>
              <a:buFont typeface="Libre Franklin"/>
              <a:buNone/>
            </a:pPr>
            <a:r>
              <a:rPr lang="de-DE" sz="2400"/>
              <a:t>Our data – 5.6m companies, 7.5m owners, 365k tenders</a:t>
            </a:r>
            <a:r>
              <a:rPr lang="de-DE" sz="3690"/>
              <a:t>   </a:t>
            </a:r>
            <a:endParaRPr/>
          </a:p>
        </p:txBody>
      </p:sp>
      <p:graphicFrame>
        <p:nvGraphicFramePr>
          <p:cNvPr id="115" name="Google Shape;115;p3"/>
          <p:cNvGraphicFramePr/>
          <p:nvPr>
            <p:extLst>
              <p:ext uri="{D42A27DB-BD31-4B8C-83A1-F6EECF244321}">
                <p14:modId xmlns:p14="http://schemas.microsoft.com/office/powerpoint/2010/main" val="3128223313"/>
              </p:ext>
            </p:extLst>
          </p:nvPr>
        </p:nvGraphicFramePr>
        <p:xfrm>
          <a:off x="719594" y="1045554"/>
          <a:ext cx="8153325" cy="3645455"/>
        </p:xfrm>
        <a:graphic>
          <a:graphicData uri="http://schemas.openxmlformats.org/drawingml/2006/table">
            <a:tbl>
              <a:tblPr firstRow="1" bandRow="1">
                <a:noFill/>
                <a:tableStyleId>{17D2BA9A-8C5D-4030-BED2-D44ACFE839D1}</a:tableStyleId>
              </a:tblPr>
              <a:tblGrid>
                <a:gridCol w="1211400">
                  <a:extLst>
                    <a:ext uri="{9D8B030D-6E8A-4147-A177-3AD203B41FA5}">
                      <a16:colId xmlns:a16="http://schemas.microsoft.com/office/drawing/2014/main" val="20000"/>
                    </a:ext>
                  </a:extLst>
                </a:gridCol>
                <a:gridCol w="2117025">
                  <a:extLst>
                    <a:ext uri="{9D8B030D-6E8A-4147-A177-3AD203B41FA5}">
                      <a16:colId xmlns:a16="http://schemas.microsoft.com/office/drawing/2014/main" val="20001"/>
                    </a:ext>
                  </a:extLst>
                </a:gridCol>
                <a:gridCol w="2516925">
                  <a:extLst>
                    <a:ext uri="{9D8B030D-6E8A-4147-A177-3AD203B41FA5}">
                      <a16:colId xmlns:a16="http://schemas.microsoft.com/office/drawing/2014/main" val="20002"/>
                    </a:ext>
                  </a:extLst>
                </a:gridCol>
                <a:gridCol w="2307975">
                  <a:extLst>
                    <a:ext uri="{9D8B030D-6E8A-4147-A177-3AD203B41FA5}">
                      <a16:colId xmlns:a16="http://schemas.microsoft.com/office/drawing/2014/main" val="20003"/>
                    </a:ext>
                  </a:extLst>
                </a:gridCol>
              </a:tblGrid>
              <a:tr h="695850">
                <a:tc>
                  <a:txBody>
                    <a:bodyPr/>
                    <a:lstStyle/>
                    <a:p>
                      <a:pPr marL="0" marR="0" lvl="0" indent="0" algn="just" rtl="0">
                        <a:spcBef>
                          <a:spcPts val="0"/>
                        </a:spcBef>
                        <a:spcAft>
                          <a:spcPts val="0"/>
                        </a:spcAft>
                        <a:buNone/>
                      </a:pPr>
                      <a:endParaRPr sz="1350" b="1"/>
                    </a:p>
                  </a:txBody>
                  <a:tcPr marL="91450" marR="91450" marT="45725" marB="457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marR="0" lvl="0" indent="0" algn="l" rtl="0">
                        <a:spcBef>
                          <a:spcPts val="0"/>
                        </a:spcBef>
                        <a:spcAft>
                          <a:spcPts val="0"/>
                        </a:spcAft>
                        <a:buNone/>
                      </a:pPr>
                      <a:r>
                        <a:rPr lang="de-DE" sz="1350" b="1"/>
                        <a:t>UK Companies House Database </a:t>
                      </a:r>
                      <a:r>
                        <a:rPr lang="de-DE" sz="1350" b="1" i="1"/>
                        <a:t>(government)</a:t>
                      </a:r>
                      <a:endParaRPr sz="1350" b="1" i="1"/>
                    </a:p>
                  </a:txBody>
                  <a:tcPr marL="91450" marR="91450" marT="45725" marB="457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marR="0" lvl="0" indent="0" algn="l" rtl="0">
                        <a:spcBef>
                          <a:spcPts val="0"/>
                        </a:spcBef>
                        <a:spcAft>
                          <a:spcPts val="0"/>
                        </a:spcAft>
                        <a:buNone/>
                      </a:pPr>
                      <a:r>
                        <a:rPr lang="de-DE" sz="1350" b="1"/>
                        <a:t>UK Persons of Significant Control Register </a:t>
                      </a:r>
                      <a:r>
                        <a:rPr lang="de-DE" sz="1350" b="1" i="1"/>
                        <a:t>(government)</a:t>
                      </a:r>
                      <a:endParaRPr sz="1350" b="1" i="1"/>
                    </a:p>
                  </a:txBody>
                  <a:tcPr marL="91450" marR="91450" marT="45725" marB="457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marR="0" lvl="0" indent="0" algn="l" rtl="0">
                        <a:spcBef>
                          <a:spcPts val="0"/>
                        </a:spcBef>
                        <a:spcAft>
                          <a:spcPts val="0"/>
                        </a:spcAft>
                        <a:buNone/>
                      </a:pPr>
                      <a:r>
                        <a:rPr lang="de-DE" sz="1350" b="1"/>
                        <a:t>EU Opentender Database </a:t>
                      </a:r>
                      <a:r>
                        <a:rPr lang="de-DE" sz="1350" b="1" i="1"/>
                        <a:t>(Digital Whistleblower Project)</a:t>
                      </a:r>
                      <a:endParaRPr sz="1350" b="1" i="1"/>
                    </a:p>
                  </a:txBody>
                  <a:tcPr marL="91450" marR="91450" marT="45725" marB="457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902225">
                <a:tc>
                  <a:txBody>
                    <a:bodyPr/>
                    <a:lstStyle/>
                    <a:p>
                      <a:pPr marL="0" marR="0" lvl="0" indent="0" algn="l" rtl="0">
                        <a:spcBef>
                          <a:spcPts val="0"/>
                        </a:spcBef>
                        <a:spcAft>
                          <a:spcPts val="0"/>
                        </a:spcAft>
                        <a:buNone/>
                      </a:pPr>
                      <a:r>
                        <a:rPr lang="de-DE" sz="1350" b="1"/>
                        <a:t>What does the data tell us </a:t>
                      </a:r>
                      <a:endParaRPr sz="1350" b="1"/>
                    </a:p>
                  </a:txBody>
                  <a:tcPr marL="91450" marR="91450" marT="45725" marB="45725">
                    <a:lnT w="9525" cap="flat" cmpd="sng">
                      <a:solidFill>
                        <a:srgbClr val="999999"/>
                      </a:solidFill>
                      <a:prstDash val="solid"/>
                      <a:round/>
                      <a:headEnd type="none" w="sm" len="sm"/>
                      <a:tailEnd type="none" w="sm" len="sm"/>
                    </a:lnT>
                    <a:solidFill>
                      <a:srgbClr val="EFEFEF"/>
                    </a:solidFill>
                  </a:tcPr>
                </a:tc>
                <a:tc>
                  <a:txBody>
                    <a:bodyPr/>
                    <a:lstStyle/>
                    <a:p>
                      <a:pPr marL="0" marR="0" lvl="0" indent="0" algn="l" rtl="0">
                        <a:spcBef>
                          <a:spcPts val="0"/>
                        </a:spcBef>
                        <a:spcAft>
                          <a:spcPts val="0"/>
                        </a:spcAft>
                        <a:buNone/>
                      </a:pPr>
                      <a:r>
                        <a:rPr lang="de-DE" sz="1350"/>
                        <a:t>Full universe of UK companies</a:t>
                      </a:r>
                      <a:endParaRPr sz="1350"/>
                    </a:p>
                  </a:txBody>
                  <a:tcPr marL="91450" marR="91450" marT="45725" marB="45725">
                    <a:lnT w="9525" cap="flat" cmpd="sng">
                      <a:solidFill>
                        <a:srgbClr val="999999"/>
                      </a:solidFill>
                      <a:prstDash val="solid"/>
                      <a:round/>
                      <a:headEnd type="none" w="sm" len="sm"/>
                      <a:tailEnd type="none" w="sm" len="sm"/>
                    </a:lnT>
                  </a:tcPr>
                </a:tc>
                <a:tc>
                  <a:txBody>
                    <a:bodyPr/>
                    <a:lstStyle/>
                    <a:p>
                      <a:pPr marL="0" marR="0" lvl="0" indent="0" algn="l" rtl="0">
                        <a:spcBef>
                          <a:spcPts val="0"/>
                        </a:spcBef>
                        <a:spcAft>
                          <a:spcPts val="0"/>
                        </a:spcAft>
                        <a:buNone/>
                      </a:pPr>
                      <a:r>
                        <a:rPr lang="de-DE" sz="1350" dirty="0"/>
                        <a:t>Who owns / benefits from UK companies </a:t>
                      </a:r>
                      <a:r>
                        <a:rPr lang="de-DE" sz="1350" dirty="0">
                          <a:sym typeface="Wingdings" panose="05000000000000000000" pitchFamily="2" charset="2"/>
                        </a:rPr>
                        <a:t></a:t>
                      </a:r>
                      <a:r>
                        <a:rPr lang="de-DE" sz="1350" dirty="0"/>
                        <a:t> Owner = 25% or more of shares or voting rights </a:t>
                      </a:r>
                      <a:endParaRPr dirty="0"/>
                    </a:p>
                  </a:txBody>
                  <a:tcPr marL="91450" marR="91450" marT="45725" marB="45725">
                    <a:lnT w="9525" cap="flat" cmpd="sng">
                      <a:solidFill>
                        <a:srgbClr val="999999"/>
                      </a:solidFill>
                      <a:prstDash val="solid"/>
                      <a:round/>
                      <a:headEnd type="none" w="sm" len="sm"/>
                      <a:tailEnd type="none" w="sm" len="sm"/>
                    </a:lnT>
                  </a:tcPr>
                </a:tc>
                <a:tc>
                  <a:txBody>
                    <a:bodyPr/>
                    <a:lstStyle/>
                    <a:p>
                      <a:pPr marL="0" marR="0" lvl="0" indent="0" algn="l" rtl="0">
                        <a:spcBef>
                          <a:spcPts val="0"/>
                        </a:spcBef>
                        <a:spcAft>
                          <a:spcPts val="0"/>
                        </a:spcAft>
                        <a:buNone/>
                      </a:pPr>
                      <a:r>
                        <a:rPr lang="de-DE" sz="1350"/>
                        <a:t>Companies which received  contracts from UK public entities (2009-2019)</a:t>
                      </a:r>
                      <a:endParaRPr sz="1350"/>
                    </a:p>
                  </a:txBody>
                  <a:tcPr marL="91450" marR="91450" marT="45725" marB="45725">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r h="1067925">
                <a:tc>
                  <a:txBody>
                    <a:bodyPr/>
                    <a:lstStyle/>
                    <a:p>
                      <a:pPr marL="0" marR="0" lvl="0" indent="0" algn="l" rtl="0">
                        <a:spcBef>
                          <a:spcPts val="0"/>
                        </a:spcBef>
                        <a:spcAft>
                          <a:spcPts val="0"/>
                        </a:spcAft>
                        <a:buNone/>
                      </a:pPr>
                      <a:r>
                        <a:rPr lang="de-DE" sz="1350" b="1"/>
                        <a:t>Key variables </a:t>
                      </a:r>
                      <a:endParaRPr sz="1350" b="1"/>
                    </a:p>
                  </a:txBody>
                  <a:tcPr marL="91450" marR="91450" marT="45725" marB="45725">
                    <a:solidFill>
                      <a:srgbClr val="EFEFEF"/>
                    </a:solidFill>
                  </a:tcPr>
                </a:tc>
                <a:tc>
                  <a:txBody>
                    <a:bodyPr/>
                    <a:lstStyle/>
                    <a:p>
                      <a:pPr marL="0" marR="0" lvl="0" indent="0" algn="l" rtl="0">
                        <a:spcBef>
                          <a:spcPts val="0"/>
                        </a:spcBef>
                        <a:spcAft>
                          <a:spcPts val="0"/>
                        </a:spcAft>
                        <a:buNone/>
                      </a:pPr>
                      <a:r>
                        <a:rPr lang="de-DE" sz="1350"/>
                        <a:t>Unique company number, name, registered address, incorporation date, industry </a:t>
                      </a:r>
                      <a:endParaRPr sz="1350"/>
                    </a:p>
                  </a:txBody>
                  <a:tcPr marL="91450" marR="91450" marT="45725" marB="45725"/>
                </a:tc>
                <a:tc>
                  <a:txBody>
                    <a:bodyPr/>
                    <a:lstStyle/>
                    <a:p>
                      <a:pPr marL="0" marR="0" lvl="0" indent="0" algn="l" rtl="0">
                        <a:spcBef>
                          <a:spcPts val="0"/>
                        </a:spcBef>
                        <a:spcAft>
                          <a:spcPts val="0"/>
                        </a:spcAft>
                        <a:buNone/>
                      </a:pPr>
                      <a:r>
                        <a:rPr lang="de-DE" sz="1350"/>
                        <a:t>Owner type (individual or company), name, address, owner nationality </a:t>
                      </a:r>
                      <a:endParaRPr sz="1350"/>
                    </a:p>
                  </a:txBody>
                  <a:tcPr marL="91450" marR="91450" marT="45725" marB="45725"/>
                </a:tc>
                <a:tc>
                  <a:txBody>
                    <a:bodyPr/>
                    <a:lstStyle/>
                    <a:p>
                      <a:pPr marL="0" marR="0" lvl="0" indent="0" algn="l" rtl="0">
                        <a:spcBef>
                          <a:spcPts val="0"/>
                        </a:spcBef>
                        <a:spcAft>
                          <a:spcPts val="0"/>
                        </a:spcAft>
                        <a:buNone/>
                      </a:pPr>
                      <a:r>
                        <a:rPr lang="de-DE" sz="1350"/>
                        <a:t>Tender and bid prices, buyer and bidder names, tender descriptions </a:t>
                      </a:r>
                      <a:endParaRPr sz="1350"/>
                    </a:p>
                  </a:txBody>
                  <a:tcPr marL="91450" marR="91450" marT="45725" marB="45725"/>
                </a:tc>
                <a:extLst>
                  <a:ext uri="{0D108BD9-81ED-4DB2-BD59-A6C34878D82A}">
                    <a16:rowId xmlns:a16="http://schemas.microsoft.com/office/drawing/2014/main" val="10002"/>
                  </a:ext>
                </a:extLst>
              </a:tr>
              <a:tr h="902225">
                <a:tc>
                  <a:txBody>
                    <a:bodyPr/>
                    <a:lstStyle/>
                    <a:p>
                      <a:pPr marL="0" marR="0" lvl="0" indent="0" algn="l" rtl="0">
                        <a:spcBef>
                          <a:spcPts val="0"/>
                        </a:spcBef>
                        <a:spcAft>
                          <a:spcPts val="0"/>
                        </a:spcAft>
                        <a:buNone/>
                      </a:pPr>
                      <a:r>
                        <a:rPr lang="de-DE" sz="1350" b="1"/>
                        <a:t>Obser-</a:t>
                      </a:r>
                      <a:endParaRPr sz="1350" b="1"/>
                    </a:p>
                    <a:p>
                      <a:pPr marL="0" marR="0" lvl="0" indent="0" algn="l" rtl="0">
                        <a:spcBef>
                          <a:spcPts val="0"/>
                        </a:spcBef>
                        <a:spcAft>
                          <a:spcPts val="0"/>
                        </a:spcAft>
                        <a:buNone/>
                      </a:pPr>
                      <a:r>
                        <a:rPr lang="de-DE" sz="1350" b="1"/>
                        <a:t>vations </a:t>
                      </a:r>
                      <a:endParaRPr sz="1350" b="1"/>
                    </a:p>
                  </a:txBody>
                  <a:tcPr marL="91450" marR="91450" marT="45725" marB="45725">
                    <a:solidFill>
                      <a:srgbClr val="EFEFEF"/>
                    </a:solidFill>
                  </a:tcPr>
                </a:tc>
                <a:tc>
                  <a:txBody>
                    <a:bodyPr/>
                    <a:lstStyle/>
                    <a:p>
                      <a:pPr marL="0" marR="0" lvl="0" indent="0" algn="l" rtl="0">
                        <a:spcBef>
                          <a:spcPts val="0"/>
                        </a:spcBef>
                        <a:spcAft>
                          <a:spcPts val="0"/>
                        </a:spcAft>
                        <a:buNone/>
                      </a:pPr>
                      <a:r>
                        <a:rPr lang="de-DE" sz="1350" b="1"/>
                        <a:t>Approx. 5.6m companies </a:t>
                      </a:r>
                      <a:endParaRPr sz="1350" b="1"/>
                    </a:p>
                  </a:txBody>
                  <a:tcPr marL="91450" marR="91450" marT="45725" marB="45725"/>
                </a:tc>
                <a:tc>
                  <a:txBody>
                    <a:bodyPr/>
                    <a:lstStyle/>
                    <a:p>
                      <a:pPr marL="0" marR="0" lvl="0" indent="0" algn="l" rtl="0">
                        <a:spcBef>
                          <a:spcPts val="0"/>
                        </a:spcBef>
                        <a:spcAft>
                          <a:spcPts val="0"/>
                        </a:spcAft>
                        <a:buNone/>
                      </a:pPr>
                      <a:r>
                        <a:rPr lang="de-DE" sz="1350" b="1" dirty="0"/>
                        <a:t>Approx. 7.5m owners </a:t>
                      </a:r>
                      <a:r>
                        <a:rPr lang="de-DE" sz="1350" dirty="0"/>
                        <a:t>(individuals and corporates) </a:t>
                      </a:r>
                      <a:endParaRPr dirty="0"/>
                    </a:p>
                    <a:p>
                      <a:pPr marL="0" marR="0" lvl="0" indent="0" algn="l" rtl="0">
                        <a:spcBef>
                          <a:spcPts val="0"/>
                        </a:spcBef>
                        <a:spcAft>
                          <a:spcPts val="0"/>
                        </a:spcAft>
                        <a:buNone/>
                      </a:pPr>
                      <a:endParaRPr sz="1350" dirty="0"/>
                    </a:p>
                  </a:txBody>
                  <a:tcPr marL="91450" marR="91450" marT="45725" marB="45725"/>
                </a:tc>
                <a:tc>
                  <a:txBody>
                    <a:bodyPr/>
                    <a:lstStyle/>
                    <a:p>
                      <a:pPr marL="0" marR="0" lvl="0" indent="0" algn="l" rtl="0">
                        <a:spcBef>
                          <a:spcPts val="0"/>
                        </a:spcBef>
                        <a:spcAft>
                          <a:spcPts val="0"/>
                        </a:spcAft>
                        <a:buNone/>
                      </a:pPr>
                      <a:r>
                        <a:rPr lang="de-DE" sz="1350" b="1" dirty="0"/>
                        <a:t>365,000 tenders awarded</a:t>
                      </a:r>
                      <a:r>
                        <a:rPr lang="de-DE" sz="1350" dirty="0"/>
                        <a:t> by UK public entities in last 11 years</a:t>
                      </a:r>
                      <a:endParaRPr sz="1350"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524516" y="323262"/>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2800"/>
              <a:buFont typeface="Libre Franklin"/>
              <a:buNone/>
            </a:pPr>
            <a:r>
              <a:rPr lang="de-DE"/>
              <a:t>Our Goal – What‘s new about what we did? </a:t>
            </a:r>
            <a:endParaRPr/>
          </a:p>
        </p:txBody>
      </p:sp>
      <p:sp>
        <p:nvSpPr>
          <p:cNvPr id="121" name="Google Shape;121;p4"/>
          <p:cNvSpPr txBox="1">
            <a:spLocks noGrp="1"/>
          </p:cNvSpPr>
          <p:nvPr>
            <p:ph type="body" idx="1"/>
          </p:nvPr>
        </p:nvSpPr>
        <p:spPr>
          <a:xfrm>
            <a:off x="582045" y="1116694"/>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94000"/>
              </a:lnSpc>
              <a:spcBef>
                <a:spcPts val="0"/>
              </a:spcBef>
              <a:spcAft>
                <a:spcPts val="0"/>
              </a:spcAft>
              <a:buClr>
                <a:schemeClr val="dk2"/>
              </a:buClr>
              <a:buSzPts val="1800"/>
              <a:buNone/>
            </a:pPr>
            <a:r>
              <a:rPr lang="de-DE"/>
              <a:t>Existing research on UK company owners  is: </a:t>
            </a:r>
            <a:endParaRPr/>
          </a:p>
          <a:p>
            <a:pPr marL="457200" lvl="0" indent="-342900" algn="l" rtl="0">
              <a:lnSpc>
                <a:spcPct val="94000"/>
              </a:lnSpc>
              <a:spcBef>
                <a:spcPts val="0"/>
              </a:spcBef>
              <a:spcAft>
                <a:spcPts val="0"/>
              </a:spcAft>
              <a:buClr>
                <a:schemeClr val="dk2"/>
              </a:buClr>
              <a:buSzPts val="1800"/>
              <a:buChar char="●"/>
            </a:pPr>
            <a:r>
              <a:rPr lang="de-DE" u="sng"/>
              <a:t>Sparse</a:t>
            </a:r>
            <a:r>
              <a:rPr lang="de-DE" i="1"/>
              <a:t>:</a:t>
            </a:r>
            <a:r>
              <a:rPr lang="de-DE"/>
              <a:t> Ownership register only launched in 2016 </a:t>
            </a:r>
            <a:endParaRPr/>
          </a:p>
          <a:p>
            <a:pPr marL="457200" lvl="0" indent="-342900" algn="l" rtl="0">
              <a:lnSpc>
                <a:spcPct val="94000"/>
              </a:lnSpc>
              <a:spcBef>
                <a:spcPts val="0"/>
              </a:spcBef>
              <a:spcAft>
                <a:spcPts val="0"/>
              </a:spcAft>
              <a:buClr>
                <a:schemeClr val="dk2"/>
              </a:buClr>
              <a:buSzPts val="1800"/>
              <a:buChar char="●"/>
            </a:pPr>
            <a:r>
              <a:rPr lang="de-DE" u="sng"/>
              <a:t>Driven by NGO</a:t>
            </a:r>
            <a:r>
              <a:rPr lang="de-DE" i="1"/>
              <a:t>s, </a:t>
            </a:r>
            <a:r>
              <a:rPr lang="de-DE"/>
              <a:t>not academic researchers</a:t>
            </a:r>
            <a:endParaRPr/>
          </a:p>
          <a:p>
            <a:pPr marL="457200" lvl="0" indent="-342900" algn="l" rtl="0">
              <a:lnSpc>
                <a:spcPct val="94000"/>
              </a:lnSpc>
              <a:spcBef>
                <a:spcPts val="0"/>
              </a:spcBef>
              <a:spcAft>
                <a:spcPts val="0"/>
              </a:spcAft>
              <a:buClr>
                <a:schemeClr val="dk2"/>
              </a:buClr>
              <a:buSzPts val="1800"/>
              <a:buChar char="●"/>
            </a:pPr>
            <a:r>
              <a:rPr lang="de-DE" u="sng"/>
              <a:t>Focused on analyzing specific companies</a:t>
            </a:r>
            <a:r>
              <a:rPr lang="de-DE"/>
              <a:t> (already suspected of illicit behavior) rather than analyzing the whole dataset and company network</a:t>
            </a:r>
            <a:r>
              <a:rPr lang="de-DE" i="1"/>
              <a:t> </a:t>
            </a:r>
            <a:endParaRPr i="1"/>
          </a:p>
          <a:p>
            <a:pPr marL="457200" lvl="0" indent="-342900" algn="l" rtl="0">
              <a:lnSpc>
                <a:spcPct val="94000"/>
              </a:lnSpc>
              <a:spcBef>
                <a:spcPts val="0"/>
              </a:spcBef>
              <a:spcAft>
                <a:spcPts val="0"/>
              </a:spcAft>
              <a:buClr>
                <a:schemeClr val="dk2"/>
              </a:buClr>
              <a:buSzPts val="1800"/>
              <a:buChar char="●"/>
            </a:pPr>
            <a:r>
              <a:rPr lang="de-DE" u="sng"/>
              <a:t>Uses canned visualization tools</a:t>
            </a:r>
            <a:r>
              <a:rPr lang="de-DE"/>
              <a:t> not machine learning </a:t>
            </a:r>
            <a:endParaRPr/>
          </a:p>
          <a:p>
            <a:pPr marL="457200" lvl="0" indent="-342900" algn="l" rtl="0">
              <a:lnSpc>
                <a:spcPct val="94000"/>
              </a:lnSpc>
              <a:spcBef>
                <a:spcPts val="0"/>
              </a:spcBef>
              <a:spcAft>
                <a:spcPts val="0"/>
              </a:spcAft>
              <a:buClr>
                <a:schemeClr val="dk2"/>
              </a:buClr>
              <a:buSzPts val="1800"/>
              <a:buChar char="●"/>
            </a:pPr>
            <a:r>
              <a:rPr lang="de-DE" u="sng"/>
              <a:t>Hampered by unclean data </a:t>
            </a:r>
            <a:endParaRPr u="sng"/>
          </a:p>
          <a:p>
            <a:pPr marL="914400" lvl="1" indent="-317500" algn="l" rtl="0">
              <a:lnSpc>
                <a:spcPct val="100000"/>
              </a:lnSpc>
              <a:spcBef>
                <a:spcPts val="0"/>
              </a:spcBef>
              <a:spcAft>
                <a:spcPts val="0"/>
              </a:spcAft>
              <a:buClr>
                <a:schemeClr val="dk2"/>
              </a:buClr>
              <a:buSzPts val="1400"/>
              <a:buChar char="○"/>
            </a:pPr>
            <a:r>
              <a:rPr lang="de-DE" i="0"/>
              <a:t>Companies House does not verify any information provided </a:t>
            </a:r>
            <a:endParaRPr/>
          </a:p>
          <a:p>
            <a:pPr marL="914400" lvl="1" indent="-317500" algn="l" rtl="0">
              <a:lnSpc>
                <a:spcPct val="100000"/>
              </a:lnSpc>
              <a:spcBef>
                <a:spcPts val="0"/>
              </a:spcBef>
              <a:spcAft>
                <a:spcPts val="0"/>
              </a:spcAft>
              <a:buClr>
                <a:schemeClr val="dk2"/>
              </a:buClr>
              <a:buSzPts val="1400"/>
              <a:buChar char="○"/>
            </a:pPr>
            <a:r>
              <a:rPr lang="de-DE" i="0"/>
              <a:t>Data entry through text fields which leaves data riddled with typos and mistakes </a:t>
            </a:r>
            <a:endParaRPr/>
          </a:p>
          <a:p>
            <a:pPr marL="914400" lvl="1" indent="-317500" algn="l" rtl="0">
              <a:lnSpc>
                <a:spcPct val="100000"/>
              </a:lnSpc>
              <a:spcBef>
                <a:spcPts val="0"/>
              </a:spcBef>
              <a:spcAft>
                <a:spcPts val="0"/>
              </a:spcAft>
              <a:buClr>
                <a:schemeClr val="dk2"/>
              </a:buClr>
              <a:buSzPts val="1400"/>
              <a:buChar char="○"/>
            </a:pPr>
            <a:r>
              <a:rPr lang="de-DE" i="0"/>
              <a:t>Opentender dataset does not use unique company numbers</a:t>
            </a:r>
            <a:endParaRPr/>
          </a:p>
          <a:p>
            <a:pPr marL="0" lvl="0" indent="0" algn="l" rtl="0">
              <a:lnSpc>
                <a:spcPct val="84000"/>
              </a:lnSpc>
              <a:spcBef>
                <a:spcPts val="400"/>
              </a:spcBef>
              <a:spcAft>
                <a:spcPts val="0"/>
              </a:spcAft>
              <a:buNone/>
            </a:pPr>
            <a:endParaRPr/>
          </a:p>
          <a:p>
            <a:pPr marL="0" lvl="0" indent="0" algn="l" rtl="0">
              <a:lnSpc>
                <a:spcPct val="84000"/>
              </a:lnSpc>
              <a:spcBef>
                <a:spcPts val="400"/>
              </a:spcBef>
              <a:spcAft>
                <a:spcPts val="0"/>
              </a:spcAft>
              <a:buNone/>
            </a:pPr>
            <a:r>
              <a:rPr lang="de-DE"/>
              <a:t>We took a bottom-up approach</a:t>
            </a:r>
            <a:endParaRPr/>
          </a:p>
          <a:p>
            <a:pPr marL="457200" lvl="0" indent="-342900" algn="l" rtl="0">
              <a:lnSpc>
                <a:spcPct val="84000"/>
              </a:lnSpc>
              <a:spcBef>
                <a:spcPts val="400"/>
              </a:spcBef>
              <a:spcAft>
                <a:spcPts val="0"/>
              </a:spcAft>
              <a:buSzPts val="1800"/>
              <a:buChar char="●"/>
            </a:pPr>
            <a:r>
              <a:rPr lang="de-DE" i="0"/>
              <a:t>Descriptive analysis to identify companies which do not appear to be complying with PSC disclosure requirements </a:t>
            </a:r>
            <a:endParaRPr i="0"/>
          </a:p>
          <a:p>
            <a:pPr marL="457200" lvl="0" indent="-342900" algn="l" rtl="0">
              <a:lnSpc>
                <a:spcPct val="84000"/>
              </a:lnSpc>
              <a:spcBef>
                <a:spcPts val="0"/>
              </a:spcBef>
              <a:spcAft>
                <a:spcPts val="0"/>
              </a:spcAft>
              <a:buSzPts val="1800"/>
              <a:buChar char="●"/>
            </a:pPr>
            <a:r>
              <a:rPr lang="de-DE" i="0"/>
              <a:t>Map company networks to identify interesting/ suspicious patterns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495300" y="397325"/>
            <a:ext cx="8754300" cy="5727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2800"/>
              <a:buFont typeface="Libre Franklin"/>
              <a:buNone/>
            </a:pPr>
            <a:r>
              <a:rPr lang="de-DE" sz="2800"/>
              <a:t>Some PSCs own vastly more company than others </a:t>
            </a:r>
            <a:endParaRPr sz="2800"/>
          </a:p>
        </p:txBody>
      </p:sp>
      <p:sp>
        <p:nvSpPr>
          <p:cNvPr id="127" name="Google Shape;127;p6"/>
          <p:cNvSpPr txBox="1">
            <a:spLocks noGrp="1"/>
          </p:cNvSpPr>
          <p:nvPr>
            <p:ph type="body" idx="1"/>
          </p:nvPr>
        </p:nvSpPr>
        <p:spPr>
          <a:xfrm>
            <a:off x="687813" y="1264425"/>
            <a:ext cx="3721200" cy="779700"/>
          </a:xfrm>
          <a:prstGeom prst="rect">
            <a:avLst/>
          </a:prstGeom>
          <a:noFill/>
          <a:ln>
            <a:noFill/>
          </a:ln>
        </p:spPr>
        <p:txBody>
          <a:bodyPr spcFirstLastPara="1" wrap="square" lIns="91425" tIns="91425" rIns="91425" bIns="91425" anchor="t" anchorCtr="0">
            <a:noAutofit/>
          </a:bodyPr>
          <a:lstStyle/>
          <a:p>
            <a:pPr marL="0" lvl="0" indent="0" algn="l" rtl="0">
              <a:lnSpc>
                <a:spcPct val="94000"/>
              </a:lnSpc>
              <a:spcBef>
                <a:spcPts val="0"/>
              </a:spcBef>
              <a:spcAft>
                <a:spcPts val="0"/>
              </a:spcAft>
              <a:buClr>
                <a:schemeClr val="dk2"/>
              </a:buClr>
              <a:buSzPts val="1800"/>
              <a:buNone/>
            </a:pPr>
            <a:r>
              <a:rPr lang="de-DE"/>
              <a:t>A small number of PSCs own/ control vast numbers of companies.  </a:t>
            </a:r>
            <a:endParaRPr/>
          </a:p>
          <a:p>
            <a:pPr marL="114300" lvl="0" indent="0" algn="l" rtl="0">
              <a:lnSpc>
                <a:spcPct val="94000"/>
              </a:lnSpc>
              <a:spcBef>
                <a:spcPts val="0"/>
              </a:spcBef>
              <a:spcAft>
                <a:spcPts val="0"/>
              </a:spcAft>
              <a:buClr>
                <a:schemeClr val="dk2"/>
              </a:buClr>
              <a:buSzPts val="1800"/>
              <a:buNone/>
            </a:pPr>
            <a:endParaRPr/>
          </a:p>
          <a:p>
            <a:pPr marL="0" lvl="0" indent="0" algn="l" rtl="0">
              <a:lnSpc>
                <a:spcPct val="94000"/>
              </a:lnSpc>
              <a:spcBef>
                <a:spcPts val="0"/>
              </a:spcBef>
              <a:spcAft>
                <a:spcPts val="0"/>
              </a:spcAft>
              <a:buClr>
                <a:schemeClr val="dk2"/>
              </a:buClr>
              <a:buSzPts val="1800"/>
              <a:buNone/>
            </a:pPr>
            <a:endParaRPr/>
          </a:p>
          <a:p>
            <a:pPr marL="0" lvl="0" indent="0" algn="l" rtl="0">
              <a:lnSpc>
                <a:spcPct val="94000"/>
              </a:lnSpc>
              <a:spcBef>
                <a:spcPts val="0"/>
              </a:spcBef>
              <a:spcAft>
                <a:spcPts val="0"/>
              </a:spcAft>
              <a:buClr>
                <a:schemeClr val="dk2"/>
              </a:buClr>
              <a:buSzPts val="1800"/>
              <a:buNone/>
            </a:pPr>
            <a:endParaRPr/>
          </a:p>
          <a:p>
            <a:pPr marL="114300" lvl="0" indent="0" algn="l" rtl="0">
              <a:lnSpc>
                <a:spcPct val="94000"/>
              </a:lnSpc>
              <a:spcBef>
                <a:spcPts val="0"/>
              </a:spcBef>
              <a:spcAft>
                <a:spcPts val="0"/>
              </a:spcAft>
              <a:buClr>
                <a:schemeClr val="dk2"/>
              </a:buClr>
              <a:buSzPts val="1800"/>
              <a:buNone/>
            </a:pPr>
            <a:endParaRPr/>
          </a:p>
          <a:p>
            <a:pPr marL="114300" lvl="0" indent="0" algn="l" rtl="0">
              <a:lnSpc>
                <a:spcPct val="94000"/>
              </a:lnSpc>
              <a:spcBef>
                <a:spcPts val="0"/>
              </a:spcBef>
              <a:spcAft>
                <a:spcPts val="0"/>
              </a:spcAft>
              <a:buClr>
                <a:schemeClr val="dk2"/>
              </a:buClr>
              <a:buSzPts val="1800"/>
              <a:buNone/>
            </a:pPr>
            <a:endParaRPr/>
          </a:p>
          <a:p>
            <a:pPr marL="114300" lvl="0" indent="0" algn="l" rtl="0">
              <a:lnSpc>
                <a:spcPct val="94000"/>
              </a:lnSpc>
              <a:spcBef>
                <a:spcPts val="0"/>
              </a:spcBef>
              <a:spcAft>
                <a:spcPts val="0"/>
              </a:spcAft>
              <a:buClr>
                <a:schemeClr val="dk2"/>
              </a:buClr>
              <a:buSzPts val="1800"/>
              <a:buNone/>
            </a:pPr>
            <a:endParaRPr/>
          </a:p>
          <a:p>
            <a:pPr marL="114300" lvl="0" indent="0" algn="l" rtl="0">
              <a:lnSpc>
                <a:spcPct val="94000"/>
              </a:lnSpc>
              <a:spcBef>
                <a:spcPts val="0"/>
              </a:spcBef>
              <a:spcAft>
                <a:spcPts val="0"/>
              </a:spcAft>
              <a:buClr>
                <a:schemeClr val="dk2"/>
              </a:buClr>
              <a:buSzPts val="1800"/>
              <a:buNone/>
            </a:pPr>
            <a:endParaRPr/>
          </a:p>
          <a:p>
            <a:pPr marL="114300" lvl="0" indent="0" algn="l" rtl="0">
              <a:lnSpc>
                <a:spcPct val="94000"/>
              </a:lnSpc>
              <a:spcBef>
                <a:spcPts val="0"/>
              </a:spcBef>
              <a:spcAft>
                <a:spcPts val="0"/>
              </a:spcAft>
              <a:buClr>
                <a:schemeClr val="dk2"/>
              </a:buClr>
              <a:buSzPts val="1800"/>
              <a:buNone/>
            </a:pPr>
            <a:endParaRPr/>
          </a:p>
          <a:p>
            <a:pPr marL="114300" lvl="0" indent="0" algn="l" rtl="0">
              <a:lnSpc>
                <a:spcPct val="94000"/>
              </a:lnSpc>
              <a:spcBef>
                <a:spcPts val="0"/>
              </a:spcBef>
              <a:spcAft>
                <a:spcPts val="0"/>
              </a:spcAft>
              <a:buClr>
                <a:schemeClr val="dk2"/>
              </a:buClr>
              <a:buSzPts val="1800"/>
              <a:buNone/>
            </a:pPr>
            <a:endParaRPr/>
          </a:p>
        </p:txBody>
      </p:sp>
      <p:pic>
        <p:nvPicPr>
          <p:cNvPr id="128" name="Google Shape;128;p6"/>
          <p:cNvPicPr preferRelativeResize="0"/>
          <p:nvPr/>
        </p:nvPicPr>
        <p:blipFill rotWithShape="1">
          <a:blip r:embed="rId3">
            <a:alphaModFix/>
          </a:blip>
          <a:srcRect l="28318" t="14694" r="22139" b="18413"/>
          <a:stretch/>
        </p:blipFill>
        <p:spPr>
          <a:xfrm>
            <a:off x="5370488" y="2055138"/>
            <a:ext cx="2872110" cy="2541147"/>
          </a:xfrm>
          <a:prstGeom prst="rect">
            <a:avLst/>
          </a:prstGeom>
          <a:noFill/>
          <a:ln>
            <a:noFill/>
          </a:ln>
        </p:spPr>
      </p:pic>
      <p:pic>
        <p:nvPicPr>
          <p:cNvPr id="129" name="Google Shape;129;p6"/>
          <p:cNvPicPr preferRelativeResize="0"/>
          <p:nvPr/>
        </p:nvPicPr>
        <p:blipFill rotWithShape="1">
          <a:blip r:embed="rId4">
            <a:alphaModFix/>
          </a:blip>
          <a:srcRect t="4498"/>
          <a:stretch/>
        </p:blipFill>
        <p:spPr>
          <a:xfrm>
            <a:off x="793213" y="2149413"/>
            <a:ext cx="3510375" cy="2352576"/>
          </a:xfrm>
          <a:prstGeom prst="rect">
            <a:avLst/>
          </a:prstGeom>
          <a:noFill/>
          <a:ln>
            <a:noFill/>
          </a:ln>
        </p:spPr>
      </p:pic>
      <p:sp>
        <p:nvSpPr>
          <p:cNvPr id="130" name="Google Shape;130;p6"/>
          <p:cNvSpPr txBox="1"/>
          <p:nvPr/>
        </p:nvSpPr>
        <p:spPr>
          <a:xfrm>
            <a:off x="5259925" y="1098625"/>
            <a:ext cx="3390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a:latin typeface="Libre Franklin"/>
                <a:ea typeface="Libre Franklin"/>
                <a:cs typeface="Libre Franklin"/>
                <a:sym typeface="Libre Franklin"/>
              </a:rPr>
              <a:t>Each cluster represents the companies owned by such a superowner </a:t>
            </a:r>
            <a:endParaRPr>
              <a:latin typeface="Libre Franklin"/>
              <a:ea typeface="Libre Franklin"/>
              <a:cs typeface="Libre Franklin"/>
              <a:sym typeface="Libre Franklin"/>
            </a:endParaRPr>
          </a:p>
        </p:txBody>
      </p:sp>
      <p:sp>
        <p:nvSpPr>
          <p:cNvPr id="131" name="Google Shape;131;p6"/>
          <p:cNvSpPr/>
          <p:nvPr/>
        </p:nvSpPr>
        <p:spPr>
          <a:xfrm>
            <a:off x="5771975" y="3125600"/>
            <a:ext cx="1190700" cy="779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6734750" y="2181900"/>
            <a:ext cx="955800" cy="779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889552" y="136664"/>
            <a:ext cx="7200900" cy="606285"/>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3300"/>
              <a:buFont typeface="Libre Franklin"/>
              <a:buNone/>
            </a:pPr>
            <a:r>
              <a:rPr lang="de-DE"/>
              <a:t>Why do “Super-Owners” exist? </a:t>
            </a:r>
            <a:endParaRPr/>
          </a:p>
        </p:txBody>
      </p:sp>
      <p:sp>
        <p:nvSpPr>
          <p:cNvPr id="138" name="Google Shape;138;p7"/>
          <p:cNvSpPr txBox="1">
            <a:spLocks noGrp="1"/>
          </p:cNvSpPr>
          <p:nvPr>
            <p:ph type="body" idx="1"/>
          </p:nvPr>
        </p:nvSpPr>
        <p:spPr>
          <a:xfrm>
            <a:off x="1028700" y="954158"/>
            <a:ext cx="3335840" cy="3916016"/>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1500"/>
              <a:buNone/>
            </a:pPr>
            <a:r>
              <a:rPr lang="de-DE"/>
              <a:t>PSC is a serial entrepreneur -Douglas John David Perkins and Specsavers  </a:t>
            </a:r>
            <a:endParaRPr/>
          </a:p>
          <a:p>
            <a:pPr marL="0" lvl="0" indent="0" algn="l" rtl="0">
              <a:lnSpc>
                <a:spcPct val="94000"/>
              </a:lnSpc>
              <a:spcBef>
                <a:spcPts val="900"/>
              </a:spcBef>
              <a:spcAft>
                <a:spcPts val="0"/>
              </a:spcAft>
              <a:buClr>
                <a:schemeClr val="dk2"/>
              </a:buClr>
              <a:buSzPts val="1500"/>
              <a:buNone/>
            </a:pPr>
            <a:endParaRPr/>
          </a:p>
        </p:txBody>
      </p:sp>
      <p:sp>
        <p:nvSpPr>
          <p:cNvPr id="139" name="Google Shape;139;p7"/>
          <p:cNvSpPr txBox="1">
            <a:spLocks noGrp="1"/>
          </p:cNvSpPr>
          <p:nvPr>
            <p:ph type="body" idx="2"/>
          </p:nvPr>
        </p:nvSpPr>
        <p:spPr>
          <a:xfrm>
            <a:off x="4894052" y="985962"/>
            <a:ext cx="3335840" cy="3414589"/>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1500"/>
              <a:buNone/>
            </a:pPr>
            <a:r>
              <a:rPr lang="de-DE"/>
              <a:t>PSC owns a company incorporation firm - David Dean</a:t>
            </a:r>
            <a:endParaRPr/>
          </a:p>
          <a:p>
            <a:pPr marL="0" lvl="0" indent="0" algn="l" rtl="0">
              <a:lnSpc>
                <a:spcPct val="94000"/>
              </a:lnSpc>
              <a:spcBef>
                <a:spcPts val="900"/>
              </a:spcBef>
              <a:spcAft>
                <a:spcPts val="0"/>
              </a:spcAft>
              <a:buClr>
                <a:schemeClr val="dk2"/>
              </a:buClr>
              <a:buSzPts val="1500"/>
              <a:buNone/>
            </a:pPr>
            <a:endParaRPr/>
          </a:p>
        </p:txBody>
      </p:sp>
      <p:pic>
        <p:nvPicPr>
          <p:cNvPr id="140" name="Google Shape;140;p7"/>
          <p:cNvPicPr preferRelativeResize="0"/>
          <p:nvPr/>
        </p:nvPicPr>
        <p:blipFill rotWithShape="1">
          <a:blip r:embed="rId3">
            <a:alphaModFix/>
          </a:blip>
          <a:srcRect l="33886" t="11385" r="29001" b="15202"/>
          <a:stretch/>
        </p:blipFill>
        <p:spPr>
          <a:xfrm>
            <a:off x="1304013" y="1823716"/>
            <a:ext cx="2592126" cy="3183120"/>
          </a:xfrm>
          <a:prstGeom prst="rect">
            <a:avLst/>
          </a:prstGeom>
          <a:noFill/>
          <a:ln>
            <a:noFill/>
          </a:ln>
        </p:spPr>
      </p:pic>
      <p:pic>
        <p:nvPicPr>
          <p:cNvPr id="141" name="Google Shape;141;p7"/>
          <p:cNvPicPr preferRelativeResize="0"/>
          <p:nvPr/>
        </p:nvPicPr>
        <p:blipFill rotWithShape="1">
          <a:blip r:embed="rId4">
            <a:alphaModFix/>
          </a:blip>
          <a:srcRect l="27557" t="13994" r="23003" b="16483"/>
          <a:stretch/>
        </p:blipFill>
        <p:spPr>
          <a:xfrm>
            <a:off x="4814175" y="1638300"/>
            <a:ext cx="3276276" cy="3231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884684" y="12747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2800"/>
              <a:buFont typeface="Libre Franklin"/>
              <a:buNone/>
            </a:pPr>
            <a:r>
              <a:rPr lang="de-DE"/>
              <a:t>Some UK companies are owned by other companies in secrecy jurisdictions</a:t>
            </a:r>
            <a:endParaRPr/>
          </a:p>
          <a:p>
            <a:pPr marL="0" lvl="0" indent="0" algn="l" rtl="0">
              <a:lnSpc>
                <a:spcPct val="89000"/>
              </a:lnSpc>
              <a:spcBef>
                <a:spcPts val="0"/>
              </a:spcBef>
              <a:spcAft>
                <a:spcPts val="0"/>
              </a:spcAft>
              <a:buClr>
                <a:schemeClr val="dk2"/>
              </a:buClr>
              <a:buSzPts val="2800"/>
              <a:buFont typeface="Libre Franklin"/>
              <a:buNone/>
            </a:pPr>
            <a:endParaRPr/>
          </a:p>
        </p:txBody>
      </p:sp>
      <p:pic>
        <p:nvPicPr>
          <p:cNvPr id="147" name="Google Shape;147;p8"/>
          <p:cNvPicPr preferRelativeResize="0"/>
          <p:nvPr/>
        </p:nvPicPr>
        <p:blipFill rotWithShape="1">
          <a:blip r:embed="rId3">
            <a:alphaModFix/>
          </a:blip>
          <a:srcRect/>
          <a:stretch/>
        </p:blipFill>
        <p:spPr>
          <a:xfrm>
            <a:off x="4059456" y="1152150"/>
            <a:ext cx="4952844" cy="3620999"/>
          </a:xfrm>
          <a:prstGeom prst="rect">
            <a:avLst/>
          </a:prstGeom>
          <a:noFill/>
          <a:ln>
            <a:noFill/>
          </a:ln>
        </p:spPr>
      </p:pic>
      <p:sp>
        <p:nvSpPr>
          <p:cNvPr id="148" name="Google Shape;148;p8"/>
          <p:cNvSpPr txBox="1"/>
          <p:nvPr/>
        </p:nvSpPr>
        <p:spPr>
          <a:xfrm>
            <a:off x="720100" y="1152150"/>
            <a:ext cx="3415200" cy="3621000"/>
          </a:xfrm>
          <a:prstGeom prst="rect">
            <a:avLst/>
          </a:prstGeom>
          <a:noFill/>
          <a:ln>
            <a:noFill/>
          </a:ln>
        </p:spPr>
        <p:txBody>
          <a:bodyPr spcFirstLastPara="1" wrap="square" lIns="91425" tIns="91425" rIns="91425" bIns="91425" anchor="t" anchorCtr="0">
            <a:noAutofit/>
          </a:bodyPr>
          <a:lstStyle/>
          <a:p>
            <a:pPr marL="0" lvl="0" indent="0" algn="l" rtl="0">
              <a:lnSpc>
                <a:spcPct val="94000"/>
              </a:lnSpc>
              <a:spcBef>
                <a:spcPts val="0"/>
              </a:spcBef>
              <a:spcAft>
                <a:spcPts val="0"/>
              </a:spcAft>
              <a:buNone/>
            </a:pPr>
            <a:r>
              <a:rPr lang="de-DE" sz="1500">
                <a:solidFill>
                  <a:schemeClr val="dk2"/>
                </a:solidFill>
                <a:latin typeface="Libre Franklin"/>
                <a:ea typeface="Libre Franklin"/>
                <a:cs typeface="Libre Franklin"/>
                <a:sym typeface="Libre Franklin"/>
              </a:rPr>
              <a:t>The aim of the PSC register is increasing ownership transparency  </a:t>
            </a:r>
            <a:endParaRPr sz="1500">
              <a:solidFill>
                <a:schemeClr val="dk2"/>
              </a:solidFill>
              <a:latin typeface="Libre Franklin"/>
              <a:ea typeface="Libre Franklin"/>
              <a:cs typeface="Libre Franklin"/>
              <a:sym typeface="Libre Franklin"/>
            </a:endParaRPr>
          </a:p>
          <a:p>
            <a:pPr marL="457200" lvl="0" indent="-342900" algn="l" rtl="0">
              <a:lnSpc>
                <a:spcPct val="94000"/>
              </a:lnSpc>
              <a:spcBef>
                <a:spcPts val="0"/>
              </a:spcBef>
              <a:spcAft>
                <a:spcPts val="0"/>
              </a:spcAft>
              <a:buClr>
                <a:schemeClr val="dk2"/>
              </a:buClr>
              <a:buSzPts val="1800"/>
              <a:buFont typeface="Libre Franklin"/>
              <a:buChar char="●"/>
            </a:pPr>
            <a:r>
              <a:rPr lang="de-DE" sz="1500">
                <a:solidFill>
                  <a:schemeClr val="dk2"/>
                </a:solidFill>
                <a:latin typeface="Libre Franklin"/>
                <a:ea typeface="Libre Franklin"/>
                <a:cs typeface="Libre Franklin"/>
                <a:sym typeface="Libre Franklin"/>
              </a:rPr>
              <a:t>Companies have to disclose the individuals owning/ controlling them OR </a:t>
            </a:r>
            <a:endParaRPr sz="1500">
              <a:solidFill>
                <a:schemeClr val="dk2"/>
              </a:solidFill>
              <a:latin typeface="Libre Franklin"/>
              <a:ea typeface="Libre Franklin"/>
              <a:cs typeface="Libre Franklin"/>
              <a:sym typeface="Libre Franklin"/>
            </a:endParaRPr>
          </a:p>
          <a:p>
            <a:pPr marL="457200" lvl="0" indent="-323850" algn="l" rtl="0">
              <a:lnSpc>
                <a:spcPct val="94000"/>
              </a:lnSpc>
              <a:spcBef>
                <a:spcPts val="0"/>
              </a:spcBef>
              <a:spcAft>
                <a:spcPts val="0"/>
              </a:spcAft>
              <a:buClr>
                <a:schemeClr val="dk2"/>
              </a:buClr>
              <a:buSzPts val="1500"/>
              <a:buFont typeface="Libre Franklin"/>
              <a:buChar char="●"/>
            </a:pPr>
            <a:r>
              <a:rPr lang="de-DE" sz="1500">
                <a:solidFill>
                  <a:schemeClr val="dk2"/>
                </a:solidFill>
                <a:latin typeface="Libre Franklin"/>
                <a:ea typeface="Libre Franklin"/>
                <a:cs typeface="Libre Franklin"/>
                <a:sym typeface="Libre Franklin"/>
              </a:rPr>
              <a:t>Another company which has disclosed information about its own shareholders </a:t>
            </a:r>
            <a:endParaRPr sz="1500">
              <a:solidFill>
                <a:schemeClr val="dk2"/>
              </a:solidFill>
              <a:latin typeface="Libre Franklin"/>
              <a:ea typeface="Libre Franklin"/>
              <a:cs typeface="Libre Franklin"/>
              <a:sym typeface="Libre Franklin"/>
            </a:endParaRPr>
          </a:p>
          <a:p>
            <a:pPr marL="0" lvl="0" indent="0" algn="l" rtl="0">
              <a:lnSpc>
                <a:spcPct val="94000"/>
              </a:lnSpc>
              <a:spcBef>
                <a:spcPts val="0"/>
              </a:spcBef>
              <a:spcAft>
                <a:spcPts val="0"/>
              </a:spcAft>
              <a:buNone/>
            </a:pPr>
            <a:endParaRPr sz="1500">
              <a:solidFill>
                <a:schemeClr val="dk2"/>
              </a:solidFill>
              <a:latin typeface="Libre Franklin"/>
              <a:ea typeface="Libre Franklin"/>
              <a:cs typeface="Libre Franklin"/>
              <a:sym typeface="Libre Franklin"/>
            </a:endParaRPr>
          </a:p>
          <a:p>
            <a:pPr marL="0" lvl="0" indent="0" algn="l" rtl="0">
              <a:lnSpc>
                <a:spcPct val="94000"/>
              </a:lnSpc>
              <a:spcBef>
                <a:spcPts val="0"/>
              </a:spcBef>
              <a:spcAft>
                <a:spcPts val="0"/>
              </a:spcAft>
              <a:buNone/>
            </a:pPr>
            <a:r>
              <a:rPr lang="de-DE" sz="1500">
                <a:solidFill>
                  <a:schemeClr val="dk2"/>
                </a:solidFill>
                <a:latin typeface="Libre Franklin"/>
                <a:ea typeface="Libre Franklin"/>
                <a:cs typeface="Libre Franklin"/>
                <a:sym typeface="Libre Franklin"/>
              </a:rPr>
              <a:t>However, we find over 8000 companies owned by corporations in secrecy jurisdictions </a:t>
            </a:r>
            <a:endParaRPr sz="1500">
              <a:solidFill>
                <a:schemeClr val="dk2"/>
              </a:solidFill>
              <a:latin typeface="Libre Franklin"/>
              <a:ea typeface="Libre Franklin"/>
              <a:cs typeface="Libre Franklin"/>
              <a:sym typeface="Libre Franklin"/>
            </a:endParaRPr>
          </a:p>
          <a:p>
            <a:pPr marL="0" lvl="0" indent="0" algn="l" rtl="0">
              <a:lnSpc>
                <a:spcPct val="94000"/>
              </a:lnSpc>
              <a:spcBef>
                <a:spcPts val="0"/>
              </a:spcBef>
              <a:spcAft>
                <a:spcPts val="0"/>
              </a:spcAft>
              <a:buNone/>
            </a:pPr>
            <a:endParaRPr sz="1500">
              <a:solidFill>
                <a:schemeClr val="dk2"/>
              </a:solidFill>
              <a:latin typeface="Libre Franklin"/>
              <a:ea typeface="Libre Franklin"/>
              <a:cs typeface="Libre Franklin"/>
              <a:sym typeface="Libre Franklin"/>
            </a:endParaRPr>
          </a:p>
          <a:p>
            <a:pPr marL="0" lvl="0" indent="0" algn="l" rtl="0">
              <a:lnSpc>
                <a:spcPct val="94000"/>
              </a:lnSpc>
              <a:spcBef>
                <a:spcPts val="0"/>
              </a:spcBef>
              <a:spcAft>
                <a:spcPts val="0"/>
              </a:spcAft>
              <a:buNone/>
            </a:pPr>
            <a:r>
              <a:rPr lang="de-DE" sz="1500">
                <a:solidFill>
                  <a:schemeClr val="dk2"/>
                </a:solidFill>
                <a:latin typeface="Libre Franklin"/>
                <a:ea typeface="Libre Franklin"/>
                <a:cs typeface="Libre Franklin"/>
                <a:sym typeface="Libre Franklin"/>
              </a:rPr>
              <a:t>This is highly unlikely to be compliant with UK law </a:t>
            </a:r>
            <a:endParaRPr sz="1500">
              <a:solidFill>
                <a:schemeClr val="dk2"/>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756971" y="185225"/>
            <a:ext cx="8096100" cy="11145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3300"/>
              <a:buFont typeface="Libre Franklin"/>
              <a:buNone/>
            </a:pPr>
            <a:r>
              <a:rPr lang="de-DE"/>
              <a:t>UK public procurement has become less transparent over recent years </a:t>
            </a:r>
            <a:endParaRPr/>
          </a:p>
        </p:txBody>
      </p:sp>
      <p:pic>
        <p:nvPicPr>
          <p:cNvPr id="154" name="Google Shape;154;p10"/>
          <p:cNvPicPr preferRelativeResize="0"/>
          <p:nvPr/>
        </p:nvPicPr>
        <p:blipFill>
          <a:blip r:embed="rId3">
            <a:alphaModFix/>
          </a:blip>
          <a:stretch>
            <a:fillRect/>
          </a:stretch>
        </p:blipFill>
        <p:spPr>
          <a:xfrm>
            <a:off x="1010025" y="1190625"/>
            <a:ext cx="3716625" cy="3539101"/>
          </a:xfrm>
          <a:prstGeom prst="rect">
            <a:avLst/>
          </a:prstGeom>
          <a:noFill/>
          <a:ln>
            <a:noFill/>
          </a:ln>
        </p:spPr>
      </p:pic>
      <p:grpSp>
        <p:nvGrpSpPr>
          <p:cNvPr id="155" name="Google Shape;155;p10"/>
          <p:cNvGrpSpPr/>
          <p:nvPr/>
        </p:nvGrpSpPr>
        <p:grpSpPr>
          <a:xfrm>
            <a:off x="4796258" y="1745437"/>
            <a:ext cx="4211767" cy="2310887"/>
            <a:chOff x="4758825" y="1957399"/>
            <a:chExt cx="3721300" cy="1607126"/>
          </a:xfrm>
        </p:grpSpPr>
        <p:sp>
          <p:nvSpPr>
            <p:cNvPr id="156" name="Google Shape;156;p10"/>
            <p:cNvSpPr/>
            <p:nvPr/>
          </p:nvSpPr>
          <p:spPr>
            <a:xfrm>
              <a:off x="4758825" y="2241075"/>
              <a:ext cx="885900" cy="866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000">
                  <a:solidFill>
                    <a:schemeClr val="dk2"/>
                  </a:solidFill>
                  <a:latin typeface="Libre Franklin"/>
                  <a:ea typeface="Libre Franklin"/>
                  <a:cs typeface="Libre Franklin"/>
                  <a:sym typeface="Libre Franklin"/>
                </a:rPr>
                <a:t>buyer issues tende</a:t>
              </a:r>
              <a:r>
                <a:rPr lang="de-DE" sz="1100">
                  <a:solidFill>
                    <a:schemeClr val="dk2"/>
                  </a:solidFill>
                  <a:latin typeface="Libre Franklin"/>
                  <a:ea typeface="Libre Franklin"/>
                  <a:cs typeface="Libre Franklin"/>
                  <a:sym typeface="Libre Franklin"/>
                </a:rPr>
                <a:t>r</a:t>
              </a:r>
              <a:endParaRPr sz="1500"/>
            </a:p>
          </p:txBody>
        </p:sp>
        <p:sp>
          <p:nvSpPr>
            <p:cNvPr id="157" name="Google Shape;157;p10"/>
            <p:cNvSpPr/>
            <p:nvPr/>
          </p:nvSpPr>
          <p:spPr>
            <a:xfrm>
              <a:off x="6100413" y="2241075"/>
              <a:ext cx="1047900" cy="866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de-DE" sz="1000">
                  <a:solidFill>
                    <a:schemeClr val="dk2"/>
                  </a:solidFill>
                  <a:latin typeface="Libre Franklin"/>
                  <a:ea typeface="Libre Franklin"/>
                  <a:cs typeface="Libre Franklin"/>
                  <a:sym typeface="Libre Franklin"/>
                </a:rPr>
                <a:t>seller/ winning bidder is awarded the tender</a:t>
              </a:r>
              <a:endParaRPr sz="1100"/>
            </a:p>
          </p:txBody>
        </p:sp>
        <p:sp>
          <p:nvSpPr>
            <p:cNvPr id="158" name="Google Shape;158;p10"/>
            <p:cNvSpPr/>
            <p:nvPr/>
          </p:nvSpPr>
          <p:spPr>
            <a:xfrm>
              <a:off x="7594225" y="2241075"/>
              <a:ext cx="885900" cy="866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1000">
                  <a:solidFill>
                    <a:schemeClr val="dk2"/>
                  </a:solidFill>
                  <a:latin typeface="Libre Franklin"/>
                  <a:ea typeface="Libre Franklin"/>
                  <a:cs typeface="Libre Franklin"/>
                  <a:sym typeface="Libre Franklin"/>
                </a:rPr>
                <a:t>PSC owns/ controls winning bidder</a:t>
              </a:r>
              <a:endParaRPr sz="1500"/>
            </a:p>
          </p:txBody>
        </p:sp>
        <p:sp>
          <p:nvSpPr>
            <p:cNvPr id="159" name="Google Shape;159;p10"/>
            <p:cNvSpPr txBox="1"/>
            <p:nvPr/>
          </p:nvSpPr>
          <p:spPr>
            <a:xfrm>
              <a:off x="5410180" y="1957399"/>
              <a:ext cx="10479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a:latin typeface="Libre Franklin"/>
                  <a:ea typeface="Libre Franklin"/>
                  <a:cs typeface="Libre Franklin"/>
                  <a:sym typeface="Libre Franklin"/>
                </a:rPr>
                <a:t>Opentender dataset</a:t>
              </a:r>
              <a:endParaRPr sz="1100">
                <a:latin typeface="Libre Franklin"/>
                <a:ea typeface="Libre Franklin"/>
                <a:cs typeface="Libre Franklin"/>
                <a:sym typeface="Libre Franklin"/>
              </a:endParaRPr>
            </a:p>
          </p:txBody>
        </p:sp>
        <p:sp>
          <p:nvSpPr>
            <p:cNvPr id="160" name="Google Shape;160;p10"/>
            <p:cNvSpPr txBox="1"/>
            <p:nvPr/>
          </p:nvSpPr>
          <p:spPr>
            <a:xfrm>
              <a:off x="6900736" y="2003177"/>
              <a:ext cx="10479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a:latin typeface="Libre Franklin"/>
                  <a:ea typeface="Libre Franklin"/>
                  <a:cs typeface="Libre Franklin"/>
                  <a:sym typeface="Libre Franklin"/>
                </a:rPr>
                <a:t>PSC dataset </a:t>
              </a:r>
              <a:endParaRPr sz="1100">
                <a:latin typeface="Libre Franklin"/>
                <a:ea typeface="Libre Franklin"/>
                <a:cs typeface="Libre Franklin"/>
                <a:sym typeface="Libre Franklin"/>
              </a:endParaRPr>
            </a:p>
          </p:txBody>
        </p:sp>
        <p:sp>
          <p:nvSpPr>
            <p:cNvPr id="161" name="Google Shape;161;p10"/>
            <p:cNvSpPr txBox="1"/>
            <p:nvPr/>
          </p:nvSpPr>
          <p:spPr>
            <a:xfrm>
              <a:off x="5410175" y="3145425"/>
              <a:ext cx="10479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a:latin typeface="Libre Franklin"/>
                  <a:ea typeface="Libre Franklin"/>
                  <a:cs typeface="Libre Franklin"/>
                  <a:sym typeface="Libre Franklin"/>
                </a:rPr>
                <a:t>Who is awarded the tender?  </a:t>
              </a:r>
              <a:endParaRPr sz="1100">
                <a:latin typeface="Libre Franklin"/>
                <a:ea typeface="Libre Franklin"/>
                <a:cs typeface="Libre Franklin"/>
                <a:sym typeface="Libre Franklin"/>
              </a:endParaRPr>
            </a:p>
          </p:txBody>
        </p:sp>
        <p:sp>
          <p:nvSpPr>
            <p:cNvPr id="162" name="Google Shape;162;p10"/>
            <p:cNvSpPr txBox="1"/>
            <p:nvPr/>
          </p:nvSpPr>
          <p:spPr>
            <a:xfrm>
              <a:off x="6838925" y="3145425"/>
              <a:ext cx="11715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a:latin typeface="Libre Franklin"/>
                  <a:ea typeface="Libre Franklin"/>
                  <a:cs typeface="Libre Franklin"/>
                  <a:sym typeface="Libre Franklin"/>
                </a:rPr>
                <a:t>Who reaps the financial reward?  </a:t>
              </a:r>
              <a:endParaRPr sz="1100">
                <a:latin typeface="Libre Franklin"/>
                <a:ea typeface="Libre Franklin"/>
                <a:cs typeface="Libre Franklin"/>
                <a:sym typeface="Libre Franklin"/>
              </a:endParaRPr>
            </a:p>
          </p:txBody>
        </p:sp>
        <p:sp>
          <p:nvSpPr>
            <p:cNvPr id="163" name="Google Shape;163;p10"/>
            <p:cNvSpPr/>
            <p:nvPr/>
          </p:nvSpPr>
          <p:spPr>
            <a:xfrm>
              <a:off x="5676900" y="2562225"/>
              <a:ext cx="401100" cy="263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sp>
          <p:nvSpPr>
            <p:cNvPr id="164" name="Google Shape;164;p10"/>
            <p:cNvSpPr/>
            <p:nvPr/>
          </p:nvSpPr>
          <p:spPr>
            <a:xfrm>
              <a:off x="7170713" y="2562225"/>
              <a:ext cx="401100" cy="263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txBox="1">
            <a:spLocks noGrp="1"/>
          </p:cNvSpPr>
          <p:nvPr>
            <p:ph type="title"/>
          </p:nvPr>
        </p:nvSpPr>
        <p:spPr>
          <a:xfrm>
            <a:off x="731617" y="19504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Clr>
                <a:schemeClr val="dk2"/>
              </a:buClr>
              <a:buSzPts val="2800"/>
              <a:buFont typeface="Libre Franklin"/>
              <a:buNone/>
            </a:pPr>
            <a:r>
              <a:rPr lang="de-DE"/>
              <a:t>Companies in Secrecy Jurisdictions work with the Largest Government Buyers</a:t>
            </a:r>
            <a:endParaRPr/>
          </a:p>
        </p:txBody>
      </p:sp>
      <p:sp>
        <p:nvSpPr>
          <p:cNvPr id="170" name="Google Shape;170;p11"/>
          <p:cNvSpPr txBox="1">
            <a:spLocks noGrp="1"/>
          </p:cNvSpPr>
          <p:nvPr>
            <p:ph type="body" idx="1"/>
          </p:nvPr>
        </p:nvSpPr>
        <p:spPr>
          <a:xfrm>
            <a:off x="731625" y="1304775"/>
            <a:ext cx="3224100" cy="3416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de-DE"/>
              <a:t>Suppliers receive funds in proportion to their number - around £600M out of annual £300bn UK spending</a:t>
            </a:r>
            <a:endParaRPr/>
          </a:p>
          <a:p>
            <a:pPr marL="457200" lvl="0" indent="0" algn="l" rtl="0">
              <a:lnSpc>
                <a:spcPct val="94000"/>
              </a:lnSpc>
              <a:spcBef>
                <a:spcPts val="0"/>
              </a:spcBef>
              <a:spcAft>
                <a:spcPts val="0"/>
              </a:spcAft>
              <a:buNone/>
            </a:pPr>
            <a:endParaRPr/>
          </a:p>
          <a:p>
            <a:pPr marL="457200" lvl="0" indent="-342900" algn="l" rtl="0">
              <a:lnSpc>
                <a:spcPct val="94000"/>
              </a:lnSpc>
              <a:spcBef>
                <a:spcPts val="0"/>
              </a:spcBef>
              <a:spcAft>
                <a:spcPts val="0"/>
              </a:spcAft>
              <a:buClr>
                <a:schemeClr val="dk2"/>
              </a:buClr>
              <a:buSzPts val="1800"/>
              <a:buChar char="●"/>
            </a:pPr>
            <a:r>
              <a:rPr lang="de-DE"/>
              <a:t>Buyers who give contracts to companies in secrecy jurisdictions comprise about 3% of buyers but 29% of total procurement funds</a:t>
            </a:r>
            <a:endParaRPr/>
          </a:p>
          <a:p>
            <a:pPr marL="457200" lvl="0" indent="0" algn="l" rtl="0">
              <a:lnSpc>
                <a:spcPct val="94000"/>
              </a:lnSpc>
              <a:spcBef>
                <a:spcPts val="0"/>
              </a:spcBef>
              <a:spcAft>
                <a:spcPts val="0"/>
              </a:spcAft>
              <a:buNone/>
            </a:pPr>
            <a:endParaRPr/>
          </a:p>
          <a:p>
            <a:pPr marL="457200" lvl="0" indent="-342900" algn="l" rtl="0">
              <a:lnSpc>
                <a:spcPct val="94000"/>
              </a:lnSpc>
              <a:spcBef>
                <a:spcPts val="0"/>
              </a:spcBef>
              <a:spcAft>
                <a:spcPts val="0"/>
              </a:spcAft>
              <a:buSzPts val="1800"/>
              <a:buChar char="●"/>
            </a:pPr>
            <a:r>
              <a:rPr lang="de-DE"/>
              <a:t>This includes all contracts, not only those going to suppliers in secrecy jurisdictions</a:t>
            </a:r>
            <a:endParaRPr/>
          </a:p>
          <a:p>
            <a:pPr marL="457200" lvl="0" indent="0" algn="l" rtl="0">
              <a:lnSpc>
                <a:spcPct val="94000"/>
              </a:lnSpc>
              <a:spcBef>
                <a:spcPts val="0"/>
              </a:spcBef>
              <a:spcAft>
                <a:spcPts val="0"/>
              </a:spcAft>
              <a:buNone/>
            </a:pPr>
            <a:endParaRPr/>
          </a:p>
          <a:p>
            <a:pPr marL="0" lvl="0" indent="0" algn="l" rtl="0">
              <a:lnSpc>
                <a:spcPct val="94000"/>
              </a:lnSpc>
              <a:spcBef>
                <a:spcPts val="1600"/>
              </a:spcBef>
              <a:spcAft>
                <a:spcPts val="1600"/>
              </a:spcAft>
              <a:buClr>
                <a:schemeClr val="dk2"/>
              </a:buClr>
              <a:buSzPts val="1800"/>
              <a:buNone/>
            </a:pPr>
            <a:endParaRPr/>
          </a:p>
        </p:txBody>
      </p:sp>
      <p:pic>
        <p:nvPicPr>
          <p:cNvPr id="171" name="Google Shape;171;p11"/>
          <p:cNvPicPr preferRelativeResize="0"/>
          <p:nvPr/>
        </p:nvPicPr>
        <p:blipFill>
          <a:blip r:embed="rId3">
            <a:alphaModFix/>
          </a:blip>
          <a:stretch>
            <a:fillRect/>
          </a:stretch>
        </p:blipFill>
        <p:spPr>
          <a:xfrm>
            <a:off x="4155150" y="1304787"/>
            <a:ext cx="4883475" cy="3544328"/>
          </a:xfrm>
          <a:prstGeom prst="rect">
            <a:avLst/>
          </a:prstGeom>
          <a:noFill/>
          <a:ln>
            <a:noFill/>
          </a:ln>
        </p:spPr>
      </p:pic>
    </p:spTree>
  </p:cSld>
  <p:clrMapOvr>
    <a:masterClrMapping/>
  </p:clrMapOvr>
</p:sld>
</file>

<file path=ppt/theme/theme1.xml><?xml version="1.0" encoding="utf-8"?>
<a:theme xmlns:a="http://schemas.openxmlformats.org/drawingml/2006/main" name="Crop">
  <a:themeElements>
    <a:clrScheme name="Custom 1">
      <a:dk1>
        <a:srgbClr val="FFFFFF"/>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1725</Words>
  <Application>Microsoft Office PowerPoint</Application>
  <PresentationFormat>On-screen Show (16:9)</PresentationFormat>
  <Paragraphs>156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Wingdings</vt:lpstr>
      <vt:lpstr>Libre Franklin</vt:lpstr>
      <vt:lpstr>Roboto</vt:lpstr>
      <vt:lpstr>Arial</vt:lpstr>
      <vt:lpstr>Crop</vt:lpstr>
      <vt:lpstr>THE COMPANY (REGISTERS) WE KEEP CAN UK PUBLIC COMPANY DATA HELP US SPOT EVIDENCE OF CORRUPTION? </vt:lpstr>
      <vt:lpstr>Background</vt:lpstr>
      <vt:lpstr>Our data – 5.6m companies, 7.5m owners, 365k tenders   </vt:lpstr>
      <vt:lpstr>Our Goal – What‘s new about what we did? </vt:lpstr>
      <vt:lpstr>Some PSCs own vastly more company than others </vt:lpstr>
      <vt:lpstr>Why do “Super-Owners” exist? </vt:lpstr>
      <vt:lpstr>Some UK companies are owned by other companies in secrecy jurisdictions </vt:lpstr>
      <vt:lpstr>UK public procurement has become less transparent over recent years </vt:lpstr>
      <vt:lpstr>Companies in Secrecy Jurisdictions work with the Largest Government Buyers</vt:lpstr>
      <vt:lpstr>Public Tenders and Secrecy Jurisdictions</vt:lpstr>
      <vt:lpstr>Companies registered in Secrecy Jurisdictions who won public contracts</vt:lpstr>
      <vt:lpstr>Secrecy Buyers - HPC Example</vt:lpstr>
      <vt:lpstr>Future Updates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COMPANY (REGISTERS) WE KEEP CAN UK PUBLIC COMPANY DATA HELP US SPOT EVIDENCE OF CORRUPTION? </dc:title>
  <dc:creator>Leonie Beyrle</dc:creator>
  <cp:lastModifiedBy>Taran Raghuram</cp:lastModifiedBy>
  <cp:revision>4</cp:revision>
  <dcterms:created xsi:type="dcterms:W3CDTF">2020-05-11T18:34:18Z</dcterms:created>
  <dcterms:modified xsi:type="dcterms:W3CDTF">2020-05-12T19:18:11Z</dcterms:modified>
</cp:coreProperties>
</file>