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4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0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4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9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6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6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1887-5B01-46E2-A0B2-B0FD27849F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39C4-B7C8-4D23-9ACE-7A9C6608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계절에 어울리는 음식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2020-10-31</a:t>
            </a:r>
          </a:p>
          <a:p>
            <a:pPr algn="r"/>
            <a:r>
              <a:rPr lang="en-US" altLang="ko-KR" dirty="0" err="1" smtClean="0"/>
              <a:t>Meke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Rasiska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9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키워드로 계절별 자주 먹는 음식들 </a:t>
            </a:r>
            <a:r>
              <a:rPr lang="en-US" altLang="ko-KR" dirty="0" smtClean="0"/>
              <a:t>(top10)</a:t>
            </a:r>
            <a:r>
              <a:rPr lang="ko-KR" altLang="en-US" dirty="0" smtClean="0"/>
              <a:t>을 확인하여 실 사용자의 고민을 덜어줄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취향 차이는 날 수 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요리에 대한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재공</a:t>
            </a:r>
            <a:r>
              <a:rPr lang="ko-KR" altLang="en-US" dirty="0" smtClean="0"/>
              <a:t> 함으로써 쉽게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찾을 수 있는 장점이 부각 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추천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다양한 요리 방법을 확인할 수 있음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스크랩 기능을 통하여 요리 경험담 및 평점을 남길 수 있음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등록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832" y="21171"/>
            <a:ext cx="4529666" cy="1098330"/>
          </a:xfrm>
        </p:spPr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152165"/>
              </p:ext>
            </p:extLst>
          </p:nvPr>
        </p:nvGraphicFramePr>
        <p:xfrm>
          <a:off x="165099" y="969433"/>
          <a:ext cx="5733369" cy="2704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369"/>
              </a:tblGrid>
              <a:tr h="7439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다음 추천 </a:t>
                      </a:r>
                      <a:r>
                        <a:rPr lang="ko-KR" altLang="en-US" dirty="0" err="1" smtClean="0"/>
                        <a:t>레시피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항목들 </a:t>
                      </a:r>
                      <a:r>
                        <a:rPr lang="en-US" altLang="ko-KR" dirty="0" smtClean="0"/>
                        <a:t>(Top10)</a:t>
                      </a:r>
                      <a:endParaRPr lang="ko-KR" altLang="en-US" dirty="0"/>
                    </a:p>
                  </a:txBody>
                  <a:tcPr/>
                </a:tc>
              </a:tr>
              <a:tr h="1450472">
                <a:tc>
                  <a:txBody>
                    <a:bodyPr/>
                    <a:lstStyle/>
                    <a:p>
                      <a:pPr marL="0" indent="0" latinLnBrk="1">
                        <a:buFont typeface="+mj-ea"/>
                        <a:buNone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52207" y="1118203"/>
            <a:ext cx="1238224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7726" y="980166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smtClean="0"/>
              <a:t>계절</a:t>
            </a:r>
            <a:endParaRPr lang="ko-KR" altLang="en-US" sz="2300" dirty="0"/>
          </a:p>
        </p:txBody>
      </p:sp>
      <p:sp>
        <p:nvSpPr>
          <p:cNvPr id="8" name="직사각형 7"/>
          <p:cNvSpPr/>
          <p:nvPr/>
        </p:nvSpPr>
        <p:spPr>
          <a:xfrm>
            <a:off x="4473170" y="1118204"/>
            <a:ext cx="1100522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5832" y="3517779"/>
            <a:ext cx="4529666" cy="109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조회화면</a:t>
            </a:r>
            <a:r>
              <a:rPr lang="en-US" altLang="ko-KR" dirty="0" smtClean="0"/>
              <a:t>(</a:t>
            </a:r>
            <a:r>
              <a:rPr lang="en-US" altLang="ko-KR" dirty="0" smtClean="0"/>
              <a:t>Modal)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224382" y="1403344"/>
            <a:ext cx="410633" cy="39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90455" y="1118202"/>
            <a:ext cx="1238224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190431" y="980166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err="1" smtClean="0"/>
              <a:t>검색어</a:t>
            </a:r>
            <a:endParaRPr lang="ko-KR" altLang="en-US" sz="2300" dirty="0"/>
          </a:p>
        </p:txBody>
      </p:sp>
      <p:sp>
        <p:nvSpPr>
          <p:cNvPr id="29" name="타원 28"/>
          <p:cNvSpPr/>
          <p:nvPr/>
        </p:nvSpPr>
        <p:spPr>
          <a:xfrm>
            <a:off x="3604250" y="1403343"/>
            <a:ext cx="410633" cy="39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3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93928"/>
              </p:ext>
            </p:extLst>
          </p:nvPr>
        </p:nvGraphicFramePr>
        <p:xfrm>
          <a:off x="227726" y="4383871"/>
          <a:ext cx="5737459" cy="124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459"/>
              </a:tblGrid>
              <a:tr h="5645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80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marL="0" indent="0" latinLnBrk="1">
                        <a:buFont typeface="+mj-ea"/>
                        <a:buNone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709092" y="4456817"/>
            <a:ext cx="1100522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303836" y="4327928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err="1" smtClean="0"/>
              <a:t>검색어</a:t>
            </a:r>
            <a:r>
              <a:rPr lang="ko-KR" altLang="en-US" sz="2300" dirty="0" smtClean="0"/>
              <a:t> </a:t>
            </a:r>
            <a:r>
              <a:rPr lang="en-US" altLang="ko-KR" sz="2300" dirty="0" smtClean="0"/>
              <a:t>LIST</a:t>
            </a:r>
            <a:endParaRPr lang="ko-KR" altLang="en-US" sz="23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73026" y="4934135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err="1" smtClean="0"/>
              <a:t>썸네일</a:t>
            </a:r>
            <a:r>
              <a:rPr lang="ko-KR" altLang="en-US" sz="2300" dirty="0" smtClean="0"/>
              <a:t> </a:t>
            </a:r>
            <a:r>
              <a:rPr lang="ko-KR" altLang="en-US" sz="2300" dirty="0" smtClean="0"/>
              <a:t>항목</a:t>
            </a:r>
            <a:endParaRPr lang="ko-KR" altLang="en-US" sz="2300" dirty="0"/>
          </a:p>
        </p:txBody>
      </p:sp>
      <p:sp>
        <p:nvSpPr>
          <p:cNvPr id="27" name="타원 26"/>
          <p:cNvSpPr/>
          <p:nvPr/>
        </p:nvSpPr>
        <p:spPr>
          <a:xfrm>
            <a:off x="1019065" y="2322124"/>
            <a:ext cx="410633" cy="39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259353" y="5058704"/>
            <a:ext cx="410633" cy="39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6188750" y="111345"/>
            <a:ext cx="4529666" cy="109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등록 화면</a:t>
            </a:r>
            <a:endParaRPr lang="ko-KR" altLang="en-US" dirty="0"/>
          </a:p>
        </p:txBody>
      </p:sp>
      <p:graphicFrame>
        <p:nvGraphicFramePr>
          <p:cNvPr id="5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729738"/>
              </p:ext>
            </p:extLst>
          </p:nvPr>
        </p:nvGraphicFramePr>
        <p:xfrm>
          <a:off x="6345347" y="992459"/>
          <a:ext cx="5737459" cy="26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459"/>
              </a:tblGrid>
              <a:tr h="5645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80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marL="0" indent="0" latinLnBrk="1">
                        <a:buFont typeface="+mj-ea"/>
                        <a:buNone/>
                      </a:pPr>
                      <a:endParaRPr lang="ko-KR" altLang="en-US" dirty="0"/>
                    </a:p>
                  </a:txBody>
                  <a:tcPr/>
                </a:tc>
              </a:tr>
              <a:tr h="680329">
                <a:tc>
                  <a:txBody>
                    <a:bodyPr/>
                    <a:lstStyle/>
                    <a:p>
                      <a:pPr marL="0" indent="0" latinLnBrk="1">
                        <a:buFont typeface="+mj-ea"/>
                        <a:buNone/>
                      </a:pPr>
                      <a:r>
                        <a:rPr lang="ko-KR" altLang="en-US" dirty="0" err="1" smtClean="0"/>
                        <a:t>한줄댓글</a:t>
                      </a:r>
                      <a:endParaRPr lang="ko-KR" altLang="en-US" dirty="0"/>
                    </a:p>
                  </a:txBody>
                  <a:tcPr/>
                </a:tc>
              </a:tr>
              <a:tr h="680329">
                <a:tc>
                  <a:txBody>
                    <a:bodyPr/>
                    <a:lstStyle/>
                    <a:p>
                      <a:pPr marL="0" indent="0" latinLnBrk="1">
                        <a:buFont typeface="+mj-ea"/>
                        <a:buNone/>
                      </a:pPr>
                      <a:r>
                        <a:rPr lang="ko-KR" altLang="en-US" dirty="0" smtClean="0"/>
                        <a:t>평점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9888767" y="1057556"/>
            <a:ext cx="989846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6421457" y="936516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smtClean="0"/>
              <a:t>등록</a:t>
            </a:r>
            <a:endParaRPr lang="ko-KR" altLang="en-US" sz="23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6390647" y="1542723"/>
            <a:ext cx="2723978" cy="7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300" dirty="0" smtClean="0"/>
              <a:t>URL</a:t>
            </a:r>
            <a:endParaRPr lang="ko-KR" altLang="en-US" sz="2300" dirty="0"/>
          </a:p>
        </p:txBody>
      </p:sp>
      <p:sp>
        <p:nvSpPr>
          <p:cNvPr id="55" name="타원 54"/>
          <p:cNvSpPr/>
          <p:nvPr/>
        </p:nvSpPr>
        <p:spPr>
          <a:xfrm>
            <a:off x="11285072" y="1667292"/>
            <a:ext cx="410633" cy="39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1015920" y="1049437"/>
            <a:ext cx="989846" cy="412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9"/>
          <p:cNvSpPr txBox="1">
            <a:spLocks/>
          </p:cNvSpPr>
          <p:nvPr/>
        </p:nvSpPr>
        <p:spPr>
          <a:xfrm>
            <a:off x="6790265" y="3963858"/>
            <a:ext cx="50184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 smtClean="0"/>
              <a:t>요리목록</a:t>
            </a:r>
            <a:endParaRPr lang="en-US" altLang="ko-KR" dirty="0" smtClean="0"/>
          </a:p>
          <a:p>
            <a:pPr marL="742950" indent="-742950">
              <a:buAutoNum type="arabicPeriod"/>
            </a:pPr>
            <a:r>
              <a:rPr lang="ko-KR" altLang="en-US" dirty="0" err="1" smtClean="0"/>
              <a:t>레시피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97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 작업 확인 항목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웹사이트 검색어로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크롤링으로</a:t>
            </a:r>
            <a:r>
              <a:rPr lang="ko-KR" altLang="en-US" dirty="0" smtClean="0"/>
              <a:t> 목록을 가져올 수 있는지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봄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겨울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</a:t>
            </a:r>
            <a:r>
              <a:rPr lang="ko-KR" altLang="en-US" dirty="0" smtClean="0"/>
              <a:t>조건으로 검색이 가능한지 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추천항목에 대한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호출이 가능한지</a:t>
            </a:r>
            <a:r>
              <a:rPr lang="en-US" altLang="ko-KR" dirty="0" smtClean="0"/>
              <a:t>??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Key</a:t>
            </a:r>
            <a:r>
              <a:rPr lang="ko-KR" altLang="en-US" dirty="0" smtClean="0"/>
              <a:t>발급 및 사용할 수 있는 범위 확인</a:t>
            </a:r>
            <a:endParaRPr lang="en-US" altLang="ko-KR" dirty="0" smtClean="0"/>
          </a:p>
          <a:p>
            <a:r>
              <a:rPr lang="ko-KR" altLang="en-US" dirty="0" smtClean="0"/>
              <a:t>항목별 </a:t>
            </a:r>
            <a:r>
              <a:rPr lang="en-US" altLang="ko-KR" dirty="0" smtClean="0"/>
              <a:t>(Get/Set)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77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1433" y="1690688"/>
            <a:ext cx="1761067" cy="574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키워드 입력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1433" y="2442106"/>
            <a:ext cx="1761067" cy="574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4666" y="2442105"/>
            <a:ext cx="1761067" cy="5741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</a:t>
            </a:r>
            <a:r>
              <a:rPr lang="ko-KR" altLang="en-US" dirty="0" smtClean="0"/>
              <a:t>색 포탈 사이트 검색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07466" y="2442105"/>
            <a:ext cx="1761067" cy="5741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089899" y="412222"/>
            <a:ext cx="1761067" cy="574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969500" y="412221"/>
            <a:ext cx="1761067" cy="5741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Api</a:t>
            </a:r>
            <a:r>
              <a:rPr lang="en-US" altLang="ko-KR" dirty="0" smtClean="0"/>
              <a:t>(get)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90265" y="2442104"/>
            <a:ext cx="1761067" cy="13803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포탈 </a:t>
            </a:r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70432" y="2442105"/>
            <a:ext cx="1761067" cy="5741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Append</a:t>
            </a:r>
            <a:endParaRPr lang="ko-KR" altLang="en-US" dirty="0"/>
          </a:p>
        </p:txBody>
      </p:sp>
      <p:sp>
        <p:nvSpPr>
          <p:cNvPr id="14" name="제목 9"/>
          <p:cNvSpPr txBox="1">
            <a:spLocks/>
          </p:cNvSpPr>
          <p:nvPr/>
        </p:nvSpPr>
        <p:spPr>
          <a:xfrm>
            <a:off x="6790265" y="3963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 smtClean="0"/>
              <a:t>요리목록</a:t>
            </a:r>
            <a:endParaRPr lang="en-US" altLang="ko-KR" dirty="0" smtClean="0"/>
          </a:p>
          <a:p>
            <a:pPr marL="742950" indent="-742950">
              <a:buAutoNum type="arabicPeriod"/>
            </a:pPr>
            <a:r>
              <a:rPr lang="ko-KR" altLang="en-US" dirty="0" err="1" smtClean="0"/>
              <a:t>레시피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55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185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계절에 어울리는 음식</vt:lpstr>
      <vt:lpstr>구성안</vt:lpstr>
      <vt:lpstr>Main 화면</vt:lpstr>
      <vt:lpstr>선행 작업 확인 항목</vt:lpstr>
      <vt:lpstr>Process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계절에 어울리는 음식</dc:title>
  <dc:creator>Microsoft 계정</dc:creator>
  <cp:lastModifiedBy>Microsoft 계정</cp:lastModifiedBy>
  <cp:revision>16</cp:revision>
  <dcterms:created xsi:type="dcterms:W3CDTF">2020-10-31T06:10:54Z</dcterms:created>
  <dcterms:modified xsi:type="dcterms:W3CDTF">2020-10-31T08:20:25Z</dcterms:modified>
</cp:coreProperties>
</file>