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Noto Sans Medium"/>
      <p:regular r:id="rId16"/>
      <p:bold r:id="rId17"/>
      <p:italic r:id="rId18"/>
      <p:boldItalic r:id="rId19"/>
    </p:embeddedFont>
    <p:embeddedFont>
      <p:font typeface="Noto Sans"/>
      <p:regular r:id="rId20"/>
      <p:bold r:id="rId21"/>
      <p:italic r:id="rId22"/>
      <p:boldItalic r:id="rId23"/>
    </p:embeddedFont>
    <p:embeddedFont>
      <p:font typeface="Anaheim"/>
      <p:regular r:id="rId24"/>
    </p:embeddedFont>
    <p:embeddedFont>
      <p:font typeface="Bebas Neue"/>
      <p:regular r:id="rId25"/>
    </p:embeddedFont>
    <p:embeddedFont>
      <p:font typeface="Alexandria"/>
      <p:regular r:id="rId26"/>
      <p:bold r:id="rId27"/>
    </p:embeddedFont>
    <p:embeddedFont>
      <p:font typeface="PT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Alexandria-regular.fntdata"/><Relationship Id="rId13" Type="http://schemas.openxmlformats.org/officeDocument/2006/relationships/font" Target="fonts/Raleway-bold.fntdata"/><Relationship Id="rId18" Type="http://schemas.openxmlformats.org/officeDocument/2006/relationships/font" Target="fonts/NotoSansMedium-italic.fntdata"/><Relationship Id="rId21" Type="http://schemas.openxmlformats.org/officeDocument/2006/relationships/font" Target="fonts/NotoSans-bold.fntdata"/><Relationship Id="rId3" Type="http://schemas.openxmlformats.org/officeDocument/2006/relationships/slideMaster" Target="slideMasters/slideMaster1.xml"/><Relationship Id="rId34" Type="http://schemas.openxmlformats.org/officeDocument/2006/relationships/customXml" Target="../customXml/item3.xml"/><Relationship Id="rId25" Type="http://schemas.openxmlformats.org/officeDocument/2006/relationships/font" Target="fonts/BebasNeue-regular.fntdata"/><Relationship Id="rId7" Type="http://schemas.openxmlformats.org/officeDocument/2006/relationships/slide" Target="slides/slide3.xml"/><Relationship Id="rId12" Type="http://schemas.openxmlformats.org/officeDocument/2006/relationships/font" Target="fonts/Raleway-regular.fntdata"/><Relationship Id="rId17" Type="http://schemas.openxmlformats.org/officeDocument/2006/relationships/font" Target="fonts/NotoSansMedium-bold.fntdata"/><Relationship Id="rId33" Type="http://schemas.openxmlformats.org/officeDocument/2006/relationships/customXml" Target="../customXml/item2.xml"/><Relationship Id="rId20" Type="http://schemas.openxmlformats.org/officeDocument/2006/relationships/font" Target="fonts/NotoSans-regular.fntdata"/><Relationship Id="rId2" Type="http://schemas.openxmlformats.org/officeDocument/2006/relationships/presProps" Target="presProps.xml"/><Relationship Id="rId29" Type="http://schemas.openxmlformats.org/officeDocument/2006/relationships/font" Target="fonts/PTSans-bold.fntdata"/><Relationship Id="rId16" Type="http://schemas.openxmlformats.org/officeDocument/2006/relationships/font" Target="fonts/NotoSansMedium-regular.fntdata"/><Relationship Id="rId24" Type="http://schemas.openxmlformats.org/officeDocument/2006/relationships/font" Target="fonts/Anaheim-regular.fntdata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customXml" Target="../customXml/item1.xml"/><Relationship Id="rId23" Type="http://schemas.openxmlformats.org/officeDocument/2006/relationships/font" Target="fonts/NotoSans-boldItalic.fntdata"/><Relationship Id="rId28" Type="http://schemas.openxmlformats.org/officeDocument/2006/relationships/font" Target="fonts/PTSans-regular.fntdata"/><Relationship Id="rId5" Type="http://schemas.openxmlformats.org/officeDocument/2006/relationships/slide" Target="slides/slide1.xml"/><Relationship Id="rId15" Type="http://schemas.openxmlformats.org/officeDocument/2006/relationships/font" Target="fonts/Raleway-boldItalic.fntdata"/><Relationship Id="rId31" Type="http://schemas.openxmlformats.org/officeDocument/2006/relationships/font" Target="fonts/PTSans-boldItalic.fntdata"/><Relationship Id="rId10" Type="http://schemas.openxmlformats.org/officeDocument/2006/relationships/slide" Target="slides/slide6.xml"/><Relationship Id="rId19" Type="http://schemas.openxmlformats.org/officeDocument/2006/relationships/font" Target="fonts/NotoSansMedium-boldItalic.fntdata"/><Relationship Id="rId22" Type="http://schemas.openxmlformats.org/officeDocument/2006/relationships/font" Target="fonts/NotoSans-italic.fntdata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font" Target="fonts/Alexandria-bold.fntdata"/><Relationship Id="rId30" Type="http://schemas.openxmlformats.org/officeDocument/2006/relationships/font" Target="fonts/PTSans-italic.fntdata"/><Relationship Id="rId14" Type="http://schemas.openxmlformats.org/officeDocument/2006/relationships/font" Target="fonts/Raleway-italic.fntdata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e6546f8d5_0_1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2e6546f8d5_0_1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2e83606e82_1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2e83606e82_1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54dda1946d_6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54dda1946d_6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a1bfae532e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a1bfae532e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250975" y="1247013"/>
            <a:ext cx="4642200" cy="157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9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3023875" y="3236038"/>
            <a:ext cx="3083400" cy="660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1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52" name="Google Shape;52;p11"/>
            <p:cNvSpPr/>
            <p:nvPr/>
          </p:nvSpPr>
          <p:spPr>
            <a:xfrm rot="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 flipH="1">
              <a:off x="373482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2224981" y="1109092"/>
            <a:ext cx="6205200" cy="14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2224981" y="2569492"/>
            <a:ext cx="6205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3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59" name="Google Shape;59;p13"/>
            <p:cNvSpPr/>
            <p:nvPr/>
          </p:nvSpPr>
          <p:spPr>
            <a:xfrm rot="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 flipH="1">
              <a:off x="373482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" name="Google Shape;61;p13"/>
          <p:cNvSpPr txBox="1"/>
          <p:nvPr>
            <p:ph type="title"/>
          </p:nvPr>
        </p:nvSpPr>
        <p:spPr>
          <a:xfrm>
            <a:off x="713789" y="445025"/>
            <a:ext cx="5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1499180" y="1464647"/>
            <a:ext cx="734700" cy="6165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660000" dist="19050">
              <a:schemeClr val="dk1">
                <a:alpha val="5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1499180" y="2908873"/>
            <a:ext cx="734700" cy="6165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420000" dist="19050">
              <a:schemeClr val="dk1">
                <a:alpha val="5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4" type="title"/>
          </p:nvPr>
        </p:nvSpPr>
        <p:spPr>
          <a:xfrm>
            <a:off x="3804676" y="1464647"/>
            <a:ext cx="734700" cy="6165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420000" dist="19050">
              <a:schemeClr val="dk1">
                <a:alpha val="5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5" type="title"/>
          </p:nvPr>
        </p:nvSpPr>
        <p:spPr>
          <a:xfrm>
            <a:off x="3804676" y="2908873"/>
            <a:ext cx="734700" cy="6165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420000" dist="19050">
              <a:schemeClr val="dk1">
                <a:alpha val="54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idx="1" type="subTitle"/>
          </p:nvPr>
        </p:nvSpPr>
        <p:spPr>
          <a:xfrm>
            <a:off x="713780" y="210258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7" name="Google Shape;67;p13"/>
          <p:cNvSpPr txBox="1"/>
          <p:nvPr>
            <p:ph idx="6" type="subTitle"/>
          </p:nvPr>
        </p:nvSpPr>
        <p:spPr>
          <a:xfrm>
            <a:off x="3019276" y="210258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7" type="subTitle"/>
          </p:nvPr>
        </p:nvSpPr>
        <p:spPr>
          <a:xfrm>
            <a:off x="713780" y="354692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3019276" y="354692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14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72" name="Google Shape;72;p14"/>
            <p:cNvSpPr/>
            <p:nvPr/>
          </p:nvSpPr>
          <p:spPr>
            <a:xfrm rot="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/>
            <p:nvPr/>
          </p:nvSpPr>
          <p:spPr>
            <a:xfrm flipH="1">
              <a:off x="373482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4"/>
          <p:cNvSpPr txBox="1"/>
          <p:nvPr>
            <p:ph type="title"/>
          </p:nvPr>
        </p:nvSpPr>
        <p:spPr>
          <a:xfrm>
            <a:off x="917000" y="3160050"/>
            <a:ext cx="47712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14"/>
          <p:cNvSpPr txBox="1"/>
          <p:nvPr>
            <p:ph idx="1" type="subTitle"/>
          </p:nvPr>
        </p:nvSpPr>
        <p:spPr>
          <a:xfrm>
            <a:off x="917050" y="1383150"/>
            <a:ext cx="4771200" cy="173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solidFill>
          <a:schemeClr val="dk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5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78" name="Google Shape;78;p15"/>
            <p:cNvSpPr/>
            <p:nvPr/>
          </p:nvSpPr>
          <p:spPr>
            <a:xfrm flipH="1" rot="-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358675" y="359000"/>
              <a:ext cx="8404500" cy="4425600"/>
            </a:xfrm>
            <a:prstGeom prst="parallelogram">
              <a:avLst>
                <a:gd fmla="val 53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" name="Google Shape;80;p15"/>
          <p:cNvSpPr txBox="1"/>
          <p:nvPr>
            <p:ph type="title"/>
          </p:nvPr>
        </p:nvSpPr>
        <p:spPr>
          <a:xfrm>
            <a:off x="1024800" y="1368717"/>
            <a:ext cx="3519600" cy="16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1024800" y="3017867"/>
            <a:ext cx="3519600" cy="7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2" name="Google Shape;82;p15"/>
          <p:cNvSpPr/>
          <p:nvPr>
            <p:ph idx="2" type="pic"/>
          </p:nvPr>
        </p:nvSpPr>
        <p:spPr>
          <a:xfrm>
            <a:off x="4851125" y="1046325"/>
            <a:ext cx="3132600" cy="32376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6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85" name="Google Shape;85;p16"/>
            <p:cNvSpPr/>
            <p:nvPr/>
          </p:nvSpPr>
          <p:spPr>
            <a:xfrm flipH="1" rot="-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358675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16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88" name="Google Shape;88;p16"/>
            <p:cNvSpPr/>
            <p:nvPr/>
          </p:nvSpPr>
          <p:spPr>
            <a:xfrm flipH="1" rot="-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6"/>
            <p:cNvSpPr/>
            <p:nvPr/>
          </p:nvSpPr>
          <p:spPr>
            <a:xfrm>
              <a:off x="358675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16"/>
          <p:cNvSpPr txBox="1"/>
          <p:nvPr>
            <p:ph type="title"/>
          </p:nvPr>
        </p:nvSpPr>
        <p:spPr>
          <a:xfrm>
            <a:off x="1609269" y="1569742"/>
            <a:ext cx="26028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subTitle"/>
          </p:nvPr>
        </p:nvSpPr>
        <p:spPr>
          <a:xfrm>
            <a:off x="1609269" y="2632942"/>
            <a:ext cx="2602800" cy="9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bg>
      <p:bgPr>
        <a:solidFill>
          <a:schemeClr val="dk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17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94" name="Google Shape;94;p17"/>
            <p:cNvSpPr/>
            <p:nvPr/>
          </p:nvSpPr>
          <p:spPr>
            <a:xfrm rot="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7"/>
            <p:cNvSpPr/>
            <p:nvPr/>
          </p:nvSpPr>
          <p:spPr>
            <a:xfrm flipH="1">
              <a:off x="373482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" name="Google Shape;96;p17"/>
          <p:cNvSpPr txBox="1"/>
          <p:nvPr>
            <p:ph type="title"/>
          </p:nvPr>
        </p:nvSpPr>
        <p:spPr>
          <a:xfrm>
            <a:off x="5123899" y="1501200"/>
            <a:ext cx="26970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5124025" y="2562000"/>
            <a:ext cx="2697000" cy="9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8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100" name="Google Shape;100;p18"/>
            <p:cNvSpPr/>
            <p:nvPr/>
          </p:nvSpPr>
          <p:spPr>
            <a:xfrm flipH="1" rot="-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358675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2" name="Google Shape;10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720000" y="1215750"/>
            <a:ext cx="3852000" cy="15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9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106" name="Google Shape;106;p19"/>
            <p:cNvSpPr/>
            <p:nvPr/>
          </p:nvSpPr>
          <p:spPr>
            <a:xfrm flipH="1" rot="-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9"/>
            <p:cNvSpPr/>
            <p:nvPr/>
          </p:nvSpPr>
          <p:spPr>
            <a:xfrm>
              <a:off x="358675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8" name="Google Shape;108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4916424" y="3162752"/>
            <a:ext cx="33561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2" type="subTitle"/>
          </p:nvPr>
        </p:nvSpPr>
        <p:spPr>
          <a:xfrm>
            <a:off x="870550" y="3162752"/>
            <a:ext cx="3356100" cy="12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3" type="subTitle"/>
          </p:nvPr>
        </p:nvSpPr>
        <p:spPr>
          <a:xfrm>
            <a:off x="870550" y="2709077"/>
            <a:ext cx="33561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2" name="Google Shape;112;p19"/>
          <p:cNvSpPr txBox="1"/>
          <p:nvPr>
            <p:ph idx="4" type="subTitle"/>
          </p:nvPr>
        </p:nvSpPr>
        <p:spPr>
          <a:xfrm>
            <a:off x="4916457" y="2709077"/>
            <a:ext cx="3356100" cy="45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0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115" name="Google Shape;115;p20"/>
            <p:cNvSpPr/>
            <p:nvPr/>
          </p:nvSpPr>
          <p:spPr>
            <a:xfrm flipH="1" rot="-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0"/>
            <p:cNvSpPr/>
            <p:nvPr/>
          </p:nvSpPr>
          <p:spPr>
            <a:xfrm>
              <a:off x="358675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" type="subTitle"/>
          </p:nvPr>
        </p:nvSpPr>
        <p:spPr>
          <a:xfrm>
            <a:off x="3000775" y="3016625"/>
            <a:ext cx="54300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2" type="subTitle"/>
          </p:nvPr>
        </p:nvSpPr>
        <p:spPr>
          <a:xfrm>
            <a:off x="720000" y="1435025"/>
            <a:ext cx="54300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3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13" name="Google Shape;13;p3"/>
            <p:cNvSpPr/>
            <p:nvPr/>
          </p:nvSpPr>
          <p:spPr>
            <a:xfrm rot="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3"/>
            <p:cNvSpPr/>
            <p:nvPr/>
          </p:nvSpPr>
          <p:spPr>
            <a:xfrm flipH="1">
              <a:off x="373482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" name="Google Shape;15;p3"/>
          <p:cNvSpPr txBox="1"/>
          <p:nvPr>
            <p:ph type="title"/>
          </p:nvPr>
        </p:nvSpPr>
        <p:spPr>
          <a:xfrm>
            <a:off x="1291500" y="2739361"/>
            <a:ext cx="3459900" cy="151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1291500" y="940436"/>
            <a:ext cx="1652100" cy="15114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21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122" name="Google Shape;122;p21"/>
            <p:cNvSpPr/>
            <p:nvPr/>
          </p:nvSpPr>
          <p:spPr>
            <a:xfrm rot="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21"/>
            <p:cNvSpPr/>
            <p:nvPr/>
          </p:nvSpPr>
          <p:spPr>
            <a:xfrm flipH="1">
              <a:off x="373482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" type="subTitle"/>
          </p:nvPr>
        </p:nvSpPr>
        <p:spPr>
          <a:xfrm>
            <a:off x="4572000" y="1289300"/>
            <a:ext cx="3852000" cy="1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2" type="subTitle"/>
          </p:nvPr>
        </p:nvSpPr>
        <p:spPr>
          <a:xfrm>
            <a:off x="720000" y="1289300"/>
            <a:ext cx="3852000" cy="25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22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129" name="Google Shape;129;p22"/>
            <p:cNvSpPr/>
            <p:nvPr/>
          </p:nvSpPr>
          <p:spPr>
            <a:xfrm rot="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2"/>
            <p:cNvSpPr/>
            <p:nvPr/>
          </p:nvSpPr>
          <p:spPr>
            <a:xfrm flipH="1">
              <a:off x="373482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937625" y="3655551"/>
            <a:ext cx="21753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2" type="subTitle"/>
          </p:nvPr>
        </p:nvSpPr>
        <p:spPr>
          <a:xfrm>
            <a:off x="3484347" y="3655551"/>
            <a:ext cx="21753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3" type="subTitle"/>
          </p:nvPr>
        </p:nvSpPr>
        <p:spPr>
          <a:xfrm>
            <a:off x="6031075" y="3655551"/>
            <a:ext cx="21753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4" type="subTitle"/>
          </p:nvPr>
        </p:nvSpPr>
        <p:spPr>
          <a:xfrm>
            <a:off x="937625" y="3202625"/>
            <a:ext cx="21753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5" type="subTitle"/>
          </p:nvPr>
        </p:nvSpPr>
        <p:spPr>
          <a:xfrm>
            <a:off x="3484350" y="3202625"/>
            <a:ext cx="21753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6" type="subTitle"/>
          </p:nvPr>
        </p:nvSpPr>
        <p:spPr>
          <a:xfrm>
            <a:off x="6031075" y="3202625"/>
            <a:ext cx="21753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3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140" name="Google Shape;140;p23"/>
            <p:cNvSpPr/>
            <p:nvPr/>
          </p:nvSpPr>
          <p:spPr>
            <a:xfrm rot="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3"/>
            <p:cNvSpPr/>
            <p:nvPr/>
          </p:nvSpPr>
          <p:spPr>
            <a:xfrm flipH="1">
              <a:off x="373482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5005400" y="1583849"/>
            <a:ext cx="2805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2" type="subTitle"/>
          </p:nvPr>
        </p:nvSpPr>
        <p:spPr>
          <a:xfrm>
            <a:off x="5005400" y="3806375"/>
            <a:ext cx="2805900" cy="5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3" type="subTitle"/>
          </p:nvPr>
        </p:nvSpPr>
        <p:spPr>
          <a:xfrm>
            <a:off x="5005400" y="2692137"/>
            <a:ext cx="28059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4" type="subTitle"/>
          </p:nvPr>
        </p:nvSpPr>
        <p:spPr>
          <a:xfrm>
            <a:off x="5005400" y="1207125"/>
            <a:ext cx="28059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5" type="subTitle"/>
          </p:nvPr>
        </p:nvSpPr>
        <p:spPr>
          <a:xfrm>
            <a:off x="5005406" y="3429651"/>
            <a:ext cx="28059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6" type="subTitle"/>
          </p:nvPr>
        </p:nvSpPr>
        <p:spPr>
          <a:xfrm>
            <a:off x="5005400" y="2319572"/>
            <a:ext cx="28059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bg>
      <p:bgPr>
        <a:solidFill>
          <a:schemeClr val="dk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4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151" name="Google Shape;151;p24"/>
            <p:cNvSpPr/>
            <p:nvPr/>
          </p:nvSpPr>
          <p:spPr>
            <a:xfrm flipH="1" rot="-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4"/>
            <p:cNvSpPr/>
            <p:nvPr/>
          </p:nvSpPr>
          <p:spPr>
            <a:xfrm>
              <a:off x="358675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" name="Google Shape;15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719825" y="1825100"/>
            <a:ext cx="26277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2" type="subTitle"/>
          </p:nvPr>
        </p:nvSpPr>
        <p:spPr>
          <a:xfrm>
            <a:off x="5808547" y="1825100"/>
            <a:ext cx="26277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3" type="subTitle"/>
          </p:nvPr>
        </p:nvSpPr>
        <p:spPr>
          <a:xfrm>
            <a:off x="719825" y="3485675"/>
            <a:ext cx="26277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4" type="subTitle"/>
          </p:nvPr>
        </p:nvSpPr>
        <p:spPr>
          <a:xfrm>
            <a:off x="5808547" y="3485675"/>
            <a:ext cx="26277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5" type="subTitle"/>
          </p:nvPr>
        </p:nvSpPr>
        <p:spPr>
          <a:xfrm>
            <a:off x="719826" y="1375575"/>
            <a:ext cx="2627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9" name="Google Shape;159;p24"/>
          <p:cNvSpPr txBox="1"/>
          <p:nvPr>
            <p:ph idx="6" type="subTitle"/>
          </p:nvPr>
        </p:nvSpPr>
        <p:spPr>
          <a:xfrm>
            <a:off x="719826" y="3036100"/>
            <a:ext cx="2627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0" name="Google Shape;160;p24"/>
          <p:cNvSpPr txBox="1"/>
          <p:nvPr>
            <p:ph idx="7" type="subTitle"/>
          </p:nvPr>
        </p:nvSpPr>
        <p:spPr>
          <a:xfrm>
            <a:off x="5808523" y="1375575"/>
            <a:ext cx="2627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61" name="Google Shape;161;p24"/>
          <p:cNvSpPr txBox="1"/>
          <p:nvPr>
            <p:ph idx="8" type="subTitle"/>
          </p:nvPr>
        </p:nvSpPr>
        <p:spPr>
          <a:xfrm>
            <a:off x="5808523" y="3036100"/>
            <a:ext cx="26277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bg>
      <p:bgPr>
        <a:solidFill>
          <a:schemeClr val="dk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5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164" name="Google Shape;164;p25"/>
            <p:cNvSpPr/>
            <p:nvPr/>
          </p:nvSpPr>
          <p:spPr>
            <a:xfrm rot="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5"/>
            <p:cNvSpPr/>
            <p:nvPr/>
          </p:nvSpPr>
          <p:spPr>
            <a:xfrm flipH="1">
              <a:off x="373482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" type="subTitle"/>
          </p:nvPr>
        </p:nvSpPr>
        <p:spPr>
          <a:xfrm>
            <a:off x="13296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2" type="subTitle"/>
          </p:nvPr>
        </p:nvSpPr>
        <p:spPr>
          <a:xfrm>
            <a:off x="3579000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3" type="subTitle"/>
          </p:nvPr>
        </p:nvSpPr>
        <p:spPr>
          <a:xfrm>
            <a:off x="13296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4" type="subTitle"/>
          </p:nvPr>
        </p:nvSpPr>
        <p:spPr>
          <a:xfrm>
            <a:off x="3579000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25"/>
          <p:cNvSpPr txBox="1"/>
          <p:nvPr>
            <p:ph idx="5" type="subTitle"/>
          </p:nvPr>
        </p:nvSpPr>
        <p:spPr>
          <a:xfrm>
            <a:off x="5828397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6" type="subTitle"/>
          </p:nvPr>
        </p:nvSpPr>
        <p:spPr>
          <a:xfrm>
            <a:off x="5828397" y="344045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3" name="Google Shape;173;p25"/>
          <p:cNvSpPr txBox="1"/>
          <p:nvPr>
            <p:ph idx="7" type="subTitle"/>
          </p:nvPr>
        </p:nvSpPr>
        <p:spPr>
          <a:xfrm>
            <a:off x="1333505" y="13362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8" type="subTitle"/>
          </p:nvPr>
        </p:nvSpPr>
        <p:spPr>
          <a:xfrm>
            <a:off x="3582902" y="13362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9" type="subTitle"/>
          </p:nvPr>
        </p:nvSpPr>
        <p:spPr>
          <a:xfrm>
            <a:off x="5832295" y="1336263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13" type="subTitle"/>
          </p:nvPr>
        </p:nvSpPr>
        <p:spPr>
          <a:xfrm>
            <a:off x="1333505" y="30633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14" type="subTitle"/>
          </p:nvPr>
        </p:nvSpPr>
        <p:spPr>
          <a:xfrm>
            <a:off x="3582902" y="30633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15" type="subTitle"/>
          </p:nvPr>
        </p:nvSpPr>
        <p:spPr>
          <a:xfrm>
            <a:off x="5832295" y="3063350"/>
            <a:ext cx="197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">
  <p:cSld name="CUSTOM_7_1">
    <p:bg>
      <p:bgPr>
        <a:solidFill>
          <a:schemeClr val="dk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6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181" name="Google Shape;181;p26"/>
            <p:cNvSpPr/>
            <p:nvPr/>
          </p:nvSpPr>
          <p:spPr>
            <a:xfrm rot="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 flipH="1">
              <a:off x="373482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4" name="Google Shape;184;p26"/>
          <p:cNvSpPr txBox="1"/>
          <p:nvPr>
            <p:ph idx="1" type="subTitle"/>
          </p:nvPr>
        </p:nvSpPr>
        <p:spPr>
          <a:xfrm>
            <a:off x="714875" y="1643465"/>
            <a:ext cx="275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5" name="Google Shape;185;p26"/>
          <p:cNvSpPr txBox="1"/>
          <p:nvPr>
            <p:ph idx="2" type="subTitle"/>
          </p:nvPr>
        </p:nvSpPr>
        <p:spPr>
          <a:xfrm>
            <a:off x="714875" y="2714431"/>
            <a:ext cx="275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6" name="Google Shape;186;p26"/>
          <p:cNvSpPr txBox="1"/>
          <p:nvPr>
            <p:ph idx="3" type="subTitle"/>
          </p:nvPr>
        </p:nvSpPr>
        <p:spPr>
          <a:xfrm>
            <a:off x="714875" y="3784442"/>
            <a:ext cx="275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idx="4" type="subTitle"/>
          </p:nvPr>
        </p:nvSpPr>
        <p:spPr>
          <a:xfrm>
            <a:off x="3691699" y="2714431"/>
            <a:ext cx="275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8" name="Google Shape;188;p26"/>
          <p:cNvSpPr txBox="1"/>
          <p:nvPr>
            <p:ph idx="5" type="subTitle"/>
          </p:nvPr>
        </p:nvSpPr>
        <p:spPr>
          <a:xfrm>
            <a:off x="3691699" y="1643465"/>
            <a:ext cx="275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6" type="subTitle"/>
          </p:nvPr>
        </p:nvSpPr>
        <p:spPr>
          <a:xfrm>
            <a:off x="3691699" y="3784442"/>
            <a:ext cx="275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7" type="subTitle"/>
          </p:nvPr>
        </p:nvSpPr>
        <p:spPr>
          <a:xfrm>
            <a:off x="714875" y="1336275"/>
            <a:ext cx="275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1" name="Google Shape;191;p26"/>
          <p:cNvSpPr txBox="1"/>
          <p:nvPr>
            <p:ph idx="8" type="subTitle"/>
          </p:nvPr>
        </p:nvSpPr>
        <p:spPr>
          <a:xfrm>
            <a:off x="714875" y="2405625"/>
            <a:ext cx="275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2" name="Google Shape;192;p26"/>
          <p:cNvSpPr txBox="1"/>
          <p:nvPr>
            <p:ph idx="9" type="subTitle"/>
          </p:nvPr>
        </p:nvSpPr>
        <p:spPr>
          <a:xfrm>
            <a:off x="3691704" y="1336275"/>
            <a:ext cx="275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3" name="Google Shape;193;p26"/>
          <p:cNvSpPr txBox="1"/>
          <p:nvPr>
            <p:ph idx="13" type="subTitle"/>
          </p:nvPr>
        </p:nvSpPr>
        <p:spPr>
          <a:xfrm>
            <a:off x="714875" y="3474033"/>
            <a:ext cx="275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4" name="Google Shape;194;p26"/>
          <p:cNvSpPr txBox="1"/>
          <p:nvPr>
            <p:ph idx="14" type="subTitle"/>
          </p:nvPr>
        </p:nvSpPr>
        <p:spPr>
          <a:xfrm>
            <a:off x="3691699" y="2405625"/>
            <a:ext cx="275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95" name="Google Shape;195;p26"/>
          <p:cNvSpPr txBox="1"/>
          <p:nvPr>
            <p:ph idx="15" type="subTitle"/>
          </p:nvPr>
        </p:nvSpPr>
        <p:spPr>
          <a:xfrm>
            <a:off x="3691704" y="3474033"/>
            <a:ext cx="2755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bg>
      <p:bgPr>
        <a:solidFill>
          <a:schemeClr val="dk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7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198" name="Google Shape;198;p27"/>
            <p:cNvSpPr/>
            <p:nvPr/>
          </p:nvSpPr>
          <p:spPr>
            <a:xfrm flipH="1" rot="-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358675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" name="Google Shape;200;p27"/>
          <p:cNvSpPr txBox="1"/>
          <p:nvPr>
            <p:ph hasCustomPrompt="1" type="title"/>
          </p:nvPr>
        </p:nvSpPr>
        <p:spPr>
          <a:xfrm flipH="1">
            <a:off x="983229" y="938817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7"/>
          <p:cNvSpPr txBox="1"/>
          <p:nvPr>
            <p:ph idx="1" type="subTitle"/>
          </p:nvPr>
        </p:nvSpPr>
        <p:spPr>
          <a:xfrm flipH="1">
            <a:off x="983229" y="1595037"/>
            <a:ext cx="4696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2" name="Google Shape;202;p27"/>
          <p:cNvSpPr txBox="1"/>
          <p:nvPr>
            <p:ph hasCustomPrompt="1" idx="2" type="title"/>
          </p:nvPr>
        </p:nvSpPr>
        <p:spPr>
          <a:xfrm flipH="1">
            <a:off x="983229" y="2055827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7"/>
          <p:cNvSpPr txBox="1"/>
          <p:nvPr>
            <p:ph idx="3" type="subTitle"/>
          </p:nvPr>
        </p:nvSpPr>
        <p:spPr>
          <a:xfrm flipH="1">
            <a:off x="983229" y="2712048"/>
            <a:ext cx="4696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hasCustomPrompt="1" idx="4" type="title"/>
          </p:nvPr>
        </p:nvSpPr>
        <p:spPr>
          <a:xfrm flipH="1">
            <a:off x="983229" y="3179483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27"/>
          <p:cNvSpPr txBox="1"/>
          <p:nvPr>
            <p:ph idx="5" type="subTitle"/>
          </p:nvPr>
        </p:nvSpPr>
        <p:spPr>
          <a:xfrm flipH="1">
            <a:off x="983229" y="3835704"/>
            <a:ext cx="4696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28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208" name="Google Shape;208;p28"/>
            <p:cNvSpPr/>
            <p:nvPr/>
          </p:nvSpPr>
          <p:spPr>
            <a:xfrm rot="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8"/>
            <p:cNvSpPr/>
            <p:nvPr/>
          </p:nvSpPr>
          <p:spPr>
            <a:xfrm flipH="1">
              <a:off x="373482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28"/>
          <p:cNvSpPr txBox="1"/>
          <p:nvPr>
            <p:ph hasCustomPrompt="1" type="title"/>
          </p:nvPr>
        </p:nvSpPr>
        <p:spPr>
          <a:xfrm>
            <a:off x="1531375" y="1948859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938500" y="3629175"/>
            <a:ext cx="21732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2" name="Google Shape;212;p28"/>
          <p:cNvSpPr txBox="1"/>
          <p:nvPr>
            <p:ph idx="2" type="subTitle"/>
          </p:nvPr>
        </p:nvSpPr>
        <p:spPr>
          <a:xfrm>
            <a:off x="9385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28"/>
          <p:cNvSpPr txBox="1"/>
          <p:nvPr>
            <p:ph hasCustomPrompt="1" idx="3" type="title"/>
          </p:nvPr>
        </p:nvSpPr>
        <p:spPr>
          <a:xfrm>
            <a:off x="4078150" y="1948859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4" name="Google Shape;214;p28"/>
          <p:cNvSpPr txBox="1"/>
          <p:nvPr>
            <p:ph idx="4" type="subTitle"/>
          </p:nvPr>
        </p:nvSpPr>
        <p:spPr>
          <a:xfrm>
            <a:off x="3485400" y="3629175"/>
            <a:ext cx="21732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5" name="Google Shape;215;p28"/>
          <p:cNvSpPr txBox="1"/>
          <p:nvPr>
            <p:ph idx="5" type="subTitle"/>
          </p:nvPr>
        </p:nvSpPr>
        <p:spPr>
          <a:xfrm>
            <a:off x="34854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6" name="Google Shape;216;p28"/>
          <p:cNvSpPr txBox="1"/>
          <p:nvPr>
            <p:ph hasCustomPrompt="1" idx="6" type="title"/>
          </p:nvPr>
        </p:nvSpPr>
        <p:spPr>
          <a:xfrm>
            <a:off x="6622725" y="1948859"/>
            <a:ext cx="9876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28"/>
          <p:cNvSpPr txBox="1"/>
          <p:nvPr>
            <p:ph idx="7" type="subTitle"/>
          </p:nvPr>
        </p:nvSpPr>
        <p:spPr>
          <a:xfrm>
            <a:off x="6032300" y="3629175"/>
            <a:ext cx="2173200" cy="7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8" name="Google Shape;218;p28"/>
          <p:cNvSpPr txBox="1"/>
          <p:nvPr>
            <p:ph idx="8" type="subTitle"/>
          </p:nvPr>
        </p:nvSpPr>
        <p:spPr>
          <a:xfrm>
            <a:off x="6032300" y="3132150"/>
            <a:ext cx="2173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9" name="Google Shape;219;p28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bg>
      <p:bgPr>
        <a:solidFill>
          <a:schemeClr val="dk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9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222" name="Google Shape;222;p29"/>
            <p:cNvSpPr/>
            <p:nvPr/>
          </p:nvSpPr>
          <p:spPr>
            <a:xfrm rot="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 flipH="1">
              <a:off x="373482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4" name="Google Shape;224;p29"/>
          <p:cNvSpPr txBox="1"/>
          <p:nvPr>
            <p:ph hasCustomPrompt="1" type="title"/>
          </p:nvPr>
        </p:nvSpPr>
        <p:spPr>
          <a:xfrm>
            <a:off x="1310500" y="3811759"/>
            <a:ext cx="1429200" cy="601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28575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5" name="Google Shape;225;p29"/>
          <p:cNvSpPr txBox="1"/>
          <p:nvPr>
            <p:ph idx="1" type="subTitle"/>
          </p:nvPr>
        </p:nvSpPr>
        <p:spPr>
          <a:xfrm>
            <a:off x="938500" y="2883575"/>
            <a:ext cx="21732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6" name="Google Shape;226;p29"/>
          <p:cNvSpPr txBox="1"/>
          <p:nvPr>
            <p:ph idx="2" type="subTitle"/>
          </p:nvPr>
        </p:nvSpPr>
        <p:spPr>
          <a:xfrm>
            <a:off x="938500" y="2211575"/>
            <a:ext cx="2173200" cy="7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7" name="Google Shape;227;p29"/>
          <p:cNvSpPr txBox="1"/>
          <p:nvPr>
            <p:ph hasCustomPrompt="1" idx="3" type="title"/>
          </p:nvPr>
        </p:nvSpPr>
        <p:spPr>
          <a:xfrm>
            <a:off x="3857400" y="3811759"/>
            <a:ext cx="1429200" cy="601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28575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29"/>
          <p:cNvSpPr txBox="1"/>
          <p:nvPr>
            <p:ph idx="4" type="subTitle"/>
          </p:nvPr>
        </p:nvSpPr>
        <p:spPr>
          <a:xfrm>
            <a:off x="3485400" y="2883575"/>
            <a:ext cx="21732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9" name="Google Shape;229;p29"/>
          <p:cNvSpPr txBox="1"/>
          <p:nvPr>
            <p:ph idx="5" type="subTitle"/>
          </p:nvPr>
        </p:nvSpPr>
        <p:spPr>
          <a:xfrm>
            <a:off x="3485400" y="2211575"/>
            <a:ext cx="2173200" cy="7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0" name="Google Shape;230;p29"/>
          <p:cNvSpPr txBox="1"/>
          <p:nvPr>
            <p:ph hasCustomPrompt="1" idx="6" type="title"/>
          </p:nvPr>
        </p:nvSpPr>
        <p:spPr>
          <a:xfrm>
            <a:off x="6404300" y="3811759"/>
            <a:ext cx="1429200" cy="601200"/>
          </a:xfrm>
          <a:prstGeom prst="rect">
            <a:avLst/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3000000" dist="28575">
              <a:schemeClr val="dk1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1" name="Google Shape;231;p29"/>
          <p:cNvSpPr txBox="1"/>
          <p:nvPr>
            <p:ph idx="7" type="subTitle"/>
          </p:nvPr>
        </p:nvSpPr>
        <p:spPr>
          <a:xfrm>
            <a:off x="6032300" y="2883575"/>
            <a:ext cx="2173200" cy="5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32" name="Google Shape;232;p29"/>
          <p:cNvSpPr txBox="1"/>
          <p:nvPr>
            <p:ph idx="8" type="subTitle"/>
          </p:nvPr>
        </p:nvSpPr>
        <p:spPr>
          <a:xfrm>
            <a:off x="6032300" y="2211575"/>
            <a:ext cx="2173200" cy="72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29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235;p30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236" name="Google Shape;236;p30"/>
            <p:cNvSpPr/>
            <p:nvPr/>
          </p:nvSpPr>
          <p:spPr>
            <a:xfrm flipH="1" rot="-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358675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8" name="Google Shape;238;p3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4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19" name="Google Shape;19;p4"/>
            <p:cNvSpPr/>
            <p:nvPr/>
          </p:nvSpPr>
          <p:spPr>
            <a:xfrm flipH="1" rot="-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358675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215750"/>
            <a:ext cx="7704000" cy="3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 algn="ctr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/>
          <p:nvPr/>
        </p:nvSpPr>
        <p:spPr>
          <a:xfrm rot="212594">
            <a:off x="228633" y="393999"/>
            <a:ext cx="8679391" cy="4355340"/>
          </a:xfrm>
          <a:prstGeom prst="parallelogram">
            <a:avLst>
              <a:gd fmla="val 6840" name="adj"/>
            </a:avLst>
          </a:prstGeom>
          <a:solidFill>
            <a:schemeClr val="dk2"/>
          </a:solidFill>
          <a:ln>
            <a:noFill/>
          </a:ln>
          <a:effectLst>
            <a:outerShdw blurRad="85725" rotWithShape="0" algn="bl" dir="420000" dist="3810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 flipH="1">
            <a:off x="373482" y="359000"/>
            <a:ext cx="8404500" cy="4425600"/>
          </a:xfrm>
          <a:prstGeom prst="parallelogram">
            <a:avLst>
              <a:gd fmla="val 3799" name="adj"/>
            </a:avLst>
          </a:prstGeom>
          <a:solidFill>
            <a:schemeClr val="lt1"/>
          </a:solidFill>
          <a:ln>
            <a:noFill/>
          </a:ln>
          <a:effectLst>
            <a:outerShdw blurRad="85725" rotWithShape="0" algn="bl" dir="600000" dist="3810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bg>
      <p:bgPr>
        <a:solidFill>
          <a:schemeClr val="dk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32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245" name="Google Shape;245;p32"/>
            <p:cNvSpPr/>
            <p:nvPr/>
          </p:nvSpPr>
          <p:spPr>
            <a:xfrm rot="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2"/>
            <p:cNvSpPr/>
            <p:nvPr/>
          </p:nvSpPr>
          <p:spPr>
            <a:xfrm flipH="1">
              <a:off x="373482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dk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33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250" name="Google Shape;250;p33"/>
            <p:cNvSpPr/>
            <p:nvPr/>
          </p:nvSpPr>
          <p:spPr>
            <a:xfrm rot="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33"/>
            <p:cNvSpPr/>
            <p:nvPr/>
          </p:nvSpPr>
          <p:spPr>
            <a:xfrm flipH="1">
              <a:off x="373482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33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3" name="Google Shape;253;p33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4" name="Google Shape;254;p3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rPr>
              <a:t> </a:t>
            </a:r>
            <a:endParaRPr sz="1000" u="sng"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dk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34"/>
          <p:cNvGrpSpPr/>
          <p:nvPr/>
        </p:nvGrpSpPr>
        <p:grpSpPr>
          <a:xfrm>
            <a:off x="752177" y="470186"/>
            <a:ext cx="7638900" cy="4176600"/>
            <a:chOff x="752177" y="470186"/>
            <a:chExt cx="7638900" cy="4176600"/>
          </a:xfrm>
        </p:grpSpPr>
        <p:sp>
          <p:nvSpPr>
            <p:cNvPr id="257" name="Google Shape;257;p34"/>
            <p:cNvSpPr/>
            <p:nvPr/>
          </p:nvSpPr>
          <p:spPr>
            <a:xfrm flipH="1" rot="-212578">
              <a:off x="860284" y="695970"/>
              <a:ext cx="7422687" cy="3725032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971550" y="755325"/>
              <a:ext cx="7187700" cy="3633000"/>
            </a:xfrm>
            <a:prstGeom prst="parallelogram">
              <a:avLst>
                <a:gd fmla="val 53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" name="Google Shape;259;p34"/>
          <p:cNvGrpSpPr/>
          <p:nvPr/>
        </p:nvGrpSpPr>
        <p:grpSpPr>
          <a:xfrm>
            <a:off x="713228" y="1696271"/>
            <a:ext cx="852211" cy="1260239"/>
            <a:chOff x="3806175" y="2849825"/>
            <a:chExt cx="710650" cy="1050900"/>
          </a:xfrm>
        </p:grpSpPr>
        <p:sp>
          <p:nvSpPr>
            <p:cNvPr id="260" name="Google Shape;260;p34"/>
            <p:cNvSpPr/>
            <p:nvPr/>
          </p:nvSpPr>
          <p:spPr>
            <a:xfrm>
              <a:off x="4148825" y="2849825"/>
              <a:ext cx="368000" cy="636250"/>
            </a:xfrm>
            <a:custGeom>
              <a:rect b="b" l="l" r="r" t="t"/>
              <a:pathLst>
                <a:path extrusionOk="0" h="25450" w="14720">
                  <a:moveTo>
                    <a:pt x="3652" y="1"/>
                  </a:moveTo>
                  <a:cubicBezTo>
                    <a:pt x="3330" y="17"/>
                    <a:pt x="3073" y="65"/>
                    <a:pt x="2831" y="194"/>
                  </a:cubicBezTo>
                  <a:lnTo>
                    <a:pt x="1046" y="1063"/>
                  </a:lnTo>
                  <a:cubicBezTo>
                    <a:pt x="628" y="1256"/>
                    <a:pt x="306" y="1626"/>
                    <a:pt x="161" y="2044"/>
                  </a:cubicBezTo>
                  <a:cubicBezTo>
                    <a:pt x="0" y="2478"/>
                    <a:pt x="32" y="2945"/>
                    <a:pt x="241" y="3379"/>
                  </a:cubicBezTo>
                  <a:lnTo>
                    <a:pt x="4295" y="11825"/>
                  </a:lnTo>
                  <a:cubicBezTo>
                    <a:pt x="4424" y="12066"/>
                    <a:pt x="4569" y="12243"/>
                    <a:pt x="4762" y="12404"/>
                  </a:cubicBezTo>
                  <a:cubicBezTo>
                    <a:pt x="4762" y="12629"/>
                    <a:pt x="4810" y="12870"/>
                    <a:pt x="4907" y="13063"/>
                  </a:cubicBezTo>
                  <a:lnTo>
                    <a:pt x="5228" y="13723"/>
                  </a:lnTo>
                  <a:cubicBezTo>
                    <a:pt x="5470" y="14205"/>
                    <a:pt x="5968" y="14527"/>
                    <a:pt x="6515" y="14527"/>
                  </a:cubicBezTo>
                  <a:cubicBezTo>
                    <a:pt x="6628" y="14527"/>
                    <a:pt x="6773" y="14511"/>
                    <a:pt x="6901" y="14479"/>
                  </a:cubicBezTo>
                  <a:lnTo>
                    <a:pt x="10521" y="22007"/>
                  </a:lnTo>
                  <a:lnTo>
                    <a:pt x="10521" y="22329"/>
                  </a:lnTo>
                  <a:cubicBezTo>
                    <a:pt x="10521" y="22522"/>
                    <a:pt x="10553" y="22699"/>
                    <a:pt x="10634" y="22876"/>
                  </a:cubicBezTo>
                  <a:lnTo>
                    <a:pt x="11084" y="23809"/>
                  </a:lnTo>
                  <a:cubicBezTo>
                    <a:pt x="11132" y="23922"/>
                    <a:pt x="11213" y="24018"/>
                    <a:pt x="11293" y="24131"/>
                  </a:cubicBezTo>
                  <a:lnTo>
                    <a:pt x="12242" y="25096"/>
                  </a:lnTo>
                  <a:cubicBezTo>
                    <a:pt x="12484" y="25337"/>
                    <a:pt x="12789" y="25450"/>
                    <a:pt x="13111" y="25450"/>
                  </a:cubicBezTo>
                  <a:cubicBezTo>
                    <a:pt x="13288" y="25450"/>
                    <a:pt x="13465" y="25418"/>
                    <a:pt x="13626" y="25337"/>
                  </a:cubicBezTo>
                  <a:lnTo>
                    <a:pt x="13980" y="25177"/>
                  </a:lnTo>
                  <a:cubicBezTo>
                    <a:pt x="14430" y="24951"/>
                    <a:pt x="14720" y="24453"/>
                    <a:pt x="14655" y="23938"/>
                  </a:cubicBezTo>
                  <a:lnTo>
                    <a:pt x="14494" y="22603"/>
                  </a:lnTo>
                  <a:cubicBezTo>
                    <a:pt x="14478" y="22474"/>
                    <a:pt x="14430" y="22329"/>
                    <a:pt x="14398" y="22217"/>
                  </a:cubicBezTo>
                  <a:lnTo>
                    <a:pt x="13947" y="21284"/>
                  </a:lnTo>
                  <a:cubicBezTo>
                    <a:pt x="13867" y="21123"/>
                    <a:pt x="13754" y="20962"/>
                    <a:pt x="13610" y="20865"/>
                  </a:cubicBezTo>
                  <a:lnTo>
                    <a:pt x="13368" y="20672"/>
                  </a:lnTo>
                  <a:lnTo>
                    <a:pt x="9749" y="13128"/>
                  </a:lnTo>
                  <a:cubicBezTo>
                    <a:pt x="10296" y="12725"/>
                    <a:pt x="10521" y="11985"/>
                    <a:pt x="10215" y="11342"/>
                  </a:cubicBezTo>
                  <a:lnTo>
                    <a:pt x="9894" y="10699"/>
                  </a:lnTo>
                  <a:cubicBezTo>
                    <a:pt x="9797" y="10473"/>
                    <a:pt x="9636" y="10296"/>
                    <a:pt x="9443" y="10152"/>
                  </a:cubicBezTo>
                  <a:cubicBezTo>
                    <a:pt x="9443" y="9910"/>
                    <a:pt x="9395" y="9669"/>
                    <a:pt x="9282" y="9428"/>
                  </a:cubicBezTo>
                  <a:lnTo>
                    <a:pt x="5228" y="982"/>
                  </a:lnTo>
                  <a:cubicBezTo>
                    <a:pt x="4939" y="371"/>
                    <a:pt x="4327" y="1"/>
                    <a:pt x="36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3851200" y="3209608"/>
              <a:ext cx="607300" cy="426300"/>
            </a:xfrm>
            <a:custGeom>
              <a:rect b="b" l="l" r="r" t="t"/>
              <a:pathLst>
                <a:path extrusionOk="0" h="17052" w="24292">
                  <a:moveTo>
                    <a:pt x="2864" y="0"/>
                  </a:moveTo>
                  <a:cubicBezTo>
                    <a:pt x="2269" y="0"/>
                    <a:pt x="1722" y="306"/>
                    <a:pt x="1400" y="804"/>
                  </a:cubicBezTo>
                  <a:lnTo>
                    <a:pt x="339" y="2558"/>
                  </a:lnTo>
                  <a:cubicBezTo>
                    <a:pt x="97" y="2960"/>
                    <a:pt x="1" y="3426"/>
                    <a:pt x="114" y="3861"/>
                  </a:cubicBezTo>
                  <a:cubicBezTo>
                    <a:pt x="242" y="4311"/>
                    <a:pt x="500" y="4713"/>
                    <a:pt x="886" y="4955"/>
                  </a:cubicBezTo>
                  <a:lnTo>
                    <a:pt x="8784" y="9974"/>
                  </a:lnTo>
                  <a:cubicBezTo>
                    <a:pt x="9010" y="10119"/>
                    <a:pt x="9251" y="10199"/>
                    <a:pt x="9492" y="10231"/>
                  </a:cubicBezTo>
                  <a:cubicBezTo>
                    <a:pt x="9605" y="10440"/>
                    <a:pt x="9750" y="10601"/>
                    <a:pt x="9943" y="10714"/>
                  </a:cubicBezTo>
                  <a:lnTo>
                    <a:pt x="10554" y="11100"/>
                  </a:lnTo>
                  <a:cubicBezTo>
                    <a:pt x="10779" y="11245"/>
                    <a:pt x="11053" y="11325"/>
                    <a:pt x="11310" y="11325"/>
                  </a:cubicBezTo>
                  <a:cubicBezTo>
                    <a:pt x="11712" y="11325"/>
                    <a:pt x="12098" y="11164"/>
                    <a:pt x="12356" y="10859"/>
                  </a:cubicBezTo>
                  <a:lnTo>
                    <a:pt x="19418" y="15347"/>
                  </a:lnTo>
                  <a:lnTo>
                    <a:pt x="19579" y="15604"/>
                  </a:lnTo>
                  <a:cubicBezTo>
                    <a:pt x="19675" y="15765"/>
                    <a:pt x="19804" y="15894"/>
                    <a:pt x="19965" y="15990"/>
                  </a:cubicBezTo>
                  <a:lnTo>
                    <a:pt x="20833" y="16537"/>
                  </a:lnTo>
                  <a:cubicBezTo>
                    <a:pt x="20930" y="16585"/>
                    <a:pt x="21075" y="16650"/>
                    <a:pt x="21187" y="16698"/>
                  </a:cubicBezTo>
                  <a:lnTo>
                    <a:pt x="22490" y="17020"/>
                  </a:lnTo>
                  <a:cubicBezTo>
                    <a:pt x="22603" y="17036"/>
                    <a:pt x="22699" y="17052"/>
                    <a:pt x="22780" y="17052"/>
                  </a:cubicBezTo>
                  <a:cubicBezTo>
                    <a:pt x="23182" y="17052"/>
                    <a:pt x="23568" y="16859"/>
                    <a:pt x="23809" y="16489"/>
                  </a:cubicBezTo>
                  <a:lnTo>
                    <a:pt x="24002" y="16167"/>
                  </a:lnTo>
                  <a:cubicBezTo>
                    <a:pt x="24292" y="15733"/>
                    <a:pt x="24244" y="15154"/>
                    <a:pt x="23922" y="14752"/>
                  </a:cubicBezTo>
                  <a:lnTo>
                    <a:pt x="23085" y="13722"/>
                  </a:lnTo>
                  <a:cubicBezTo>
                    <a:pt x="23005" y="13609"/>
                    <a:pt x="22892" y="13529"/>
                    <a:pt x="22796" y="13448"/>
                  </a:cubicBezTo>
                  <a:lnTo>
                    <a:pt x="21927" y="12918"/>
                  </a:lnTo>
                  <a:cubicBezTo>
                    <a:pt x="21766" y="12805"/>
                    <a:pt x="21589" y="12741"/>
                    <a:pt x="21412" y="12725"/>
                  </a:cubicBezTo>
                  <a:lnTo>
                    <a:pt x="21091" y="12692"/>
                  </a:lnTo>
                  <a:lnTo>
                    <a:pt x="14029" y="8204"/>
                  </a:lnTo>
                  <a:cubicBezTo>
                    <a:pt x="14157" y="7947"/>
                    <a:pt x="14173" y="7641"/>
                    <a:pt x="14109" y="7336"/>
                  </a:cubicBezTo>
                  <a:cubicBezTo>
                    <a:pt x="14029" y="6966"/>
                    <a:pt x="13803" y="6660"/>
                    <a:pt x="13482" y="6435"/>
                  </a:cubicBezTo>
                  <a:lnTo>
                    <a:pt x="12886" y="6049"/>
                  </a:lnTo>
                  <a:cubicBezTo>
                    <a:pt x="12677" y="5936"/>
                    <a:pt x="12468" y="5856"/>
                    <a:pt x="12227" y="5839"/>
                  </a:cubicBezTo>
                  <a:cubicBezTo>
                    <a:pt x="12082" y="5630"/>
                    <a:pt x="11921" y="5453"/>
                    <a:pt x="11696" y="5309"/>
                  </a:cubicBezTo>
                  <a:lnTo>
                    <a:pt x="3797" y="273"/>
                  </a:lnTo>
                  <a:cubicBezTo>
                    <a:pt x="3508" y="97"/>
                    <a:pt x="3186" y="0"/>
                    <a:pt x="2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3806175" y="3648950"/>
              <a:ext cx="679275" cy="251775"/>
            </a:xfrm>
            <a:custGeom>
              <a:rect b="b" l="l" r="r" t="t"/>
              <a:pathLst>
                <a:path extrusionOk="0" h="10071" w="27171">
                  <a:moveTo>
                    <a:pt x="24436" y="0"/>
                  </a:moveTo>
                  <a:cubicBezTo>
                    <a:pt x="24340" y="0"/>
                    <a:pt x="24243" y="16"/>
                    <a:pt x="24163" y="48"/>
                  </a:cubicBezTo>
                  <a:lnTo>
                    <a:pt x="23181" y="290"/>
                  </a:lnTo>
                  <a:cubicBezTo>
                    <a:pt x="22988" y="322"/>
                    <a:pt x="22827" y="402"/>
                    <a:pt x="22699" y="531"/>
                  </a:cubicBezTo>
                  <a:lnTo>
                    <a:pt x="22457" y="724"/>
                  </a:lnTo>
                  <a:lnTo>
                    <a:pt x="14334" y="2735"/>
                  </a:lnTo>
                  <a:cubicBezTo>
                    <a:pt x="14108" y="2236"/>
                    <a:pt x="13610" y="1898"/>
                    <a:pt x="13014" y="1898"/>
                  </a:cubicBezTo>
                  <a:cubicBezTo>
                    <a:pt x="12902" y="1898"/>
                    <a:pt x="12805" y="1914"/>
                    <a:pt x="12677" y="1931"/>
                  </a:cubicBezTo>
                  <a:lnTo>
                    <a:pt x="11969" y="2107"/>
                  </a:lnTo>
                  <a:cubicBezTo>
                    <a:pt x="11727" y="2172"/>
                    <a:pt x="11534" y="2268"/>
                    <a:pt x="11357" y="2429"/>
                  </a:cubicBezTo>
                  <a:cubicBezTo>
                    <a:pt x="11245" y="2413"/>
                    <a:pt x="11148" y="2413"/>
                    <a:pt x="11020" y="2413"/>
                  </a:cubicBezTo>
                  <a:cubicBezTo>
                    <a:pt x="10891" y="2413"/>
                    <a:pt x="10746" y="2429"/>
                    <a:pt x="10601" y="2477"/>
                  </a:cubicBezTo>
                  <a:lnTo>
                    <a:pt x="1512" y="4713"/>
                  </a:lnTo>
                  <a:cubicBezTo>
                    <a:pt x="595" y="4923"/>
                    <a:pt x="0" y="5888"/>
                    <a:pt x="241" y="6821"/>
                  </a:cubicBezTo>
                  <a:lnTo>
                    <a:pt x="724" y="8751"/>
                  </a:lnTo>
                  <a:cubicBezTo>
                    <a:pt x="933" y="9540"/>
                    <a:pt x="1609" y="10070"/>
                    <a:pt x="2413" y="10070"/>
                  </a:cubicBezTo>
                  <a:cubicBezTo>
                    <a:pt x="2558" y="10070"/>
                    <a:pt x="2703" y="10054"/>
                    <a:pt x="2848" y="10022"/>
                  </a:cubicBezTo>
                  <a:lnTo>
                    <a:pt x="11937" y="7786"/>
                  </a:lnTo>
                  <a:cubicBezTo>
                    <a:pt x="12194" y="7722"/>
                    <a:pt x="12419" y="7609"/>
                    <a:pt x="12612" y="7448"/>
                  </a:cubicBezTo>
                  <a:cubicBezTo>
                    <a:pt x="12709" y="7464"/>
                    <a:pt x="12837" y="7480"/>
                    <a:pt x="12966" y="7480"/>
                  </a:cubicBezTo>
                  <a:cubicBezTo>
                    <a:pt x="13079" y="7480"/>
                    <a:pt x="13207" y="7464"/>
                    <a:pt x="13304" y="7448"/>
                  </a:cubicBezTo>
                  <a:lnTo>
                    <a:pt x="14012" y="7255"/>
                  </a:lnTo>
                  <a:cubicBezTo>
                    <a:pt x="14671" y="7126"/>
                    <a:pt x="15138" y="6483"/>
                    <a:pt x="15074" y="5791"/>
                  </a:cubicBezTo>
                  <a:lnTo>
                    <a:pt x="23197" y="3780"/>
                  </a:lnTo>
                  <a:lnTo>
                    <a:pt x="23503" y="3845"/>
                  </a:lnTo>
                  <a:cubicBezTo>
                    <a:pt x="23583" y="3861"/>
                    <a:pt x="23680" y="3861"/>
                    <a:pt x="23760" y="3861"/>
                  </a:cubicBezTo>
                  <a:cubicBezTo>
                    <a:pt x="23857" y="3861"/>
                    <a:pt x="23953" y="3845"/>
                    <a:pt x="24034" y="3829"/>
                  </a:cubicBezTo>
                  <a:lnTo>
                    <a:pt x="25031" y="3587"/>
                  </a:lnTo>
                  <a:cubicBezTo>
                    <a:pt x="25144" y="3539"/>
                    <a:pt x="25273" y="3507"/>
                    <a:pt x="25385" y="3427"/>
                  </a:cubicBezTo>
                  <a:lnTo>
                    <a:pt x="26527" y="2703"/>
                  </a:lnTo>
                  <a:cubicBezTo>
                    <a:pt x="26978" y="2413"/>
                    <a:pt x="27171" y="1898"/>
                    <a:pt x="27058" y="1384"/>
                  </a:cubicBezTo>
                  <a:lnTo>
                    <a:pt x="26962" y="1030"/>
                  </a:lnTo>
                  <a:cubicBezTo>
                    <a:pt x="26833" y="531"/>
                    <a:pt x="26399" y="161"/>
                    <a:pt x="25884" y="129"/>
                  </a:cubicBezTo>
                  <a:lnTo>
                    <a:pt x="24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3888200" y="2912081"/>
              <a:ext cx="241325" cy="241325"/>
            </a:xfrm>
            <a:custGeom>
              <a:rect b="b" l="l" r="r" t="t"/>
              <a:pathLst>
                <a:path extrusionOk="0" h="9653" w="9653">
                  <a:moveTo>
                    <a:pt x="4827" y="4456"/>
                  </a:moveTo>
                  <a:cubicBezTo>
                    <a:pt x="5036" y="4456"/>
                    <a:pt x="5197" y="4617"/>
                    <a:pt x="5197" y="4826"/>
                  </a:cubicBezTo>
                  <a:cubicBezTo>
                    <a:pt x="5197" y="5019"/>
                    <a:pt x="5036" y="5180"/>
                    <a:pt x="4827" y="5180"/>
                  </a:cubicBezTo>
                  <a:cubicBezTo>
                    <a:pt x="4634" y="5180"/>
                    <a:pt x="4473" y="5019"/>
                    <a:pt x="4473" y="4826"/>
                  </a:cubicBezTo>
                  <a:cubicBezTo>
                    <a:pt x="4473" y="4617"/>
                    <a:pt x="4634" y="4456"/>
                    <a:pt x="4827" y="4456"/>
                  </a:cubicBezTo>
                  <a:close/>
                  <a:moveTo>
                    <a:pt x="4344" y="0"/>
                  </a:moveTo>
                  <a:cubicBezTo>
                    <a:pt x="4071" y="0"/>
                    <a:pt x="3813" y="97"/>
                    <a:pt x="3604" y="258"/>
                  </a:cubicBezTo>
                  <a:cubicBezTo>
                    <a:pt x="3540" y="258"/>
                    <a:pt x="3508" y="241"/>
                    <a:pt x="3443" y="241"/>
                  </a:cubicBezTo>
                  <a:cubicBezTo>
                    <a:pt x="3250" y="241"/>
                    <a:pt x="3025" y="290"/>
                    <a:pt x="2848" y="402"/>
                  </a:cubicBezTo>
                  <a:lnTo>
                    <a:pt x="1996" y="885"/>
                  </a:lnTo>
                  <a:cubicBezTo>
                    <a:pt x="1754" y="1014"/>
                    <a:pt x="1577" y="1223"/>
                    <a:pt x="1481" y="1464"/>
                  </a:cubicBezTo>
                  <a:cubicBezTo>
                    <a:pt x="1240" y="1561"/>
                    <a:pt x="1030" y="1737"/>
                    <a:pt x="886" y="1979"/>
                  </a:cubicBezTo>
                  <a:lnTo>
                    <a:pt x="403" y="2831"/>
                  </a:lnTo>
                  <a:cubicBezTo>
                    <a:pt x="274" y="3073"/>
                    <a:pt x="226" y="3330"/>
                    <a:pt x="274" y="3587"/>
                  </a:cubicBezTo>
                  <a:cubicBezTo>
                    <a:pt x="113" y="3797"/>
                    <a:pt x="1" y="4054"/>
                    <a:pt x="1" y="4344"/>
                  </a:cubicBezTo>
                  <a:lnTo>
                    <a:pt x="1" y="5309"/>
                  </a:lnTo>
                  <a:cubicBezTo>
                    <a:pt x="1" y="5582"/>
                    <a:pt x="113" y="5840"/>
                    <a:pt x="274" y="6049"/>
                  </a:cubicBezTo>
                  <a:cubicBezTo>
                    <a:pt x="226" y="6306"/>
                    <a:pt x="290" y="6563"/>
                    <a:pt x="403" y="6805"/>
                  </a:cubicBezTo>
                  <a:lnTo>
                    <a:pt x="886" y="7657"/>
                  </a:lnTo>
                  <a:cubicBezTo>
                    <a:pt x="1030" y="7899"/>
                    <a:pt x="1240" y="8076"/>
                    <a:pt x="1481" y="8172"/>
                  </a:cubicBezTo>
                  <a:cubicBezTo>
                    <a:pt x="1577" y="8413"/>
                    <a:pt x="1754" y="8623"/>
                    <a:pt x="1996" y="8767"/>
                  </a:cubicBezTo>
                  <a:lnTo>
                    <a:pt x="2848" y="9250"/>
                  </a:lnTo>
                  <a:cubicBezTo>
                    <a:pt x="3025" y="9346"/>
                    <a:pt x="3250" y="9411"/>
                    <a:pt x="3443" y="9411"/>
                  </a:cubicBezTo>
                  <a:cubicBezTo>
                    <a:pt x="3508" y="9411"/>
                    <a:pt x="3540" y="9411"/>
                    <a:pt x="3604" y="9379"/>
                  </a:cubicBezTo>
                  <a:cubicBezTo>
                    <a:pt x="3813" y="9540"/>
                    <a:pt x="4071" y="9652"/>
                    <a:pt x="4344" y="9652"/>
                  </a:cubicBezTo>
                  <a:lnTo>
                    <a:pt x="5310" y="9652"/>
                  </a:lnTo>
                  <a:cubicBezTo>
                    <a:pt x="5599" y="9652"/>
                    <a:pt x="5856" y="9540"/>
                    <a:pt x="6066" y="9379"/>
                  </a:cubicBezTo>
                  <a:cubicBezTo>
                    <a:pt x="6114" y="9379"/>
                    <a:pt x="6162" y="9411"/>
                    <a:pt x="6226" y="9411"/>
                  </a:cubicBezTo>
                  <a:cubicBezTo>
                    <a:pt x="6420" y="9411"/>
                    <a:pt x="6645" y="9346"/>
                    <a:pt x="6822" y="9250"/>
                  </a:cubicBezTo>
                  <a:lnTo>
                    <a:pt x="7674" y="8767"/>
                  </a:lnTo>
                  <a:cubicBezTo>
                    <a:pt x="7916" y="8623"/>
                    <a:pt x="8093" y="8413"/>
                    <a:pt x="8189" y="8172"/>
                  </a:cubicBezTo>
                  <a:cubicBezTo>
                    <a:pt x="8430" y="8076"/>
                    <a:pt x="8640" y="7899"/>
                    <a:pt x="8768" y="7657"/>
                  </a:cubicBezTo>
                  <a:lnTo>
                    <a:pt x="9251" y="6805"/>
                  </a:lnTo>
                  <a:cubicBezTo>
                    <a:pt x="9396" y="6563"/>
                    <a:pt x="9444" y="6306"/>
                    <a:pt x="9396" y="6049"/>
                  </a:cubicBezTo>
                  <a:cubicBezTo>
                    <a:pt x="9556" y="5840"/>
                    <a:pt x="9653" y="5582"/>
                    <a:pt x="9653" y="5309"/>
                  </a:cubicBezTo>
                  <a:lnTo>
                    <a:pt x="9653" y="4344"/>
                  </a:lnTo>
                  <a:cubicBezTo>
                    <a:pt x="9653" y="4054"/>
                    <a:pt x="9556" y="3797"/>
                    <a:pt x="9396" y="3587"/>
                  </a:cubicBezTo>
                  <a:cubicBezTo>
                    <a:pt x="9444" y="3330"/>
                    <a:pt x="9380" y="3073"/>
                    <a:pt x="9251" y="2831"/>
                  </a:cubicBezTo>
                  <a:lnTo>
                    <a:pt x="8768" y="1979"/>
                  </a:lnTo>
                  <a:cubicBezTo>
                    <a:pt x="8640" y="1737"/>
                    <a:pt x="8430" y="1561"/>
                    <a:pt x="8189" y="1464"/>
                  </a:cubicBezTo>
                  <a:cubicBezTo>
                    <a:pt x="8093" y="1223"/>
                    <a:pt x="7916" y="1014"/>
                    <a:pt x="7674" y="885"/>
                  </a:cubicBezTo>
                  <a:lnTo>
                    <a:pt x="6822" y="402"/>
                  </a:lnTo>
                  <a:cubicBezTo>
                    <a:pt x="6645" y="290"/>
                    <a:pt x="6420" y="241"/>
                    <a:pt x="6226" y="241"/>
                  </a:cubicBezTo>
                  <a:cubicBezTo>
                    <a:pt x="6162" y="241"/>
                    <a:pt x="6114" y="241"/>
                    <a:pt x="6066" y="258"/>
                  </a:cubicBezTo>
                  <a:cubicBezTo>
                    <a:pt x="5856" y="97"/>
                    <a:pt x="5599" y="0"/>
                    <a:pt x="5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4330200" y="3161925"/>
              <a:ext cx="146000" cy="277925"/>
            </a:xfrm>
            <a:custGeom>
              <a:rect b="b" l="l" r="r" t="t"/>
              <a:pathLst>
                <a:path extrusionOk="0" h="11117" w="5840">
                  <a:moveTo>
                    <a:pt x="644" y="0"/>
                  </a:moveTo>
                  <a:lnTo>
                    <a:pt x="0" y="306"/>
                  </a:lnTo>
                  <a:lnTo>
                    <a:pt x="5180" y="11116"/>
                  </a:lnTo>
                  <a:lnTo>
                    <a:pt x="5840" y="10810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4441200" y="3393975"/>
              <a:ext cx="43450" cy="70000"/>
            </a:xfrm>
            <a:custGeom>
              <a:rect b="b" l="l" r="r" t="t"/>
              <a:pathLst>
                <a:path extrusionOk="0" h="2800" w="1738">
                  <a:moveTo>
                    <a:pt x="644" y="0"/>
                  </a:moveTo>
                  <a:lnTo>
                    <a:pt x="0" y="306"/>
                  </a:lnTo>
                  <a:lnTo>
                    <a:pt x="0" y="917"/>
                  </a:lnTo>
                  <a:lnTo>
                    <a:pt x="451" y="1834"/>
                  </a:lnTo>
                  <a:lnTo>
                    <a:pt x="1400" y="2799"/>
                  </a:lnTo>
                  <a:lnTo>
                    <a:pt x="1738" y="2638"/>
                  </a:lnTo>
                  <a:lnTo>
                    <a:pt x="1577" y="1287"/>
                  </a:lnTo>
                  <a:lnTo>
                    <a:pt x="1126" y="370"/>
                  </a:lnTo>
                  <a:lnTo>
                    <a:pt x="6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4296425" y="3120100"/>
              <a:ext cx="61950" cy="50275"/>
            </a:xfrm>
            <a:custGeom>
              <a:rect b="b" l="l" r="r" t="t"/>
              <a:pathLst>
                <a:path extrusionOk="0" h="2011" w="2478">
                  <a:moveTo>
                    <a:pt x="1979" y="0"/>
                  </a:moveTo>
                  <a:lnTo>
                    <a:pt x="0" y="949"/>
                  </a:lnTo>
                  <a:lnTo>
                    <a:pt x="64" y="1094"/>
                  </a:lnTo>
                  <a:cubicBezTo>
                    <a:pt x="107" y="1072"/>
                    <a:pt x="154" y="1062"/>
                    <a:pt x="201" y="1062"/>
                  </a:cubicBezTo>
                  <a:cubicBezTo>
                    <a:pt x="328" y="1062"/>
                    <a:pt x="456" y="1137"/>
                    <a:pt x="515" y="1255"/>
                  </a:cubicBezTo>
                  <a:cubicBezTo>
                    <a:pt x="595" y="1416"/>
                    <a:pt x="515" y="1609"/>
                    <a:pt x="354" y="1689"/>
                  </a:cubicBezTo>
                  <a:lnTo>
                    <a:pt x="515" y="2011"/>
                  </a:lnTo>
                  <a:lnTo>
                    <a:pt x="2477" y="1062"/>
                  </a:lnTo>
                  <a:lnTo>
                    <a:pt x="2317" y="724"/>
                  </a:lnTo>
                  <a:cubicBezTo>
                    <a:pt x="2279" y="741"/>
                    <a:pt x="2240" y="749"/>
                    <a:pt x="2200" y="749"/>
                  </a:cubicBezTo>
                  <a:cubicBezTo>
                    <a:pt x="2087" y="749"/>
                    <a:pt x="1974" y="682"/>
                    <a:pt x="1914" y="563"/>
                  </a:cubicBezTo>
                  <a:cubicBezTo>
                    <a:pt x="1834" y="402"/>
                    <a:pt x="1898" y="225"/>
                    <a:pt x="2043" y="145"/>
                  </a:cubicBezTo>
                  <a:lnTo>
                    <a:pt x="19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4178575" y="2888100"/>
              <a:ext cx="176975" cy="259950"/>
            </a:xfrm>
            <a:custGeom>
              <a:rect b="b" l="l" r="r" t="t"/>
              <a:pathLst>
                <a:path extrusionOk="0" h="10398" w="7079">
                  <a:moveTo>
                    <a:pt x="2386" y="1"/>
                  </a:moveTo>
                  <a:cubicBezTo>
                    <a:pt x="2309" y="1"/>
                    <a:pt x="2231" y="16"/>
                    <a:pt x="2156" y="46"/>
                  </a:cubicBezTo>
                  <a:lnTo>
                    <a:pt x="371" y="915"/>
                  </a:lnTo>
                  <a:cubicBezTo>
                    <a:pt x="97" y="1060"/>
                    <a:pt x="1" y="1382"/>
                    <a:pt x="113" y="1639"/>
                  </a:cubicBezTo>
                  <a:lnTo>
                    <a:pt x="4183" y="10084"/>
                  </a:lnTo>
                  <a:cubicBezTo>
                    <a:pt x="4274" y="10290"/>
                    <a:pt x="4462" y="10398"/>
                    <a:pt x="4661" y="10398"/>
                  </a:cubicBezTo>
                  <a:cubicBezTo>
                    <a:pt x="4743" y="10398"/>
                    <a:pt x="4827" y="10379"/>
                    <a:pt x="4907" y="10342"/>
                  </a:cubicBezTo>
                  <a:lnTo>
                    <a:pt x="6693" y="9489"/>
                  </a:lnTo>
                  <a:cubicBezTo>
                    <a:pt x="6966" y="9344"/>
                    <a:pt x="7079" y="9023"/>
                    <a:pt x="6950" y="8765"/>
                  </a:cubicBezTo>
                  <a:lnTo>
                    <a:pt x="2896" y="320"/>
                  </a:lnTo>
                  <a:cubicBezTo>
                    <a:pt x="2791" y="109"/>
                    <a:pt x="2592" y="1"/>
                    <a:pt x="2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>
              <a:off x="4296425" y="3135125"/>
              <a:ext cx="80450" cy="56025"/>
            </a:xfrm>
            <a:custGeom>
              <a:rect b="b" l="l" r="r" t="t"/>
              <a:pathLst>
                <a:path extrusionOk="0" h="2241" w="3218">
                  <a:moveTo>
                    <a:pt x="2638" y="1"/>
                  </a:moveTo>
                  <a:cubicBezTo>
                    <a:pt x="2606" y="1"/>
                    <a:pt x="2573" y="9"/>
                    <a:pt x="2542" y="26"/>
                  </a:cubicBezTo>
                  <a:lnTo>
                    <a:pt x="161" y="1169"/>
                  </a:lnTo>
                  <a:cubicBezTo>
                    <a:pt x="64" y="1233"/>
                    <a:pt x="0" y="1346"/>
                    <a:pt x="64" y="1474"/>
                  </a:cubicBezTo>
                  <a:lnTo>
                    <a:pt x="386" y="2118"/>
                  </a:lnTo>
                  <a:cubicBezTo>
                    <a:pt x="432" y="2187"/>
                    <a:pt x="504" y="2240"/>
                    <a:pt x="588" y="2240"/>
                  </a:cubicBezTo>
                  <a:cubicBezTo>
                    <a:pt x="621" y="2240"/>
                    <a:pt x="656" y="2232"/>
                    <a:pt x="692" y="2214"/>
                  </a:cubicBezTo>
                  <a:lnTo>
                    <a:pt x="3056" y="1072"/>
                  </a:lnTo>
                  <a:cubicBezTo>
                    <a:pt x="3169" y="1008"/>
                    <a:pt x="3217" y="895"/>
                    <a:pt x="3169" y="766"/>
                  </a:cubicBezTo>
                  <a:lnTo>
                    <a:pt x="2847" y="123"/>
                  </a:lnTo>
                  <a:cubicBezTo>
                    <a:pt x="2801" y="53"/>
                    <a:pt x="2721" y="1"/>
                    <a:pt x="263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4201500" y="2926425"/>
              <a:ext cx="102575" cy="194325"/>
            </a:xfrm>
            <a:custGeom>
              <a:rect b="b" l="l" r="r" t="t"/>
              <a:pathLst>
                <a:path extrusionOk="0" h="7773" w="4103">
                  <a:moveTo>
                    <a:pt x="321" y="1"/>
                  </a:moveTo>
                  <a:cubicBezTo>
                    <a:pt x="282" y="1"/>
                    <a:pt x="243" y="9"/>
                    <a:pt x="210" y="26"/>
                  </a:cubicBezTo>
                  <a:cubicBezTo>
                    <a:pt x="65" y="90"/>
                    <a:pt x="1" y="267"/>
                    <a:pt x="65" y="412"/>
                  </a:cubicBezTo>
                  <a:lnTo>
                    <a:pt x="3524" y="7602"/>
                  </a:lnTo>
                  <a:cubicBezTo>
                    <a:pt x="3571" y="7709"/>
                    <a:pt x="3680" y="7772"/>
                    <a:pt x="3791" y="7772"/>
                  </a:cubicBezTo>
                  <a:cubicBezTo>
                    <a:pt x="3831" y="7772"/>
                    <a:pt x="3872" y="7764"/>
                    <a:pt x="3910" y="7747"/>
                  </a:cubicBezTo>
                  <a:cubicBezTo>
                    <a:pt x="4038" y="7683"/>
                    <a:pt x="4103" y="7506"/>
                    <a:pt x="4038" y="7361"/>
                  </a:cubicBezTo>
                  <a:lnTo>
                    <a:pt x="580" y="170"/>
                  </a:lnTo>
                  <a:cubicBezTo>
                    <a:pt x="544" y="64"/>
                    <a:pt x="430" y="1"/>
                    <a:pt x="3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34"/>
            <p:cNvSpPr/>
            <p:nvPr/>
          </p:nvSpPr>
          <p:spPr>
            <a:xfrm>
              <a:off x="4228850" y="2913550"/>
              <a:ext cx="102575" cy="194150"/>
            </a:xfrm>
            <a:custGeom>
              <a:rect b="b" l="l" r="r" t="t"/>
              <a:pathLst>
                <a:path extrusionOk="0" h="7766" w="4103">
                  <a:moveTo>
                    <a:pt x="314" y="0"/>
                  </a:moveTo>
                  <a:cubicBezTo>
                    <a:pt x="273" y="0"/>
                    <a:pt x="232" y="8"/>
                    <a:pt x="193" y="26"/>
                  </a:cubicBezTo>
                  <a:cubicBezTo>
                    <a:pt x="49" y="74"/>
                    <a:pt x="0" y="267"/>
                    <a:pt x="49" y="396"/>
                  </a:cubicBezTo>
                  <a:lnTo>
                    <a:pt x="3507" y="7603"/>
                  </a:lnTo>
                  <a:cubicBezTo>
                    <a:pt x="3556" y="7711"/>
                    <a:pt x="3667" y="7765"/>
                    <a:pt x="3781" y="7765"/>
                  </a:cubicBezTo>
                  <a:cubicBezTo>
                    <a:pt x="3819" y="7765"/>
                    <a:pt x="3857" y="7759"/>
                    <a:pt x="3893" y="7747"/>
                  </a:cubicBezTo>
                  <a:cubicBezTo>
                    <a:pt x="4038" y="7683"/>
                    <a:pt x="4103" y="7506"/>
                    <a:pt x="4038" y="7361"/>
                  </a:cubicBezTo>
                  <a:lnTo>
                    <a:pt x="580" y="154"/>
                  </a:lnTo>
                  <a:cubicBezTo>
                    <a:pt x="532" y="60"/>
                    <a:pt x="425" y="0"/>
                    <a:pt x="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34"/>
            <p:cNvSpPr/>
            <p:nvPr/>
          </p:nvSpPr>
          <p:spPr>
            <a:xfrm>
              <a:off x="4142775" y="3415275"/>
              <a:ext cx="262650" cy="176175"/>
            </a:xfrm>
            <a:custGeom>
              <a:rect b="b" l="l" r="r" t="t"/>
              <a:pathLst>
                <a:path extrusionOk="0" h="7047" w="10506">
                  <a:moveTo>
                    <a:pt x="403" y="1"/>
                  </a:moveTo>
                  <a:lnTo>
                    <a:pt x="1" y="612"/>
                  </a:lnTo>
                  <a:lnTo>
                    <a:pt x="10119" y="7047"/>
                  </a:lnTo>
                  <a:lnTo>
                    <a:pt x="10506" y="6435"/>
                  </a:lnTo>
                  <a:lnTo>
                    <a:pt x="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4"/>
            <p:cNvSpPr/>
            <p:nvPr/>
          </p:nvSpPr>
          <p:spPr>
            <a:xfrm>
              <a:off x="4359950" y="3553625"/>
              <a:ext cx="67200" cy="49100"/>
            </a:xfrm>
            <a:custGeom>
              <a:rect b="b" l="l" r="r" t="t"/>
              <a:pathLst>
                <a:path extrusionOk="0" h="1964" w="2688">
                  <a:moveTo>
                    <a:pt x="387" y="1"/>
                  </a:moveTo>
                  <a:lnTo>
                    <a:pt x="1" y="596"/>
                  </a:lnTo>
                  <a:lnTo>
                    <a:pt x="306" y="1094"/>
                  </a:lnTo>
                  <a:lnTo>
                    <a:pt x="1159" y="1641"/>
                  </a:lnTo>
                  <a:lnTo>
                    <a:pt x="2494" y="1963"/>
                  </a:lnTo>
                  <a:lnTo>
                    <a:pt x="2687" y="1641"/>
                  </a:lnTo>
                  <a:lnTo>
                    <a:pt x="1835" y="596"/>
                  </a:lnTo>
                  <a:lnTo>
                    <a:pt x="966" y="49"/>
                  </a:lnTo>
                  <a:lnTo>
                    <a:pt x="3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4"/>
            <p:cNvSpPr/>
            <p:nvPr/>
          </p:nvSpPr>
          <p:spPr>
            <a:xfrm>
              <a:off x="4100550" y="3379900"/>
              <a:ext cx="53525" cy="62350"/>
            </a:xfrm>
            <a:custGeom>
              <a:rect b="b" l="l" r="r" t="t"/>
              <a:pathLst>
                <a:path extrusionOk="0" h="2494" w="2141">
                  <a:moveTo>
                    <a:pt x="1159" y="0"/>
                  </a:moveTo>
                  <a:lnTo>
                    <a:pt x="1" y="1850"/>
                  </a:lnTo>
                  <a:lnTo>
                    <a:pt x="113" y="1931"/>
                  </a:lnTo>
                  <a:cubicBezTo>
                    <a:pt x="184" y="1830"/>
                    <a:pt x="286" y="1780"/>
                    <a:pt x="391" y="1780"/>
                  </a:cubicBezTo>
                  <a:cubicBezTo>
                    <a:pt x="455" y="1780"/>
                    <a:pt x="520" y="1798"/>
                    <a:pt x="580" y="1834"/>
                  </a:cubicBezTo>
                  <a:cubicBezTo>
                    <a:pt x="741" y="1931"/>
                    <a:pt x="789" y="2140"/>
                    <a:pt x="676" y="2301"/>
                  </a:cubicBezTo>
                  <a:lnTo>
                    <a:pt x="982" y="2494"/>
                  </a:lnTo>
                  <a:lnTo>
                    <a:pt x="2140" y="644"/>
                  </a:lnTo>
                  <a:lnTo>
                    <a:pt x="1851" y="451"/>
                  </a:lnTo>
                  <a:cubicBezTo>
                    <a:pt x="1790" y="521"/>
                    <a:pt x="1691" y="567"/>
                    <a:pt x="1594" y="567"/>
                  </a:cubicBezTo>
                  <a:cubicBezTo>
                    <a:pt x="1537" y="567"/>
                    <a:pt x="1480" y="551"/>
                    <a:pt x="1432" y="515"/>
                  </a:cubicBezTo>
                  <a:cubicBezTo>
                    <a:pt x="1288" y="402"/>
                    <a:pt x="1223" y="225"/>
                    <a:pt x="1304" y="81"/>
                  </a:cubicBezTo>
                  <a:lnTo>
                    <a:pt x="115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4"/>
            <p:cNvSpPr/>
            <p:nvPr/>
          </p:nvSpPr>
          <p:spPr>
            <a:xfrm>
              <a:off x="3881375" y="3237850"/>
              <a:ext cx="255000" cy="194025"/>
            </a:xfrm>
            <a:custGeom>
              <a:rect b="b" l="l" r="r" t="t"/>
              <a:pathLst>
                <a:path extrusionOk="0" h="7761" w="10200">
                  <a:moveTo>
                    <a:pt x="1675" y="0"/>
                  </a:moveTo>
                  <a:cubicBezTo>
                    <a:pt x="1498" y="0"/>
                    <a:pt x="1327" y="89"/>
                    <a:pt x="1223" y="245"/>
                  </a:cubicBezTo>
                  <a:lnTo>
                    <a:pt x="161" y="1902"/>
                  </a:lnTo>
                  <a:cubicBezTo>
                    <a:pt x="0" y="2175"/>
                    <a:pt x="81" y="2497"/>
                    <a:pt x="322" y="2658"/>
                  </a:cubicBezTo>
                  <a:lnTo>
                    <a:pt x="8221" y="7677"/>
                  </a:lnTo>
                  <a:cubicBezTo>
                    <a:pt x="8312" y="7734"/>
                    <a:pt x="8411" y="7761"/>
                    <a:pt x="8509" y="7761"/>
                  </a:cubicBezTo>
                  <a:cubicBezTo>
                    <a:pt x="8686" y="7761"/>
                    <a:pt x="8857" y="7672"/>
                    <a:pt x="8961" y="7516"/>
                  </a:cubicBezTo>
                  <a:lnTo>
                    <a:pt x="10022" y="5843"/>
                  </a:lnTo>
                  <a:cubicBezTo>
                    <a:pt x="10199" y="5586"/>
                    <a:pt x="10119" y="5264"/>
                    <a:pt x="9878" y="5103"/>
                  </a:cubicBezTo>
                  <a:lnTo>
                    <a:pt x="1963" y="84"/>
                  </a:lnTo>
                  <a:cubicBezTo>
                    <a:pt x="1872" y="27"/>
                    <a:pt x="1773" y="0"/>
                    <a:pt x="16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34"/>
            <p:cNvSpPr/>
            <p:nvPr/>
          </p:nvSpPr>
          <p:spPr>
            <a:xfrm>
              <a:off x="4113025" y="3382900"/>
              <a:ext cx="63575" cy="76150"/>
            </a:xfrm>
            <a:custGeom>
              <a:rect b="b" l="l" r="r" t="t"/>
              <a:pathLst>
                <a:path extrusionOk="0" h="3046" w="2543">
                  <a:moveTo>
                    <a:pt x="1673" y="0"/>
                  </a:moveTo>
                  <a:cubicBezTo>
                    <a:pt x="1600" y="0"/>
                    <a:pt x="1528" y="43"/>
                    <a:pt x="1496" y="105"/>
                  </a:cubicBezTo>
                  <a:lnTo>
                    <a:pt x="81" y="2325"/>
                  </a:lnTo>
                  <a:cubicBezTo>
                    <a:pt x="0" y="2422"/>
                    <a:pt x="49" y="2567"/>
                    <a:pt x="145" y="2615"/>
                  </a:cubicBezTo>
                  <a:lnTo>
                    <a:pt x="740" y="3001"/>
                  </a:lnTo>
                  <a:cubicBezTo>
                    <a:pt x="783" y="3031"/>
                    <a:pt x="828" y="3046"/>
                    <a:pt x="870" y="3046"/>
                  </a:cubicBezTo>
                  <a:cubicBezTo>
                    <a:pt x="941" y="3046"/>
                    <a:pt x="1006" y="3007"/>
                    <a:pt x="1046" y="2937"/>
                  </a:cubicBezTo>
                  <a:lnTo>
                    <a:pt x="2462" y="733"/>
                  </a:lnTo>
                  <a:cubicBezTo>
                    <a:pt x="2542" y="636"/>
                    <a:pt x="2494" y="491"/>
                    <a:pt x="2397" y="427"/>
                  </a:cubicBezTo>
                  <a:lnTo>
                    <a:pt x="1786" y="41"/>
                  </a:lnTo>
                  <a:cubicBezTo>
                    <a:pt x="1752" y="13"/>
                    <a:pt x="1712" y="0"/>
                    <a:pt x="16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34"/>
            <p:cNvSpPr/>
            <p:nvPr/>
          </p:nvSpPr>
          <p:spPr>
            <a:xfrm>
              <a:off x="3906300" y="3286000"/>
              <a:ext cx="186225" cy="122025"/>
            </a:xfrm>
            <a:custGeom>
              <a:rect b="b" l="l" r="r" t="t"/>
              <a:pathLst>
                <a:path extrusionOk="0" h="4881" w="7449">
                  <a:moveTo>
                    <a:pt x="337" y="1"/>
                  </a:moveTo>
                  <a:cubicBezTo>
                    <a:pt x="241" y="1"/>
                    <a:pt x="153" y="47"/>
                    <a:pt x="113" y="137"/>
                  </a:cubicBezTo>
                  <a:cubicBezTo>
                    <a:pt x="1" y="281"/>
                    <a:pt x="49" y="458"/>
                    <a:pt x="178" y="539"/>
                  </a:cubicBezTo>
                  <a:lnTo>
                    <a:pt x="6950" y="4818"/>
                  </a:lnTo>
                  <a:cubicBezTo>
                    <a:pt x="7000" y="4861"/>
                    <a:pt x="7060" y="4881"/>
                    <a:pt x="7119" y="4881"/>
                  </a:cubicBezTo>
                  <a:cubicBezTo>
                    <a:pt x="7212" y="4881"/>
                    <a:pt x="7303" y="4832"/>
                    <a:pt x="7352" y="4753"/>
                  </a:cubicBezTo>
                  <a:cubicBezTo>
                    <a:pt x="7449" y="4609"/>
                    <a:pt x="7401" y="4416"/>
                    <a:pt x="7272" y="4351"/>
                  </a:cubicBezTo>
                  <a:lnTo>
                    <a:pt x="516" y="56"/>
                  </a:lnTo>
                  <a:cubicBezTo>
                    <a:pt x="460" y="19"/>
                    <a:pt x="397" y="1"/>
                    <a:pt x="3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34"/>
            <p:cNvSpPr/>
            <p:nvPr/>
          </p:nvSpPr>
          <p:spPr>
            <a:xfrm>
              <a:off x="3922400" y="3260500"/>
              <a:ext cx="186225" cy="122000"/>
            </a:xfrm>
            <a:custGeom>
              <a:rect b="b" l="l" r="r" t="t"/>
              <a:pathLst>
                <a:path extrusionOk="0" h="4880" w="7449">
                  <a:moveTo>
                    <a:pt x="344" y="0"/>
                  </a:moveTo>
                  <a:cubicBezTo>
                    <a:pt x="250" y="0"/>
                    <a:pt x="163" y="53"/>
                    <a:pt x="113" y="143"/>
                  </a:cubicBezTo>
                  <a:cubicBezTo>
                    <a:pt x="0" y="272"/>
                    <a:pt x="49" y="465"/>
                    <a:pt x="193" y="545"/>
                  </a:cubicBezTo>
                  <a:lnTo>
                    <a:pt x="6950" y="4824"/>
                  </a:lnTo>
                  <a:cubicBezTo>
                    <a:pt x="6999" y="4861"/>
                    <a:pt x="7058" y="4880"/>
                    <a:pt x="7117" y="4880"/>
                  </a:cubicBezTo>
                  <a:cubicBezTo>
                    <a:pt x="7210" y="4880"/>
                    <a:pt x="7302" y="4833"/>
                    <a:pt x="7352" y="4744"/>
                  </a:cubicBezTo>
                  <a:cubicBezTo>
                    <a:pt x="7448" y="4599"/>
                    <a:pt x="7400" y="4422"/>
                    <a:pt x="7272" y="4342"/>
                  </a:cubicBezTo>
                  <a:lnTo>
                    <a:pt x="515" y="63"/>
                  </a:lnTo>
                  <a:cubicBezTo>
                    <a:pt x="460" y="20"/>
                    <a:pt x="401" y="0"/>
                    <a:pt x="3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34"/>
            <p:cNvSpPr/>
            <p:nvPr/>
          </p:nvSpPr>
          <p:spPr>
            <a:xfrm>
              <a:off x="4132725" y="3692775"/>
              <a:ext cx="295225" cy="89300"/>
            </a:xfrm>
            <a:custGeom>
              <a:rect b="b" l="l" r="r" t="t"/>
              <a:pathLst>
                <a:path extrusionOk="0" h="3572" w="11809">
                  <a:moveTo>
                    <a:pt x="11631" y="1"/>
                  </a:moveTo>
                  <a:lnTo>
                    <a:pt x="1" y="2864"/>
                  </a:lnTo>
                  <a:lnTo>
                    <a:pt x="162" y="3572"/>
                  </a:lnTo>
                  <a:lnTo>
                    <a:pt x="11808" y="692"/>
                  </a:lnTo>
                  <a:lnTo>
                    <a:pt x="116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34"/>
            <p:cNvSpPr/>
            <p:nvPr/>
          </p:nvSpPr>
          <p:spPr>
            <a:xfrm>
              <a:off x="4381675" y="3687550"/>
              <a:ext cx="72425" cy="36225"/>
            </a:xfrm>
            <a:custGeom>
              <a:rect b="b" l="l" r="r" t="t"/>
              <a:pathLst>
                <a:path extrusionOk="0" h="1449" w="2897">
                  <a:moveTo>
                    <a:pt x="1448" y="0"/>
                  </a:moveTo>
                  <a:lnTo>
                    <a:pt x="451" y="242"/>
                  </a:lnTo>
                  <a:lnTo>
                    <a:pt x="0" y="628"/>
                  </a:lnTo>
                  <a:lnTo>
                    <a:pt x="177" y="1336"/>
                  </a:lnTo>
                  <a:lnTo>
                    <a:pt x="756" y="1448"/>
                  </a:lnTo>
                  <a:lnTo>
                    <a:pt x="1738" y="1207"/>
                  </a:lnTo>
                  <a:lnTo>
                    <a:pt x="2896" y="483"/>
                  </a:lnTo>
                  <a:lnTo>
                    <a:pt x="2783" y="113"/>
                  </a:lnTo>
                  <a:lnTo>
                    <a:pt x="14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34"/>
            <p:cNvSpPr/>
            <p:nvPr/>
          </p:nvSpPr>
          <p:spPr>
            <a:xfrm>
              <a:off x="4090900" y="3749475"/>
              <a:ext cx="41850" cy="60350"/>
            </a:xfrm>
            <a:custGeom>
              <a:rect b="b" l="l" r="r" t="t"/>
              <a:pathLst>
                <a:path extrusionOk="0" h="2414" w="1674">
                  <a:moveTo>
                    <a:pt x="1143" y="1"/>
                  </a:moveTo>
                  <a:lnTo>
                    <a:pt x="789" y="81"/>
                  </a:lnTo>
                  <a:cubicBezTo>
                    <a:pt x="805" y="258"/>
                    <a:pt x="708" y="419"/>
                    <a:pt x="548" y="467"/>
                  </a:cubicBezTo>
                  <a:cubicBezTo>
                    <a:pt x="527" y="471"/>
                    <a:pt x="505" y="473"/>
                    <a:pt x="484" y="473"/>
                  </a:cubicBezTo>
                  <a:cubicBezTo>
                    <a:pt x="343" y="473"/>
                    <a:pt x="203" y="384"/>
                    <a:pt x="162" y="258"/>
                  </a:cubicBezTo>
                  <a:lnTo>
                    <a:pt x="1" y="306"/>
                  </a:lnTo>
                  <a:lnTo>
                    <a:pt x="532" y="2414"/>
                  </a:lnTo>
                  <a:lnTo>
                    <a:pt x="660" y="2382"/>
                  </a:lnTo>
                  <a:cubicBezTo>
                    <a:pt x="628" y="2189"/>
                    <a:pt x="725" y="2012"/>
                    <a:pt x="902" y="1979"/>
                  </a:cubicBezTo>
                  <a:cubicBezTo>
                    <a:pt x="935" y="1971"/>
                    <a:pt x="967" y="1967"/>
                    <a:pt x="999" y="1967"/>
                  </a:cubicBezTo>
                  <a:cubicBezTo>
                    <a:pt x="1151" y="1967"/>
                    <a:pt x="1277" y="2061"/>
                    <a:pt x="1304" y="2221"/>
                  </a:cubicBezTo>
                  <a:lnTo>
                    <a:pt x="1674" y="2140"/>
                  </a:lnTo>
                  <a:lnTo>
                    <a:pt x="114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34"/>
            <p:cNvSpPr/>
            <p:nvPr/>
          </p:nvSpPr>
          <p:spPr>
            <a:xfrm>
              <a:off x="3839550" y="3746975"/>
              <a:ext cx="269475" cy="131300"/>
            </a:xfrm>
            <a:custGeom>
              <a:rect b="b" l="l" r="r" t="t"/>
              <a:pathLst>
                <a:path extrusionOk="0" h="5252" w="10779">
                  <a:moveTo>
                    <a:pt x="9713" y="1"/>
                  </a:moveTo>
                  <a:cubicBezTo>
                    <a:pt x="9666" y="1"/>
                    <a:pt x="9619" y="7"/>
                    <a:pt x="9572" y="20"/>
                  </a:cubicBezTo>
                  <a:lnTo>
                    <a:pt x="483" y="2256"/>
                  </a:lnTo>
                  <a:cubicBezTo>
                    <a:pt x="177" y="2321"/>
                    <a:pt x="0" y="2610"/>
                    <a:pt x="81" y="2900"/>
                  </a:cubicBezTo>
                  <a:lnTo>
                    <a:pt x="563" y="4830"/>
                  </a:lnTo>
                  <a:cubicBezTo>
                    <a:pt x="617" y="5086"/>
                    <a:pt x="840" y="5252"/>
                    <a:pt x="1072" y="5252"/>
                  </a:cubicBezTo>
                  <a:cubicBezTo>
                    <a:pt x="1117" y="5252"/>
                    <a:pt x="1162" y="5246"/>
                    <a:pt x="1207" y="5232"/>
                  </a:cubicBezTo>
                  <a:lnTo>
                    <a:pt x="10296" y="2996"/>
                  </a:lnTo>
                  <a:cubicBezTo>
                    <a:pt x="10602" y="2932"/>
                    <a:pt x="10779" y="2642"/>
                    <a:pt x="10698" y="2353"/>
                  </a:cubicBezTo>
                  <a:lnTo>
                    <a:pt x="10216" y="423"/>
                  </a:lnTo>
                  <a:cubicBezTo>
                    <a:pt x="10162" y="167"/>
                    <a:pt x="9950" y="1"/>
                    <a:pt x="97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4108200" y="3734925"/>
              <a:ext cx="45075" cy="79525"/>
            </a:xfrm>
            <a:custGeom>
              <a:rect b="b" l="l" r="r" t="t"/>
              <a:pathLst>
                <a:path extrusionOk="0" h="3181" w="1803">
                  <a:moveTo>
                    <a:pt x="927" y="1"/>
                  </a:moveTo>
                  <a:cubicBezTo>
                    <a:pt x="913" y="1"/>
                    <a:pt x="899" y="2"/>
                    <a:pt x="885" y="4"/>
                  </a:cubicBezTo>
                  <a:lnTo>
                    <a:pt x="177" y="197"/>
                  </a:lnTo>
                  <a:cubicBezTo>
                    <a:pt x="49" y="229"/>
                    <a:pt x="0" y="341"/>
                    <a:pt x="16" y="470"/>
                  </a:cubicBezTo>
                  <a:lnTo>
                    <a:pt x="644" y="3012"/>
                  </a:lnTo>
                  <a:cubicBezTo>
                    <a:pt x="671" y="3118"/>
                    <a:pt x="763" y="3181"/>
                    <a:pt x="859" y="3181"/>
                  </a:cubicBezTo>
                  <a:cubicBezTo>
                    <a:pt x="878" y="3181"/>
                    <a:pt x="898" y="3178"/>
                    <a:pt x="917" y="3173"/>
                  </a:cubicBezTo>
                  <a:lnTo>
                    <a:pt x="1625" y="2996"/>
                  </a:lnTo>
                  <a:cubicBezTo>
                    <a:pt x="1738" y="2964"/>
                    <a:pt x="1802" y="2835"/>
                    <a:pt x="1786" y="2722"/>
                  </a:cubicBezTo>
                  <a:lnTo>
                    <a:pt x="1159" y="165"/>
                  </a:lnTo>
                  <a:cubicBezTo>
                    <a:pt x="1130" y="52"/>
                    <a:pt x="1028" y="1"/>
                    <a:pt x="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3871725" y="3796625"/>
              <a:ext cx="210750" cy="62825"/>
            </a:xfrm>
            <a:custGeom>
              <a:rect b="b" l="l" r="r" t="t"/>
              <a:pathLst>
                <a:path extrusionOk="0" h="2513" w="8430">
                  <a:moveTo>
                    <a:pt x="8112" y="1"/>
                  </a:moveTo>
                  <a:cubicBezTo>
                    <a:pt x="8084" y="1"/>
                    <a:pt x="8056" y="5"/>
                    <a:pt x="8028" y="13"/>
                  </a:cubicBezTo>
                  <a:lnTo>
                    <a:pt x="258" y="1911"/>
                  </a:lnTo>
                  <a:cubicBezTo>
                    <a:pt x="97" y="1959"/>
                    <a:pt x="0" y="2120"/>
                    <a:pt x="49" y="2281"/>
                  </a:cubicBezTo>
                  <a:cubicBezTo>
                    <a:pt x="77" y="2421"/>
                    <a:pt x="202" y="2513"/>
                    <a:pt x="340" y="2513"/>
                  </a:cubicBezTo>
                  <a:cubicBezTo>
                    <a:pt x="361" y="2513"/>
                    <a:pt x="382" y="2511"/>
                    <a:pt x="403" y="2506"/>
                  </a:cubicBezTo>
                  <a:lnTo>
                    <a:pt x="8172" y="592"/>
                  </a:lnTo>
                  <a:cubicBezTo>
                    <a:pt x="8333" y="544"/>
                    <a:pt x="8430" y="383"/>
                    <a:pt x="8382" y="222"/>
                  </a:cubicBezTo>
                  <a:cubicBezTo>
                    <a:pt x="8355" y="89"/>
                    <a:pt x="8241" y="1"/>
                    <a:pt x="81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3864475" y="3767425"/>
              <a:ext cx="210775" cy="62800"/>
            </a:xfrm>
            <a:custGeom>
              <a:rect b="b" l="l" r="r" t="t"/>
              <a:pathLst>
                <a:path extrusionOk="0" h="2512" w="8431">
                  <a:moveTo>
                    <a:pt x="8090" y="1"/>
                  </a:moveTo>
                  <a:cubicBezTo>
                    <a:pt x="8070" y="1"/>
                    <a:pt x="8049" y="3"/>
                    <a:pt x="8028" y="7"/>
                  </a:cubicBezTo>
                  <a:lnTo>
                    <a:pt x="274" y="1921"/>
                  </a:lnTo>
                  <a:cubicBezTo>
                    <a:pt x="113" y="1953"/>
                    <a:pt x="1" y="2114"/>
                    <a:pt x="49" y="2275"/>
                  </a:cubicBezTo>
                  <a:cubicBezTo>
                    <a:pt x="76" y="2410"/>
                    <a:pt x="194" y="2511"/>
                    <a:pt x="327" y="2511"/>
                  </a:cubicBezTo>
                  <a:cubicBezTo>
                    <a:pt x="352" y="2511"/>
                    <a:pt x="377" y="2508"/>
                    <a:pt x="403" y="2500"/>
                  </a:cubicBezTo>
                  <a:lnTo>
                    <a:pt x="8173" y="586"/>
                  </a:lnTo>
                  <a:cubicBezTo>
                    <a:pt x="8334" y="554"/>
                    <a:pt x="8430" y="393"/>
                    <a:pt x="8398" y="232"/>
                  </a:cubicBezTo>
                  <a:cubicBezTo>
                    <a:pt x="8356" y="92"/>
                    <a:pt x="8229" y="1"/>
                    <a:pt x="80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4"/>
            <p:cNvSpPr/>
            <p:nvPr/>
          </p:nvSpPr>
          <p:spPr>
            <a:xfrm>
              <a:off x="3917975" y="2940325"/>
              <a:ext cx="181000" cy="180600"/>
            </a:xfrm>
            <a:custGeom>
              <a:rect b="b" l="l" r="r" t="t"/>
              <a:pathLst>
                <a:path extrusionOk="0" h="7224" w="7240">
                  <a:moveTo>
                    <a:pt x="3636" y="2043"/>
                  </a:moveTo>
                  <a:cubicBezTo>
                    <a:pt x="4505" y="2043"/>
                    <a:pt x="5212" y="2751"/>
                    <a:pt x="5212" y="3620"/>
                  </a:cubicBezTo>
                  <a:cubicBezTo>
                    <a:pt x="5212" y="4472"/>
                    <a:pt x="4505" y="5180"/>
                    <a:pt x="3636" y="5180"/>
                  </a:cubicBezTo>
                  <a:cubicBezTo>
                    <a:pt x="2783" y="5180"/>
                    <a:pt x="2076" y="4472"/>
                    <a:pt x="2076" y="3620"/>
                  </a:cubicBezTo>
                  <a:cubicBezTo>
                    <a:pt x="2076" y="2751"/>
                    <a:pt x="2783" y="2043"/>
                    <a:pt x="3636" y="2043"/>
                  </a:cubicBezTo>
                  <a:close/>
                  <a:moveTo>
                    <a:pt x="3137" y="0"/>
                  </a:moveTo>
                  <a:lnTo>
                    <a:pt x="3073" y="467"/>
                  </a:lnTo>
                  <a:cubicBezTo>
                    <a:pt x="2896" y="515"/>
                    <a:pt x="2719" y="547"/>
                    <a:pt x="2526" y="612"/>
                  </a:cubicBezTo>
                  <a:lnTo>
                    <a:pt x="2236" y="242"/>
                  </a:lnTo>
                  <a:lnTo>
                    <a:pt x="1384" y="708"/>
                  </a:lnTo>
                  <a:lnTo>
                    <a:pt x="1561" y="1159"/>
                  </a:lnTo>
                  <a:cubicBezTo>
                    <a:pt x="1432" y="1271"/>
                    <a:pt x="1287" y="1416"/>
                    <a:pt x="1159" y="1561"/>
                  </a:cubicBezTo>
                  <a:lnTo>
                    <a:pt x="724" y="1384"/>
                  </a:lnTo>
                  <a:lnTo>
                    <a:pt x="242" y="2220"/>
                  </a:lnTo>
                  <a:lnTo>
                    <a:pt x="628" y="2526"/>
                  </a:lnTo>
                  <a:cubicBezTo>
                    <a:pt x="563" y="2703"/>
                    <a:pt x="499" y="2896"/>
                    <a:pt x="483" y="3073"/>
                  </a:cubicBezTo>
                  <a:lnTo>
                    <a:pt x="0" y="3137"/>
                  </a:lnTo>
                  <a:lnTo>
                    <a:pt x="0" y="4102"/>
                  </a:lnTo>
                  <a:lnTo>
                    <a:pt x="483" y="4151"/>
                  </a:lnTo>
                  <a:cubicBezTo>
                    <a:pt x="515" y="4344"/>
                    <a:pt x="563" y="4521"/>
                    <a:pt x="628" y="4698"/>
                  </a:cubicBezTo>
                  <a:lnTo>
                    <a:pt x="242" y="5003"/>
                  </a:lnTo>
                  <a:lnTo>
                    <a:pt x="724" y="5840"/>
                  </a:lnTo>
                  <a:lnTo>
                    <a:pt x="1159" y="5663"/>
                  </a:lnTo>
                  <a:cubicBezTo>
                    <a:pt x="1287" y="5808"/>
                    <a:pt x="1432" y="5952"/>
                    <a:pt x="1561" y="6065"/>
                  </a:cubicBezTo>
                  <a:lnTo>
                    <a:pt x="1384" y="6515"/>
                  </a:lnTo>
                  <a:lnTo>
                    <a:pt x="2236" y="6982"/>
                  </a:lnTo>
                  <a:lnTo>
                    <a:pt x="2526" y="6612"/>
                  </a:lnTo>
                  <a:cubicBezTo>
                    <a:pt x="2719" y="6676"/>
                    <a:pt x="2896" y="6725"/>
                    <a:pt x="3073" y="6757"/>
                  </a:cubicBezTo>
                  <a:lnTo>
                    <a:pt x="3137" y="7223"/>
                  </a:lnTo>
                  <a:lnTo>
                    <a:pt x="4102" y="7223"/>
                  </a:lnTo>
                  <a:lnTo>
                    <a:pt x="4167" y="6757"/>
                  </a:lnTo>
                  <a:cubicBezTo>
                    <a:pt x="4344" y="6709"/>
                    <a:pt x="4521" y="6676"/>
                    <a:pt x="4698" y="6612"/>
                  </a:cubicBezTo>
                  <a:lnTo>
                    <a:pt x="5003" y="6982"/>
                  </a:lnTo>
                  <a:lnTo>
                    <a:pt x="5856" y="6515"/>
                  </a:lnTo>
                  <a:lnTo>
                    <a:pt x="5679" y="6065"/>
                  </a:lnTo>
                  <a:cubicBezTo>
                    <a:pt x="5808" y="5952"/>
                    <a:pt x="5952" y="5808"/>
                    <a:pt x="6081" y="5663"/>
                  </a:cubicBezTo>
                  <a:lnTo>
                    <a:pt x="6515" y="5840"/>
                  </a:lnTo>
                  <a:lnTo>
                    <a:pt x="6998" y="5003"/>
                  </a:lnTo>
                  <a:lnTo>
                    <a:pt x="6612" y="4698"/>
                  </a:lnTo>
                  <a:cubicBezTo>
                    <a:pt x="6676" y="4521"/>
                    <a:pt x="6741" y="4344"/>
                    <a:pt x="6757" y="4151"/>
                  </a:cubicBezTo>
                  <a:lnTo>
                    <a:pt x="7239" y="4102"/>
                  </a:lnTo>
                  <a:lnTo>
                    <a:pt x="7239" y="3137"/>
                  </a:lnTo>
                  <a:lnTo>
                    <a:pt x="6757" y="3073"/>
                  </a:lnTo>
                  <a:cubicBezTo>
                    <a:pt x="6725" y="2896"/>
                    <a:pt x="6676" y="2703"/>
                    <a:pt x="6612" y="2526"/>
                  </a:cubicBezTo>
                  <a:lnTo>
                    <a:pt x="6998" y="2220"/>
                  </a:lnTo>
                  <a:lnTo>
                    <a:pt x="6515" y="1384"/>
                  </a:lnTo>
                  <a:lnTo>
                    <a:pt x="6081" y="1561"/>
                  </a:lnTo>
                  <a:cubicBezTo>
                    <a:pt x="5952" y="1416"/>
                    <a:pt x="5808" y="1271"/>
                    <a:pt x="5679" y="1159"/>
                  </a:cubicBezTo>
                  <a:lnTo>
                    <a:pt x="5856" y="708"/>
                  </a:lnTo>
                  <a:lnTo>
                    <a:pt x="5003" y="242"/>
                  </a:lnTo>
                  <a:lnTo>
                    <a:pt x="4698" y="612"/>
                  </a:lnTo>
                  <a:cubicBezTo>
                    <a:pt x="4521" y="547"/>
                    <a:pt x="4344" y="499"/>
                    <a:pt x="4167" y="467"/>
                  </a:cubicBezTo>
                  <a:lnTo>
                    <a:pt x="410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34"/>
          <p:cNvGrpSpPr/>
          <p:nvPr/>
        </p:nvGrpSpPr>
        <p:grpSpPr>
          <a:xfrm>
            <a:off x="7508591" y="3274653"/>
            <a:ext cx="586382" cy="583154"/>
            <a:chOff x="6651925" y="2003675"/>
            <a:chExt cx="513200" cy="510375"/>
          </a:xfrm>
        </p:grpSpPr>
        <p:sp>
          <p:nvSpPr>
            <p:cNvPr id="287" name="Google Shape;287;p34"/>
            <p:cNvSpPr/>
            <p:nvPr/>
          </p:nvSpPr>
          <p:spPr>
            <a:xfrm>
              <a:off x="6651925" y="2003675"/>
              <a:ext cx="513200" cy="510375"/>
            </a:xfrm>
            <a:custGeom>
              <a:rect b="b" l="l" r="r" t="t"/>
              <a:pathLst>
                <a:path extrusionOk="0" h="20415" w="20528">
                  <a:moveTo>
                    <a:pt x="14125" y="0"/>
                  </a:moveTo>
                  <a:cubicBezTo>
                    <a:pt x="13320" y="0"/>
                    <a:pt x="12516" y="354"/>
                    <a:pt x="11792" y="1046"/>
                  </a:cubicBezTo>
                  <a:lnTo>
                    <a:pt x="1336" y="10891"/>
                  </a:lnTo>
                  <a:cubicBezTo>
                    <a:pt x="403" y="11776"/>
                    <a:pt x="0" y="12886"/>
                    <a:pt x="242" y="13915"/>
                  </a:cubicBezTo>
                  <a:cubicBezTo>
                    <a:pt x="483" y="14929"/>
                    <a:pt x="1336" y="15733"/>
                    <a:pt x="2590" y="16103"/>
                  </a:cubicBezTo>
                  <a:lnTo>
                    <a:pt x="16345" y="20221"/>
                  </a:lnTo>
                  <a:cubicBezTo>
                    <a:pt x="16747" y="20350"/>
                    <a:pt x="17149" y="20414"/>
                    <a:pt x="17535" y="20414"/>
                  </a:cubicBezTo>
                  <a:cubicBezTo>
                    <a:pt x="18452" y="20414"/>
                    <a:pt x="19240" y="20044"/>
                    <a:pt x="19755" y="19401"/>
                  </a:cubicBezTo>
                  <a:cubicBezTo>
                    <a:pt x="20366" y="18661"/>
                    <a:pt x="20527" y="17648"/>
                    <a:pt x="20270" y="16554"/>
                  </a:cubicBezTo>
                  <a:lnTo>
                    <a:pt x="16940" y="2574"/>
                  </a:lnTo>
                  <a:cubicBezTo>
                    <a:pt x="16554" y="982"/>
                    <a:pt x="15492" y="0"/>
                    <a:pt x="14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6674050" y="2025175"/>
              <a:ext cx="463925" cy="450225"/>
            </a:xfrm>
            <a:custGeom>
              <a:rect b="b" l="l" r="r" t="t"/>
              <a:pathLst>
                <a:path extrusionOk="0" h="18009" w="18557">
                  <a:moveTo>
                    <a:pt x="13257" y="1"/>
                  </a:moveTo>
                  <a:cubicBezTo>
                    <a:pt x="12784" y="1"/>
                    <a:pt x="12263" y="228"/>
                    <a:pt x="11760" y="701"/>
                  </a:cubicBezTo>
                  <a:lnTo>
                    <a:pt x="1303" y="10562"/>
                  </a:lnTo>
                  <a:cubicBezTo>
                    <a:pt x="0" y="11785"/>
                    <a:pt x="338" y="13216"/>
                    <a:pt x="2059" y="13731"/>
                  </a:cubicBezTo>
                  <a:lnTo>
                    <a:pt x="15846" y="17881"/>
                  </a:lnTo>
                  <a:cubicBezTo>
                    <a:pt x="16140" y="17968"/>
                    <a:pt x="16416" y="18009"/>
                    <a:pt x="16668" y="18009"/>
                  </a:cubicBezTo>
                  <a:cubicBezTo>
                    <a:pt x="17879" y="18009"/>
                    <a:pt x="18557" y="17067"/>
                    <a:pt x="18210" y="15629"/>
                  </a:cubicBezTo>
                  <a:lnTo>
                    <a:pt x="14897" y="1650"/>
                  </a:lnTo>
                  <a:cubicBezTo>
                    <a:pt x="14640" y="574"/>
                    <a:pt x="14008" y="1"/>
                    <a:pt x="132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6887200" y="2142200"/>
              <a:ext cx="118650" cy="230925"/>
            </a:xfrm>
            <a:custGeom>
              <a:rect b="b" l="l" r="r" t="t"/>
              <a:pathLst>
                <a:path extrusionOk="0" h="9237" w="4746">
                  <a:moveTo>
                    <a:pt x="3086" y="1"/>
                  </a:moveTo>
                  <a:cubicBezTo>
                    <a:pt x="2930" y="1"/>
                    <a:pt x="2791" y="29"/>
                    <a:pt x="2671" y="90"/>
                  </a:cubicBezTo>
                  <a:cubicBezTo>
                    <a:pt x="2429" y="202"/>
                    <a:pt x="2252" y="492"/>
                    <a:pt x="2172" y="942"/>
                  </a:cubicBezTo>
                  <a:lnTo>
                    <a:pt x="1368" y="5543"/>
                  </a:lnTo>
                  <a:lnTo>
                    <a:pt x="2671" y="5945"/>
                  </a:lnTo>
                  <a:lnTo>
                    <a:pt x="4521" y="1682"/>
                  </a:lnTo>
                  <a:cubicBezTo>
                    <a:pt x="4714" y="1232"/>
                    <a:pt x="4746" y="894"/>
                    <a:pt x="4553" y="653"/>
                  </a:cubicBezTo>
                  <a:cubicBezTo>
                    <a:pt x="4408" y="412"/>
                    <a:pt x="4118" y="219"/>
                    <a:pt x="3684" y="106"/>
                  </a:cubicBezTo>
                  <a:cubicBezTo>
                    <a:pt x="3462" y="38"/>
                    <a:pt x="3263" y="1"/>
                    <a:pt x="3086" y="1"/>
                  </a:cubicBezTo>
                  <a:close/>
                  <a:moveTo>
                    <a:pt x="1197" y="6749"/>
                  </a:moveTo>
                  <a:cubicBezTo>
                    <a:pt x="1025" y="6749"/>
                    <a:pt x="862" y="6785"/>
                    <a:pt x="708" y="6862"/>
                  </a:cubicBezTo>
                  <a:cubicBezTo>
                    <a:pt x="418" y="7007"/>
                    <a:pt x="225" y="7264"/>
                    <a:pt x="113" y="7634"/>
                  </a:cubicBezTo>
                  <a:cubicBezTo>
                    <a:pt x="0" y="7988"/>
                    <a:pt x="32" y="8294"/>
                    <a:pt x="193" y="8567"/>
                  </a:cubicBezTo>
                  <a:cubicBezTo>
                    <a:pt x="354" y="8857"/>
                    <a:pt x="612" y="9050"/>
                    <a:pt x="982" y="9163"/>
                  </a:cubicBezTo>
                  <a:cubicBezTo>
                    <a:pt x="1136" y="9212"/>
                    <a:pt x="1291" y="9237"/>
                    <a:pt x="1439" y="9237"/>
                  </a:cubicBezTo>
                  <a:cubicBezTo>
                    <a:pt x="1630" y="9237"/>
                    <a:pt x="1809" y="9196"/>
                    <a:pt x="1963" y="9114"/>
                  </a:cubicBezTo>
                  <a:cubicBezTo>
                    <a:pt x="2268" y="8970"/>
                    <a:pt x="2462" y="8728"/>
                    <a:pt x="2574" y="8374"/>
                  </a:cubicBezTo>
                  <a:cubicBezTo>
                    <a:pt x="2687" y="8004"/>
                    <a:pt x="2655" y="7683"/>
                    <a:pt x="2478" y="7393"/>
                  </a:cubicBezTo>
                  <a:cubicBezTo>
                    <a:pt x="2317" y="7120"/>
                    <a:pt x="2043" y="6943"/>
                    <a:pt x="1673" y="6830"/>
                  </a:cubicBezTo>
                  <a:cubicBezTo>
                    <a:pt x="1507" y="6777"/>
                    <a:pt x="1349" y="6749"/>
                    <a:pt x="1197" y="67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1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35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292" name="Google Shape;292;p35"/>
            <p:cNvSpPr/>
            <p:nvPr/>
          </p:nvSpPr>
          <p:spPr>
            <a:xfrm flipH="1" rot="-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5"/>
            <p:cNvSpPr/>
            <p:nvPr/>
          </p:nvSpPr>
          <p:spPr>
            <a:xfrm>
              <a:off x="358675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35"/>
          <p:cNvGrpSpPr/>
          <p:nvPr/>
        </p:nvGrpSpPr>
        <p:grpSpPr>
          <a:xfrm>
            <a:off x="713219" y="3530532"/>
            <a:ext cx="1164162" cy="997558"/>
            <a:chOff x="4497747" y="3447816"/>
            <a:chExt cx="997825" cy="855025"/>
          </a:xfrm>
        </p:grpSpPr>
        <p:sp>
          <p:nvSpPr>
            <p:cNvPr id="295" name="Google Shape;295;p35"/>
            <p:cNvSpPr/>
            <p:nvPr/>
          </p:nvSpPr>
          <p:spPr>
            <a:xfrm>
              <a:off x="4497747" y="3447816"/>
              <a:ext cx="997825" cy="855025"/>
            </a:xfrm>
            <a:custGeom>
              <a:rect b="b" l="l" r="r" t="t"/>
              <a:pathLst>
                <a:path extrusionOk="0" h="34201" w="39913">
                  <a:moveTo>
                    <a:pt x="12758" y="11808"/>
                  </a:moveTo>
                  <a:lnTo>
                    <a:pt x="29697" y="18484"/>
                  </a:lnTo>
                  <a:lnTo>
                    <a:pt x="29230" y="22023"/>
                  </a:lnTo>
                  <a:lnTo>
                    <a:pt x="10682" y="14720"/>
                  </a:lnTo>
                  <a:lnTo>
                    <a:pt x="12758" y="11808"/>
                  </a:lnTo>
                  <a:close/>
                  <a:moveTo>
                    <a:pt x="15010" y="0"/>
                  </a:moveTo>
                  <a:cubicBezTo>
                    <a:pt x="13546" y="0"/>
                    <a:pt x="12227" y="885"/>
                    <a:pt x="11696" y="2252"/>
                  </a:cubicBezTo>
                  <a:cubicBezTo>
                    <a:pt x="11535" y="2671"/>
                    <a:pt x="11454" y="3137"/>
                    <a:pt x="11454" y="3604"/>
                  </a:cubicBezTo>
                  <a:lnTo>
                    <a:pt x="8575" y="2478"/>
                  </a:lnTo>
                  <a:cubicBezTo>
                    <a:pt x="8430" y="2365"/>
                    <a:pt x="8285" y="2317"/>
                    <a:pt x="8125" y="2317"/>
                  </a:cubicBezTo>
                  <a:cubicBezTo>
                    <a:pt x="7642" y="2317"/>
                    <a:pt x="7191" y="2606"/>
                    <a:pt x="6998" y="3089"/>
                  </a:cubicBezTo>
                  <a:lnTo>
                    <a:pt x="5229" y="7561"/>
                  </a:lnTo>
                  <a:cubicBezTo>
                    <a:pt x="4988" y="8188"/>
                    <a:pt x="5293" y="8896"/>
                    <a:pt x="5921" y="9137"/>
                  </a:cubicBezTo>
                  <a:lnTo>
                    <a:pt x="7674" y="9813"/>
                  </a:lnTo>
                  <a:lnTo>
                    <a:pt x="290" y="20237"/>
                  </a:lnTo>
                  <a:cubicBezTo>
                    <a:pt x="65" y="20527"/>
                    <a:pt x="1" y="20913"/>
                    <a:pt x="113" y="21283"/>
                  </a:cubicBezTo>
                  <a:cubicBezTo>
                    <a:pt x="210" y="21637"/>
                    <a:pt x="467" y="21926"/>
                    <a:pt x="837" y="22071"/>
                  </a:cubicBezTo>
                  <a:lnTo>
                    <a:pt x="3572" y="23149"/>
                  </a:lnTo>
                  <a:cubicBezTo>
                    <a:pt x="3701" y="23213"/>
                    <a:pt x="3862" y="23229"/>
                    <a:pt x="4006" y="23229"/>
                  </a:cubicBezTo>
                  <a:cubicBezTo>
                    <a:pt x="4392" y="23229"/>
                    <a:pt x="4746" y="23052"/>
                    <a:pt x="4988" y="22731"/>
                  </a:cubicBezTo>
                  <a:lnTo>
                    <a:pt x="7690" y="18950"/>
                  </a:lnTo>
                  <a:lnTo>
                    <a:pt x="28523" y="27155"/>
                  </a:lnTo>
                  <a:lnTo>
                    <a:pt x="27895" y="31755"/>
                  </a:lnTo>
                  <a:cubicBezTo>
                    <a:pt x="27815" y="32302"/>
                    <a:pt x="28137" y="32833"/>
                    <a:pt x="28667" y="33042"/>
                  </a:cubicBezTo>
                  <a:lnTo>
                    <a:pt x="31402" y="34120"/>
                  </a:lnTo>
                  <a:cubicBezTo>
                    <a:pt x="31531" y="34184"/>
                    <a:pt x="31692" y="34201"/>
                    <a:pt x="31836" y="34201"/>
                  </a:cubicBezTo>
                  <a:cubicBezTo>
                    <a:pt x="32062" y="34201"/>
                    <a:pt x="32255" y="34152"/>
                    <a:pt x="32448" y="34040"/>
                  </a:cubicBezTo>
                  <a:cubicBezTo>
                    <a:pt x="32770" y="33863"/>
                    <a:pt x="32979" y="33541"/>
                    <a:pt x="33027" y="33155"/>
                  </a:cubicBezTo>
                  <a:lnTo>
                    <a:pt x="34716" y="20511"/>
                  </a:lnTo>
                  <a:lnTo>
                    <a:pt x="36469" y="21202"/>
                  </a:lnTo>
                  <a:cubicBezTo>
                    <a:pt x="36598" y="21251"/>
                    <a:pt x="36759" y="21283"/>
                    <a:pt x="36904" y="21283"/>
                  </a:cubicBezTo>
                  <a:cubicBezTo>
                    <a:pt x="37386" y="21283"/>
                    <a:pt x="37853" y="20993"/>
                    <a:pt x="38030" y="20511"/>
                  </a:cubicBezTo>
                  <a:lnTo>
                    <a:pt x="39799" y="16023"/>
                  </a:lnTo>
                  <a:cubicBezTo>
                    <a:pt x="39912" y="15733"/>
                    <a:pt x="39912" y="15411"/>
                    <a:pt x="39783" y="15106"/>
                  </a:cubicBezTo>
                  <a:cubicBezTo>
                    <a:pt x="39655" y="14800"/>
                    <a:pt x="39413" y="14575"/>
                    <a:pt x="39124" y="14462"/>
                  </a:cubicBezTo>
                  <a:lnTo>
                    <a:pt x="36244" y="13336"/>
                  </a:lnTo>
                  <a:cubicBezTo>
                    <a:pt x="36566" y="13014"/>
                    <a:pt x="36807" y="12612"/>
                    <a:pt x="36984" y="12194"/>
                  </a:cubicBezTo>
                  <a:cubicBezTo>
                    <a:pt x="37708" y="10360"/>
                    <a:pt x="36807" y="8285"/>
                    <a:pt x="34973" y="7577"/>
                  </a:cubicBezTo>
                  <a:cubicBezTo>
                    <a:pt x="34555" y="7416"/>
                    <a:pt x="34105" y="7336"/>
                    <a:pt x="33670" y="7336"/>
                  </a:cubicBezTo>
                  <a:cubicBezTo>
                    <a:pt x="32206" y="7336"/>
                    <a:pt x="30887" y="8221"/>
                    <a:pt x="30356" y="9588"/>
                  </a:cubicBezTo>
                  <a:cubicBezTo>
                    <a:pt x="30196" y="10038"/>
                    <a:pt x="30083" y="10473"/>
                    <a:pt x="30115" y="10939"/>
                  </a:cubicBezTo>
                  <a:lnTo>
                    <a:pt x="17567" y="6001"/>
                  </a:lnTo>
                  <a:cubicBezTo>
                    <a:pt x="17889" y="5679"/>
                    <a:pt x="18131" y="5277"/>
                    <a:pt x="18307" y="4842"/>
                  </a:cubicBezTo>
                  <a:cubicBezTo>
                    <a:pt x="18645" y="3958"/>
                    <a:pt x="18629" y="2992"/>
                    <a:pt x="18259" y="2140"/>
                  </a:cubicBezTo>
                  <a:cubicBezTo>
                    <a:pt x="17889" y="1271"/>
                    <a:pt x="17197" y="579"/>
                    <a:pt x="16313" y="242"/>
                  </a:cubicBezTo>
                  <a:cubicBezTo>
                    <a:pt x="15894" y="81"/>
                    <a:pt x="15444" y="0"/>
                    <a:pt x="150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35"/>
            <p:cNvSpPr/>
            <p:nvPr/>
          </p:nvSpPr>
          <p:spPr>
            <a:xfrm>
              <a:off x="4639875" y="3807800"/>
              <a:ext cx="667625" cy="314125"/>
            </a:xfrm>
            <a:custGeom>
              <a:rect b="b" l="l" r="r" t="t"/>
              <a:pathLst>
                <a:path extrusionOk="0" h="12565" w="26705">
                  <a:moveTo>
                    <a:pt x="949" y="0"/>
                  </a:moveTo>
                  <a:lnTo>
                    <a:pt x="0" y="2413"/>
                  </a:lnTo>
                  <a:lnTo>
                    <a:pt x="25755" y="12564"/>
                  </a:lnTo>
                  <a:lnTo>
                    <a:pt x="26704" y="10135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35"/>
            <p:cNvSpPr/>
            <p:nvPr/>
          </p:nvSpPr>
          <p:spPr>
            <a:xfrm>
              <a:off x="5212150" y="4026975"/>
              <a:ext cx="77250" cy="93325"/>
            </a:xfrm>
            <a:custGeom>
              <a:rect b="b" l="l" r="r" t="t"/>
              <a:pathLst>
                <a:path extrusionOk="0" h="3733" w="3090">
                  <a:moveTo>
                    <a:pt x="338" y="1"/>
                  </a:moveTo>
                  <a:lnTo>
                    <a:pt x="1" y="2655"/>
                  </a:lnTo>
                  <a:lnTo>
                    <a:pt x="2735" y="3733"/>
                  </a:lnTo>
                  <a:lnTo>
                    <a:pt x="3089" y="109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5"/>
            <p:cNvSpPr/>
            <p:nvPr/>
          </p:nvSpPr>
          <p:spPr>
            <a:xfrm>
              <a:off x="4643475" y="3815425"/>
              <a:ext cx="107425" cy="81275"/>
            </a:xfrm>
            <a:custGeom>
              <a:rect b="b" l="l" r="r" t="t"/>
              <a:pathLst>
                <a:path extrusionOk="0" h="3251" w="4297">
                  <a:moveTo>
                    <a:pt x="1545" y="1"/>
                  </a:moveTo>
                  <a:lnTo>
                    <a:pt x="1" y="2173"/>
                  </a:lnTo>
                  <a:lnTo>
                    <a:pt x="2752" y="3250"/>
                  </a:lnTo>
                  <a:lnTo>
                    <a:pt x="4296" y="1063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5"/>
            <p:cNvSpPr/>
            <p:nvPr/>
          </p:nvSpPr>
          <p:spPr>
            <a:xfrm>
              <a:off x="4529675" y="3554025"/>
              <a:ext cx="364800" cy="444025"/>
            </a:xfrm>
            <a:custGeom>
              <a:rect b="b" l="l" r="r" t="t"/>
              <a:pathLst>
                <a:path extrusionOk="0" h="17761" w="14592">
                  <a:moveTo>
                    <a:pt x="11824" y="1"/>
                  </a:moveTo>
                  <a:lnTo>
                    <a:pt x="0" y="16666"/>
                  </a:lnTo>
                  <a:lnTo>
                    <a:pt x="2767" y="17760"/>
                  </a:lnTo>
                  <a:lnTo>
                    <a:pt x="14591" y="1078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5"/>
            <p:cNvSpPr/>
            <p:nvPr/>
          </p:nvSpPr>
          <p:spPr>
            <a:xfrm>
              <a:off x="5226225" y="3738625"/>
              <a:ext cx="135975" cy="533300"/>
            </a:xfrm>
            <a:custGeom>
              <a:rect b="b" l="l" r="r" t="t"/>
              <a:pathLst>
                <a:path extrusionOk="0" h="21332" w="5439">
                  <a:moveTo>
                    <a:pt x="2703" y="0"/>
                  </a:moveTo>
                  <a:lnTo>
                    <a:pt x="1" y="20237"/>
                  </a:lnTo>
                  <a:lnTo>
                    <a:pt x="2735" y="21331"/>
                  </a:lnTo>
                  <a:lnTo>
                    <a:pt x="5438" y="107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>
              <a:off x="4686925" y="3547200"/>
              <a:ext cx="748850" cy="389325"/>
            </a:xfrm>
            <a:custGeom>
              <a:rect b="b" l="l" r="r" t="t"/>
              <a:pathLst>
                <a:path extrusionOk="0" h="15573" w="29954">
                  <a:moveTo>
                    <a:pt x="1770" y="0"/>
                  </a:moveTo>
                  <a:lnTo>
                    <a:pt x="0" y="4488"/>
                  </a:lnTo>
                  <a:lnTo>
                    <a:pt x="28184" y="15572"/>
                  </a:lnTo>
                  <a:lnTo>
                    <a:pt x="29954" y="11084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>
              <a:off x="4657150" y="3535125"/>
              <a:ext cx="88925" cy="129925"/>
            </a:xfrm>
            <a:custGeom>
              <a:rect b="b" l="l" r="r" t="t"/>
              <a:pathLst>
                <a:path extrusionOk="0" h="5197" w="3557">
                  <a:moveTo>
                    <a:pt x="1754" y="1"/>
                  </a:moveTo>
                  <a:lnTo>
                    <a:pt x="1" y="4489"/>
                  </a:lnTo>
                  <a:lnTo>
                    <a:pt x="1787" y="5197"/>
                  </a:lnTo>
                  <a:lnTo>
                    <a:pt x="3556" y="708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5"/>
            <p:cNvSpPr/>
            <p:nvPr/>
          </p:nvSpPr>
          <p:spPr>
            <a:xfrm>
              <a:off x="5377050" y="3818250"/>
              <a:ext cx="89300" cy="129925"/>
            </a:xfrm>
            <a:custGeom>
              <a:rect b="b" l="l" r="r" t="t"/>
              <a:pathLst>
                <a:path extrusionOk="0" h="5197" w="3572">
                  <a:moveTo>
                    <a:pt x="1770" y="1"/>
                  </a:moveTo>
                  <a:lnTo>
                    <a:pt x="0" y="4489"/>
                  </a:lnTo>
                  <a:lnTo>
                    <a:pt x="1802" y="5197"/>
                  </a:lnTo>
                  <a:lnTo>
                    <a:pt x="3572" y="708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5"/>
            <p:cNvSpPr/>
            <p:nvPr/>
          </p:nvSpPr>
          <p:spPr>
            <a:xfrm>
              <a:off x="5252775" y="3790100"/>
              <a:ext cx="93325" cy="91325"/>
            </a:xfrm>
            <a:custGeom>
              <a:rect b="b" l="l" r="r" t="t"/>
              <a:pathLst>
                <a:path extrusionOk="0" h="3653" w="3733">
                  <a:moveTo>
                    <a:pt x="2397" y="1"/>
                  </a:moveTo>
                  <a:lnTo>
                    <a:pt x="0" y="3105"/>
                  </a:lnTo>
                  <a:lnTo>
                    <a:pt x="1352" y="3652"/>
                  </a:lnTo>
                  <a:lnTo>
                    <a:pt x="3733" y="53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5"/>
            <p:cNvSpPr/>
            <p:nvPr/>
          </p:nvSpPr>
          <p:spPr>
            <a:xfrm>
              <a:off x="4935450" y="3665025"/>
              <a:ext cx="93750" cy="91725"/>
            </a:xfrm>
            <a:custGeom>
              <a:rect b="b" l="l" r="r" t="t"/>
              <a:pathLst>
                <a:path extrusionOk="0" h="3669" w="3750">
                  <a:moveTo>
                    <a:pt x="2398" y="1"/>
                  </a:moveTo>
                  <a:lnTo>
                    <a:pt x="1" y="3121"/>
                  </a:lnTo>
                  <a:lnTo>
                    <a:pt x="1352" y="3668"/>
                  </a:lnTo>
                  <a:lnTo>
                    <a:pt x="3749" y="548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5"/>
            <p:cNvSpPr/>
            <p:nvPr/>
          </p:nvSpPr>
          <p:spPr>
            <a:xfrm>
              <a:off x="5015100" y="3696400"/>
              <a:ext cx="93325" cy="91300"/>
            </a:xfrm>
            <a:custGeom>
              <a:rect b="b" l="l" r="r" t="t"/>
              <a:pathLst>
                <a:path extrusionOk="0" h="3652" w="3733">
                  <a:moveTo>
                    <a:pt x="2381" y="0"/>
                  </a:moveTo>
                  <a:lnTo>
                    <a:pt x="0" y="3105"/>
                  </a:lnTo>
                  <a:lnTo>
                    <a:pt x="1335" y="3652"/>
                  </a:lnTo>
                  <a:lnTo>
                    <a:pt x="3732" y="531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5"/>
            <p:cNvSpPr/>
            <p:nvPr/>
          </p:nvSpPr>
          <p:spPr>
            <a:xfrm>
              <a:off x="5173150" y="3758725"/>
              <a:ext cx="93725" cy="91325"/>
            </a:xfrm>
            <a:custGeom>
              <a:rect b="b" l="l" r="r" t="t"/>
              <a:pathLst>
                <a:path extrusionOk="0" h="3653" w="3749">
                  <a:moveTo>
                    <a:pt x="2397" y="1"/>
                  </a:moveTo>
                  <a:lnTo>
                    <a:pt x="0" y="3105"/>
                  </a:lnTo>
                  <a:lnTo>
                    <a:pt x="1352" y="3652"/>
                  </a:lnTo>
                  <a:lnTo>
                    <a:pt x="3748" y="532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5"/>
            <p:cNvSpPr/>
            <p:nvPr/>
          </p:nvSpPr>
          <p:spPr>
            <a:xfrm>
              <a:off x="5094325" y="3727375"/>
              <a:ext cx="92925" cy="91700"/>
            </a:xfrm>
            <a:custGeom>
              <a:rect b="b" l="l" r="r" t="t"/>
              <a:pathLst>
                <a:path extrusionOk="0" h="3668" w="3717">
                  <a:moveTo>
                    <a:pt x="2381" y="0"/>
                  </a:moveTo>
                  <a:lnTo>
                    <a:pt x="0" y="3121"/>
                  </a:lnTo>
                  <a:lnTo>
                    <a:pt x="1352" y="3668"/>
                  </a:lnTo>
                  <a:lnTo>
                    <a:pt x="3716" y="547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5"/>
            <p:cNvSpPr/>
            <p:nvPr/>
          </p:nvSpPr>
          <p:spPr>
            <a:xfrm>
              <a:off x="5332000" y="3821475"/>
              <a:ext cx="63975" cy="89300"/>
            </a:xfrm>
            <a:custGeom>
              <a:rect b="b" l="l" r="r" t="t"/>
              <a:pathLst>
                <a:path extrusionOk="0" h="3572" w="2559">
                  <a:moveTo>
                    <a:pt x="2397" y="0"/>
                  </a:moveTo>
                  <a:lnTo>
                    <a:pt x="1" y="3089"/>
                  </a:lnTo>
                  <a:lnTo>
                    <a:pt x="1175" y="3572"/>
                  </a:lnTo>
                  <a:lnTo>
                    <a:pt x="2558" y="65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5"/>
            <p:cNvSpPr/>
            <p:nvPr/>
          </p:nvSpPr>
          <p:spPr>
            <a:xfrm>
              <a:off x="4727550" y="3572925"/>
              <a:ext cx="63550" cy="89725"/>
            </a:xfrm>
            <a:custGeom>
              <a:rect b="b" l="l" r="r" t="t"/>
              <a:pathLst>
                <a:path extrusionOk="0" h="3589" w="2542">
                  <a:moveTo>
                    <a:pt x="1367" y="1"/>
                  </a:moveTo>
                  <a:lnTo>
                    <a:pt x="0" y="3524"/>
                  </a:lnTo>
                  <a:lnTo>
                    <a:pt x="161" y="3588"/>
                  </a:lnTo>
                  <a:lnTo>
                    <a:pt x="2542" y="467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5"/>
            <p:cNvSpPr/>
            <p:nvPr/>
          </p:nvSpPr>
          <p:spPr>
            <a:xfrm>
              <a:off x="4856625" y="3634050"/>
              <a:ext cx="92925" cy="90925"/>
            </a:xfrm>
            <a:custGeom>
              <a:rect b="b" l="l" r="r" t="t"/>
              <a:pathLst>
                <a:path extrusionOk="0" h="3637" w="3717">
                  <a:moveTo>
                    <a:pt x="2366" y="1"/>
                  </a:moveTo>
                  <a:lnTo>
                    <a:pt x="1" y="3106"/>
                  </a:lnTo>
                  <a:lnTo>
                    <a:pt x="1320" y="3636"/>
                  </a:lnTo>
                  <a:lnTo>
                    <a:pt x="3717" y="532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5"/>
            <p:cNvSpPr/>
            <p:nvPr/>
          </p:nvSpPr>
          <p:spPr>
            <a:xfrm>
              <a:off x="4777000" y="3602700"/>
              <a:ext cx="93725" cy="90900"/>
            </a:xfrm>
            <a:custGeom>
              <a:rect b="b" l="l" r="r" t="t"/>
              <a:pathLst>
                <a:path extrusionOk="0" h="3636" w="3749">
                  <a:moveTo>
                    <a:pt x="2398" y="0"/>
                  </a:moveTo>
                  <a:lnTo>
                    <a:pt x="1" y="3121"/>
                  </a:lnTo>
                  <a:lnTo>
                    <a:pt x="1352" y="3636"/>
                  </a:lnTo>
                  <a:lnTo>
                    <a:pt x="3749" y="547"/>
                  </a:lnTo>
                  <a:lnTo>
                    <a:pt x="23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5"/>
            <p:cNvSpPr/>
            <p:nvPr/>
          </p:nvSpPr>
          <p:spPr>
            <a:xfrm>
              <a:off x="4806375" y="3475425"/>
              <a:ext cx="133525" cy="117800"/>
            </a:xfrm>
            <a:custGeom>
              <a:rect b="b" l="l" r="r" t="t"/>
              <a:pathLst>
                <a:path extrusionOk="0" h="4712" w="5341">
                  <a:moveTo>
                    <a:pt x="2672" y="1"/>
                  </a:moveTo>
                  <a:cubicBezTo>
                    <a:pt x="1737" y="1"/>
                    <a:pt x="851" y="566"/>
                    <a:pt x="483" y="1488"/>
                  </a:cubicBezTo>
                  <a:cubicBezTo>
                    <a:pt x="0" y="2694"/>
                    <a:pt x="595" y="4062"/>
                    <a:pt x="1802" y="4544"/>
                  </a:cubicBezTo>
                  <a:cubicBezTo>
                    <a:pt x="2086" y="4658"/>
                    <a:pt x="2380" y="4712"/>
                    <a:pt x="2669" y="4712"/>
                  </a:cubicBezTo>
                  <a:cubicBezTo>
                    <a:pt x="3604" y="4712"/>
                    <a:pt x="4490" y="4147"/>
                    <a:pt x="4858" y="3225"/>
                  </a:cubicBezTo>
                  <a:cubicBezTo>
                    <a:pt x="5341" y="2019"/>
                    <a:pt x="4762" y="651"/>
                    <a:pt x="3539" y="169"/>
                  </a:cubicBezTo>
                  <a:cubicBezTo>
                    <a:pt x="3255" y="55"/>
                    <a:pt x="2961" y="1"/>
                    <a:pt x="2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5"/>
            <p:cNvSpPr/>
            <p:nvPr/>
          </p:nvSpPr>
          <p:spPr>
            <a:xfrm>
              <a:off x="4822450" y="3489525"/>
              <a:ext cx="102175" cy="90225"/>
            </a:xfrm>
            <a:custGeom>
              <a:rect b="b" l="l" r="r" t="t"/>
              <a:pathLst>
                <a:path extrusionOk="0" h="3609" w="4087">
                  <a:moveTo>
                    <a:pt x="2051" y="1"/>
                  </a:moveTo>
                  <a:cubicBezTo>
                    <a:pt x="1330" y="1"/>
                    <a:pt x="640" y="440"/>
                    <a:pt x="354" y="1149"/>
                  </a:cubicBezTo>
                  <a:cubicBezTo>
                    <a:pt x="1" y="2082"/>
                    <a:pt x="467" y="3128"/>
                    <a:pt x="1384" y="3481"/>
                  </a:cubicBezTo>
                  <a:cubicBezTo>
                    <a:pt x="1602" y="3568"/>
                    <a:pt x="1825" y="3609"/>
                    <a:pt x="2045" y="3609"/>
                  </a:cubicBezTo>
                  <a:cubicBezTo>
                    <a:pt x="2767" y="3609"/>
                    <a:pt x="3445" y="3167"/>
                    <a:pt x="3717" y="2452"/>
                  </a:cubicBezTo>
                  <a:cubicBezTo>
                    <a:pt x="4087" y="1535"/>
                    <a:pt x="3636" y="489"/>
                    <a:pt x="2687" y="119"/>
                  </a:cubicBezTo>
                  <a:cubicBezTo>
                    <a:pt x="2479" y="39"/>
                    <a:pt x="2263" y="1"/>
                    <a:pt x="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5"/>
            <p:cNvSpPr/>
            <p:nvPr/>
          </p:nvSpPr>
          <p:spPr>
            <a:xfrm>
              <a:off x="5273675" y="3659275"/>
              <a:ext cx="133550" cy="118100"/>
            </a:xfrm>
            <a:custGeom>
              <a:rect b="b" l="l" r="r" t="t"/>
              <a:pathLst>
                <a:path extrusionOk="0" h="4724" w="5342">
                  <a:moveTo>
                    <a:pt x="2684" y="1"/>
                  </a:moveTo>
                  <a:cubicBezTo>
                    <a:pt x="1744" y="1"/>
                    <a:pt x="854" y="576"/>
                    <a:pt x="484" y="1501"/>
                  </a:cubicBezTo>
                  <a:cubicBezTo>
                    <a:pt x="1" y="2708"/>
                    <a:pt x="612" y="4075"/>
                    <a:pt x="1819" y="4558"/>
                  </a:cubicBezTo>
                  <a:cubicBezTo>
                    <a:pt x="2100" y="4670"/>
                    <a:pt x="2390" y="4723"/>
                    <a:pt x="2675" y="4723"/>
                  </a:cubicBezTo>
                  <a:cubicBezTo>
                    <a:pt x="3614" y="4723"/>
                    <a:pt x="4505" y="4148"/>
                    <a:pt x="4875" y="3223"/>
                  </a:cubicBezTo>
                  <a:cubicBezTo>
                    <a:pt x="5342" y="2016"/>
                    <a:pt x="4747" y="649"/>
                    <a:pt x="3540" y="166"/>
                  </a:cubicBezTo>
                  <a:cubicBezTo>
                    <a:pt x="3259" y="54"/>
                    <a:pt x="2969" y="1"/>
                    <a:pt x="2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5"/>
            <p:cNvSpPr/>
            <p:nvPr/>
          </p:nvSpPr>
          <p:spPr>
            <a:xfrm>
              <a:off x="5289375" y="3673525"/>
              <a:ext cx="102175" cy="90200"/>
            </a:xfrm>
            <a:custGeom>
              <a:rect b="b" l="l" r="r" t="t"/>
              <a:pathLst>
                <a:path extrusionOk="0" h="3608" w="4087">
                  <a:moveTo>
                    <a:pt x="2042" y="0"/>
                  </a:moveTo>
                  <a:cubicBezTo>
                    <a:pt x="1319" y="0"/>
                    <a:pt x="638" y="441"/>
                    <a:pt x="354" y="1157"/>
                  </a:cubicBezTo>
                  <a:cubicBezTo>
                    <a:pt x="0" y="2074"/>
                    <a:pt x="467" y="3119"/>
                    <a:pt x="1384" y="3489"/>
                  </a:cubicBezTo>
                  <a:cubicBezTo>
                    <a:pt x="1596" y="3570"/>
                    <a:pt x="1814" y="3608"/>
                    <a:pt x="2028" y="3608"/>
                  </a:cubicBezTo>
                  <a:cubicBezTo>
                    <a:pt x="2757" y="3608"/>
                    <a:pt x="3443" y="3168"/>
                    <a:pt x="3716" y="2460"/>
                  </a:cubicBezTo>
                  <a:cubicBezTo>
                    <a:pt x="4086" y="1527"/>
                    <a:pt x="3636" y="481"/>
                    <a:pt x="2703" y="127"/>
                  </a:cubicBezTo>
                  <a:cubicBezTo>
                    <a:pt x="2485" y="41"/>
                    <a:pt x="2262" y="0"/>
                    <a:pt x="20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" name="Google Shape;317;p35"/>
          <p:cNvGrpSpPr/>
          <p:nvPr/>
        </p:nvGrpSpPr>
        <p:grpSpPr>
          <a:xfrm>
            <a:off x="6861475" y="539506"/>
            <a:ext cx="1569292" cy="1218349"/>
            <a:chOff x="-4121525" y="302525"/>
            <a:chExt cx="2552525" cy="1981700"/>
          </a:xfrm>
        </p:grpSpPr>
        <p:sp>
          <p:nvSpPr>
            <p:cNvPr id="318" name="Google Shape;318;p35"/>
            <p:cNvSpPr/>
            <p:nvPr/>
          </p:nvSpPr>
          <p:spPr>
            <a:xfrm>
              <a:off x="-4121525" y="302525"/>
              <a:ext cx="2552525" cy="1981700"/>
            </a:xfrm>
            <a:custGeom>
              <a:rect b="b" l="l" r="r" t="t"/>
              <a:pathLst>
                <a:path extrusionOk="0" h="79268" w="102101">
                  <a:moveTo>
                    <a:pt x="55617" y="24694"/>
                  </a:moveTo>
                  <a:lnTo>
                    <a:pt x="55617" y="24694"/>
                  </a:lnTo>
                  <a:cubicBezTo>
                    <a:pt x="55226" y="25836"/>
                    <a:pt x="54671" y="27304"/>
                    <a:pt x="54149" y="29033"/>
                  </a:cubicBezTo>
                  <a:cubicBezTo>
                    <a:pt x="53007" y="28576"/>
                    <a:pt x="51735" y="28282"/>
                    <a:pt x="50398" y="28185"/>
                  </a:cubicBezTo>
                  <a:cubicBezTo>
                    <a:pt x="50072" y="28119"/>
                    <a:pt x="49713" y="28119"/>
                    <a:pt x="49354" y="28119"/>
                  </a:cubicBezTo>
                  <a:cubicBezTo>
                    <a:pt x="48539" y="28119"/>
                    <a:pt x="47625" y="28217"/>
                    <a:pt x="46647" y="28413"/>
                  </a:cubicBezTo>
                  <a:lnTo>
                    <a:pt x="47071" y="28250"/>
                  </a:lnTo>
                  <a:cubicBezTo>
                    <a:pt x="47658" y="28021"/>
                    <a:pt x="48147" y="27532"/>
                    <a:pt x="48408" y="26912"/>
                  </a:cubicBezTo>
                  <a:cubicBezTo>
                    <a:pt x="48473" y="26717"/>
                    <a:pt x="48571" y="26456"/>
                    <a:pt x="48571" y="26260"/>
                  </a:cubicBezTo>
                  <a:lnTo>
                    <a:pt x="55617" y="24694"/>
                  </a:lnTo>
                  <a:close/>
                  <a:moveTo>
                    <a:pt x="49778" y="34317"/>
                  </a:moveTo>
                  <a:cubicBezTo>
                    <a:pt x="50594" y="34415"/>
                    <a:pt x="51670" y="34611"/>
                    <a:pt x="52649" y="35067"/>
                  </a:cubicBezTo>
                  <a:cubicBezTo>
                    <a:pt x="52355" y="36209"/>
                    <a:pt x="52192" y="37318"/>
                    <a:pt x="52029" y="38362"/>
                  </a:cubicBezTo>
                  <a:lnTo>
                    <a:pt x="51637" y="38362"/>
                  </a:lnTo>
                  <a:cubicBezTo>
                    <a:pt x="50496" y="38362"/>
                    <a:pt x="46679" y="38166"/>
                    <a:pt x="46125" y="35426"/>
                  </a:cubicBezTo>
                  <a:lnTo>
                    <a:pt x="46125" y="35361"/>
                  </a:lnTo>
                  <a:lnTo>
                    <a:pt x="46157" y="35296"/>
                  </a:lnTo>
                  <a:cubicBezTo>
                    <a:pt x="46581" y="34806"/>
                    <a:pt x="47984" y="34317"/>
                    <a:pt x="49387" y="34317"/>
                  </a:cubicBezTo>
                  <a:close/>
                  <a:moveTo>
                    <a:pt x="91793" y="42570"/>
                  </a:moveTo>
                  <a:cubicBezTo>
                    <a:pt x="92934" y="42635"/>
                    <a:pt x="93945" y="42961"/>
                    <a:pt x="94761" y="43548"/>
                  </a:cubicBezTo>
                  <a:cubicBezTo>
                    <a:pt x="95315" y="43907"/>
                    <a:pt x="95642" y="44331"/>
                    <a:pt x="95674" y="44723"/>
                  </a:cubicBezTo>
                  <a:cubicBezTo>
                    <a:pt x="95707" y="45212"/>
                    <a:pt x="95446" y="45832"/>
                    <a:pt x="95022" y="46354"/>
                  </a:cubicBezTo>
                  <a:cubicBezTo>
                    <a:pt x="94239" y="47202"/>
                    <a:pt x="93391" y="47626"/>
                    <a:pt x="92249" y="47626"/>
                  </a:cubicBezTo>
                  <a:cubicBezTo>
                    <a:pt x="91597" y="47626"/>
                    <a:pt x="90879" y="47495"/>
                    <a:pt x="90129" y="47202"/>
                  </a:cubicBezTo>
                  <a:cubicBezTo>
                    <a:pt x="90781" y="45701"/>
                    <a:pt x="91303" y="44201"/>
                    <a:pt x="91793" y="42570"/>
                  </a:cubicBezTo>
                  <a:close/>
                  <a:moveTo>
                    <a:pt x="41134" y="29913"/>
                  </a:moveTo>
                  <a:cubicBezTo>
                    <a:pt x="41427" y="30044"/>
                    <a:pt x="41754" y="30142"/>
                    <a:pt x="42112" y="30142"/>
                  </a:cubicBezTo>
                  <a:cubicBezTo>
                    <a:pt x="42406" y="30142"/>
                    <a:pt x="42667" y="30076"/>
                    <a:pt x="42928" y="29979"/>
                  </a:cubicBezTo>
                  <a:lnTo>
                    <a:pt x="42928" y="29979"/>
                  </a:lnTo>
                  <a:cubicBezTo>
                    <a:pt x="42373" y="30272"/>
                    <a:pt x="41884" y="30696"/>
                    <a:pt x="41460" y="31186"/>
                  </a:cubicBezTo>
                  <a:cubicBezTo>
                    <a:pt x="40090" y="32751"/>
                    <a:pt x="39568" y="34709"/>
                    <a:pt x="39992" y="36764"/>
                  </a:cubicBezTo>
                  <a:cubicBezTo>
                    <a:pt x="40481" y="39014"/>
                    <a:pt x="41721" y="40841"/>
                    <a:pt x="43515" y="42211"/>
                  </a:cubicBezTo>
                  <a:cubicBezTo>
                    <a:pt x="42961" y="42439"/>
                    <a:pt x="42504" y="42929"/>
                    <a:pt x="42243" y="43548"/>
                  </a:cubicBezTo>
                  <a:cubicBezTo>
                    <a:pt x="41460" y="45473"/>
                    <a:pt x="40971" y="47300"/>
                    <a:pt x="40710" y="49061"/>
                  </a:cubicBezTo>
                  <a:cubicBezTo>
                    <a:pt x="38622" y="43516"/>
                    <a:pt x="34708" y="37188"/>
                    <a:pt x="27694" y="37188"/>
                  </a:cubicBezTo>
                  <a:cubicBezTo>
                    <a:pt x="26944" y="37188"/>
                    <a:pt x="26227" y="37253"/>
                    <a:pt x="25476" y="37383"/>
                  </a:cubicBezTo>
                  <a:lnTo>
                    <a:pt x="25476" y="37351"/>
                  </a:lnTo>
                  <a:lnTo>
                    <a:pt x="41134" y="29913"/>
                  </a:lnTo>
                  <a:close/>
                  <a:moveTo>
                    <a:pt x="13635" y="47822"/>
                  </a:moveTo>
                  <a:lnTo>
                    <a:pt x="13505" y="48441"/>
                  </a:lnTo>
                  <a:cubicBezTo>
                    <a:pt x="13211" y="49909"/>
                    <a:pt x="13211" y="51377"/>
                    <a:pt x="13407" y="52845"/>
                  </a:cubicBezTo>
                  <a:cubicBezTo>
                    <a:pt x="12070" y="52910"/>
                    <a:pt x="10765" y="53563"/>
                    <a:pt x="9623" y="54704"/>
                  </a:cubicBezTo>
                  <a:cubicBezTo>
                    <a:pt x="8090" y="56401"/>
                    <a:pt x="7046" y="58554"/>
                    <a:pt x="6720" y="61000"/>
                  </a:cubicBezTo>
                  <a:cubicBezTo>
                    <a:pt x="6622" y="60511"/>
                    <a:pt x="6557" y="59891"/>
                    <a:pt x="6655" y="59108"/>
                  </a:cubicBezTo>
                  <a:cubicBezTo>
                    <a:pt x="7046" y="55846"/>
                    <a:pt x="8971" y="51703"/>
                    <a:pt x="11417" y="48768"/>
                  </a:cubicBezTo>
                  <a:lnTo>
                    <a:pt x="11580" y="48605"/>
                  </a:lnTo>
                  <a:lnTo>
                    <a:pt x="11776" y="48605"/>
                  </a:lnTo>
                  <a:cubicBezTo>
                    <a:pt x="12331" y="48605"/>
                    <a:pt x="12852" y="48441"/>
                    <a:pt x="13244" y="48115"/>
                  </a:cubicBezTo>
                  <a:lnTo>
                    <a:pt x="13635" y="47822"/>
                  </a:lnTo>
                  <a:close/>
                  <a:moveTo>
                    <a:pt x="42243" y="59076"/>
                  </a:moveTo>
                  <a:cubicBezTo>
                    <a:pt x="43352" y="61033"/>
                    <a:pt x="44787" y="62435"/>
                    <a:pt x="46027" y="63414"/>
                  </a:cubicBezTo>
                  <a:cubicBezTo>
                    <a:pt x="40221" y="69351"/>
                    <a:pt x="34088" y="72482"/>
                    <a:pt x="27238" y="72906"/>
                  </a:cubicBezTo>
                  <a:cubicBezTo>
                    <a:pt x="26781" y="72939"/>
                    <a:pt x="26292" y="72939"/>
                    <a:pt x="25803" y="72939"/>
                  </a:cubicBezTo>
                  <a:cubicBezTo>
                    <a:pt x="22280" y="72939"/>
                    <a:pt x="15951" y="72221"/>
                    <a:pt x="13733" y="67263"/>
                  </a:cubicBezTo>
                  <a:cubicBezTo>
                    <a:pt x="13635" y="67035"/>
                    <a:pt x="13505" y="66741"/>
                    <a:pt x="13407" y="66448"/>
                  </a:cubicBezTo>
                  <a:cubicBezTo>
                    <a:pt x="14875" y="65436"/>
                    <a:pt x="16114" y="64099"/>
                    <a:pt x="16995" y="62598"/>
                  </a:cubicBezTo>
                  <a:cubicBezTo>
                    <a:pt x="18757" y="65600"/>
                    <a:pt x="20518" y="67655"/>
                    <a:pt x="20681" y="67850"/>
                  </a:cubicBezTo>
                  <a:cubicBezTo>
                    <a:pt x="21171" y="68405"/>
                    <a:pt x="21823" y="68698"/>
                    <a:pt x="22508" y="68698"/>
                  </a:cubicBezTo>
                  <a:cubicBezTo>
                    <a:pt x="22867" y="68698"/>
                    <a:pt x="23258" y="68633"/>
                    <a:pt x="23584" y="68470"/>
                  </a:cubicBezTo>
                  <a:lnTo>
                    <a:pt x="41460" y="59695"/>
                  </a:lnTo>
                  <a:cubicBezTo>
                    <a:pt x="41786" y="59532"/>
                    <a:pt x="42047" y="59337"/>
                    <a:pt x="42243" y="59076"/>
                  </a:cubicBezTo>
                  <a:close/>
                  <a:moveTo>
                    <a:pt x="61260" y="1"/>
                  </a:moveTo>
                  <a:cubicBezTo>
                    <a:pt x="59173" y="1"/>
                    <a:pt x="57215" y="1143"/>
                    <a:pt x="56041" y="2252"/>
                  </a:cubicBezTo>
                  <a:cubicBezTo>
                    <a:pt x="54019" y="4111"/>
                    <a:pt x="53105" y="6884"/>
                    <a:pt x="53366" y="9526"/>
                  </a:cubicBezTo>
                  <a:cubicBezTo>
                    <a:pt x="52681" y="9950"/>
                    <a:pt x="52062" y="10472"/>
                    <a:pt x="51572" y="11092"/>
                  </a:cubicBezTo>
                  <a:cubicBezTo>
                    <a:pt x="50724" y="12233"/>
                    <a:pt x="50398" y="13669"/>
                    <a:pt x="50691" y="15039"/>
                  </a:cubicBezTo>
                  <a:cubicBezTo>
                    <a:pt x="50757" y="15463"/>
                    <a:pt x="50887" y="15854"/>
                    <a:pt x="51018" y="16213"/>
                  </a:cubicBezTo>
                  <a:lnTo>
                    <a:pt x="45342" y="19214"/>
                  </a:lnTo>
                  <a:cubicBezTo>
                    <a:pt x="45244" y="19116"/>
                    <a:pt x="45113" y="19084"/>
                    <a:pt x="44983" y="19051"/>
                  </a:cubicBezTo>
                  <a:cubicBezTo>
                    <a:pt x="44689" y="18953"/>
                    <a:pt x="44461" y="18920"/>
                    <a:pt x="44168" y="18920"/>
                  </a:cubicBezTo>
                  <a:cubicBezTo>
                    <a:pt x="43776" y="18920"/>
                    <a:pt x="43385" y="18986"/>
                    <a:pt x="43026" y="19214"/>
                  </a:cubicBezTo>
                  <a:lnTo>
                    <a:pt x="38916" y="21400"/>
                  </a:lnTo>
                  <a:cubicBezTo>
                    <a:pt x="38263" y="21726"/>
                    <a:pt x="37839" y="22346"/>
                    <a:pt x="37676" y="22998"/>
                  </a:cubicBezTo>
                  <a:lnTo>
                    <a:pt x="17615" y="34121"/>
                  </a:lnTo>
                  <a:lnTo>
                    <a:pt x="16375" y="32262"/>
                  </a:lnTo>
                  <a:cubicBezTo>
                    <a:pt x="15984" y="31675"/>
                    <a:pt x="15429" y="31316"/>
                    <a:pt x="14777" y="31186"/>
                  </a:cubicBezTo>
                  <a:cubicBezTo>
                    <a:pt x="14614" y="31153"/>
                    <a:pt x="14483" y="31153"/>
                    <a:pt x="14320" y="31153"/>
                  </a:cubicBezTo>
                  <a:cubicBezTo>
                    <a:pt x="13831" y="31153"/>
                    <a:pt x="13309" y="31316"/>
                    <a:pt x="12885" y="31610"/>
                  </a:cubicBezTo>
                  <a:lnTo>
                    <a:pt x="6133" y="36437"/>
                  </a:lnTo>
                  <a:cubicBezTo>
                    <a:pt x="5089" y="37188"/>
                    <a:pt x="4828" y="38525"/>
                    <a:pt x="5382" y="39601"/>
                  </a:cubicBezTo>
                  <a:lnTo>
                    <a:pt x="7601" y="43679"/>
                  </a:lnTo>
                  <a:cubicBezTo>
                    <a:pt x="7438" y="43875"/>
                    <a:pt x="7209" y="44070"/>
                    <a:pt x="7111" y="44234"/>
                  </a:cubicBezTo>
                  <a:cubicBezTo>
                    <a:pt x="7111" y="44234"/>
                    <a:pt x="6655" y="44723"/>
                    <a:pt x="6655" y="44755"/>
                  </a:cubicBezTo>
                  <a:cubicBezTo>
                    <a:pt x="3425" y="48605"/>
                    <a:pt x="979" y="53987"/>
                    <a:pt x="424" y="58391"/>
                  </a:cubicBezTo>
                  <a:cubicBezTo>
                    <a:pt x="0" y="61522"/>
                    <a:pt x="816" y="64556"/>
                    <a:pt x="2610" y="66382"/>
                  </a:cubicBezTo>
                  <a:cubicBezTo>
                    <a:pt x="3882" y="67687"/>
                    <a:pt x="5546" y="68372"/>
                    <a:pt x="7438" y="68405"/>
                  </a:cubicBezTo>
                  <a:cubicBezTo>
                    <a:pt x="7601" y="68959"/>
                    <a:pt x="7796" y="69449"/>
                    <a:pt x="8025" y="69938"/>
                  </a:cubicBezTo>
                  <a:cubicBezTo>
                    <a:pt x="10700" y="75842"/>
                    <a:pt x="17093" y="79267"/>
                    <a:pt x="25574" y="79267"/>
                  </a:cubicBezTo>
                  <a:cubicBezTo>
                    <a:pt x="26227" y="79267"/>
                    <a:pt x="26912" y="79235"/>
                    <a:pt x="27597" y="79169"/>
                  </a:cubicBezTo>
                  <a:cubicBezTo>
                    <a:pt x="36371" y="78615"/>
                    <a:pt x="44070" y="74603"/>
                    <a:pt x="51213" y="67002"/>
                  </a:cubicBezTo>
                  <a:cubicBezTo>
                    <a:pt x="51866" y="66285"/>
                    <a:pt x="52029" y="65306"/>
                    <a:pt x="51703" y="64458"/>
                  </a:cubicBezTo>
                  <a:lnTo>
                    <a:pt x="56922" y="58749"/>
                  </a:lnTo>
                  <a:cubicBezTo>
                    <a:pt x="57933" y="59695"/>
                    <a:pt x="59173" y="60478"/>
                    <a:pt x="60477" y="61131"/>
                  </a:cubicBezTo>
                  <a:cubicBezTo>
                    <a:pt x="60543" y="61163"/>
                    <a:pt x="60608" y="61196"/>
                    <a:pt x="60673" y="61196"/>
                  </a:cubicBezTo>
                  <a:cubicBezTo>
                    <a:pt x="60706" y="61228"/>
                    <a:pt x="61097" y="61359"/>
                    <a:pt x="61097" y="61359"/>
                  </a:cubicBezTo>
                  <a:cubicBezTo>
                    <a:pt x="61293" y="61457"/>
                    <a:pt x="61521" y="61522"/>
                    <a:pt x="61750" y="61653"/>
                  </a:cubicBezTo>
                  <a:cubicBezTo>
                    <a:pt x="61815" y="61685"/>
                    <a:pt x="61945" y="61718"/>
                    <a:pt x="62011" y="61783"/>
                  </a:cubicBezTo>
                  <a:cubicBezTo>
                    <a:pt x="62239" y="61848"/>
                    <a:pt x="62435" y="61946"/>
                    <a:pt x="62663" y="61979"/>
                  </a:cubicBezTo>
                  <a:cubicBezTo>
                    <a:pt x="62663" y="61979"/>
                    <a:pt x="62891" y="62044"/>
                    <a:pt x="62924" y="62044"/>
                  </a:cubicBezTo>
                  <a:cubicBezTo>
                    <a:pt x="63250" y="62142"/>
                    <a:pt x="63576" y="62272"/>
                    <a:pt x="63903" y="62338"/>
                  </a:cubicBezTo>
                  <a:cubicBezTo>
                    <a:pt x="64033" y="62370"/>
                    <a:pt x="64131" y="62370"/>
                    <a:pt x="64294" y="62435"/>
                  </a:cubicBezTo>
                  <a:lnTo>
                    <a:pt x="64588" y="62501"/>
                  </a:lnTo>
                  <a:cubicBezTo>
                    <a:pt x="64783" y="62533"/>
                    <a:pt x="65012" y="62566"/>
                    <a:pt x="65175" y="62631"/>
                  </a:cubicBezTo>
                  <a:cubicBezTo>
                    <a:pt x="65240" y="62631"/>
                    <a:pt x="65370" y="62664"/>
                    <a:pt x="65436" y="62664"/>
                  </a:cubicBezTo>
                  <a:lnTo>
                    <a:pt x="65566" y="62696"/>
                  </a:lnTo>
                  <a:cubicBezTo>
                    <a:pt x="65860" y="62729"/>
                    <a:pt x="66153" y="62827"/>
                    <a:pt x="66479" y="62859"/>
                  </a:cubicBezTo>
                  <a:cubicBezTo>
                    <a:pt x="66545" y="62859"/>
                    <a:pt x="66643" y="62925"/>
                    <a:pt x="66740" y="62925"/>
                  </a:cubicBezTo>
                  <a:lnTo>
                    <a:pt x="66838" y="62925"/>
                  </a:lnTo>
                  <a:lnTo>
                    <a:pt x="67686" y="63023"/>
                  </a:lnTo>
                  <a:cubicBezTo>
                    <a:pt x="67784" y="63023"/>
                    <a:pt x="67850" y="63023"/>
                    <a:pt x="67947" y="63088"/>
                  </a:cubicBezTo>
                  <a:lnTo>
                    <a:pt x="68013" y="63088"/>
                  </a:lnTo>
                  <a:cubicBezTo>
                    <a:pt x="68306" y="63120"/>
                    <a:pt x="68632" y="63120"/>
                    <a:pt x="68861" y="63120"/>
                  </a:cubicBezTo>
                  <a:lnTo>
                    <a:pt x="69937" y="63120"/>
                  </a:lnTo>
                  <a:cubicBezTo>
                    <a:pt x="71601" y="63120"/>
                    <a:pt x="73232" y="62925"/>
                    <a:pt x="74798" y="62533"/>
                  </a:cubicBezTo>
                  <a:lnTo>
                    <a:pt x="78125" y="70492"/>
                  </a:lnTo>
                  <a:cubicBezTo>
                    <a:pt x="78484" y="71373"/>
                    <a:pt x="79397" y="71993"/>
                    <a:pt x="80376" y="71993"/>
                  </a:cubicBezTo>
                  <a:lnTo>
                    <a:pt x="80441" y="71993"/>
                  </a:lnTo>
                  <a:cubicBezTo>
                    <a:pt x="80669" y="71993"/>
                    <a:pt x="85888" y="71797"/>
                    <a:pt x="89835" y="67589"/>
                  </a:cubicBezTo>
                  <a:cubicBezTo>
                    <a:pt x="92836" y="64360"/>
                    <a:pt x="94272" y="59761"/>
                    <a:pt x="94076" y="53889"/>
                  </a:cubicBezTo>
                  <a:lnTo>
                    <a:pt x="94076" y="53726"/>
                  </a:lnTo>
                  <a:cubicBezTo>
                    <a:pt x="96196" y="53334"/>
                    <a:pt x="98056" y="52258"/>
                    <a:pt x="99621" y="50594"/>
                  </a:cubicBezTo>
                  <a:cubicBezTo>
                    <a:pt x="101318" y="48670"/>
                    <a:pt x="102100" y="46321"/>
                    <a:pt x="101807" y="44038"/>
                  </a:cubicBezTo>
                  <a:cubicBezTo>
                    <a:pt x="101611" y="41722"/>
                    <a:pt x="100306" y="39765"/>
                    <a:pt x="98316" y="38362"/>
                  </a:cubicBezTo>
                  <a:cubicBezTo>
                    <a:pt x="96849" y="37351"/>
                    <a:pt x="95120" y="36698"/>
                    <a:pt x="93326" y="36437"/>
                  </a:cubicBezTo>
                  <a:cubicBezTo>
                    <a:pt x="94011" y="33078"/>
                    <a:pt x="94141" y="30729"/>
                    <a:pt x="94206" y="30631"/>
                  </a:cubicBezTo>
                  <a:cubicBezTo>
                    <a:pt x="94272" y="29391"/>
                    <a:pt x="93456" y="28348"/>
                    <a:pt x="92282" y="28054"/>
                  </a:cubicBezTo>
                  <a:lnTo>
                    <a:pt x="71405" y="23389"/>
                  </a:lnTo>
                  <a:cubicBezTo>
                    <a:pt x="74178" y="22639"/>
                    <a:pt x="76787" y="21073"/>
                    <a:pt x="78092" y="18660"/>
                  </a:cubicBezTo>
                  <a:cubicBezTo>
                    <a:pt x="78842" y="17322"/>
                    <a:pt x="79691" y="14517"/>
                    <a:pt x="77309" y="10961"/>
                  </a:cubicBezTo>
                  <a:cubicBezTo>
                    <a:pt x="76950" y="10439"/>
                    <a:pt x="76461" y="9950"/>
                    <a:pt x="75907" y="9526"/>
                  </a:cubicBezTo>
                  <a:cubicBezTo>
                    <a:pt x="76135" y="7504"/>
                    <a:pt x="75678" y="5448"/>
                    <a:pt x="74537" y="3752"/>
                  </a:cubicBezTo>
                  <a:cubicBezTo>
                    <a:pt x="73036" y="1501"/>
                    <a:pt x="70590" y="131"/>
                    <a:pt x="67752" y="1"/>
                  </a:cubicBezTo>
                  <a:lnTo>
                    <a:pt x="67491" y="1"/>
                  </a:lnTo>
                  <a:cubicBezTo>
                    <a:pt x="66414" y="1"/>
                    <a:pt x="65240" y="327"/>
                    <a:pt x="64163" y="882"/>
                  </a:cubicBezTo>
                  <a:cubicBezTo>
                    <a:pt x="63348" y="327"/>
                    <a:pt x="62369" y="1"/>
                    <a:pt x="6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5"/>
            <p:cNvSpPr/>
            <p:nvPr/>
          </p:nvSpPr>
          <p:spPr>
            <a:xfrm>
              <a:off x="-3069550" y="363625"/>
              <a:ext cx="933950" cy="563600"/>
            </a:xfrm>
            <a:custGeom>
              <a:rect b="b" l="l" r="r" t="t"/>
              <a:pathLst>
                <a:path extrusionOk="0" h="22544" w="37358">
                  <a:moveTo>
                    <a:pt x="19408" y="0"/>
                  </a:moveTo>
                  <a:cubicBezTo>
                    <a:pt x="18140" y="0"/>
                    <a:pt x="16753" y="755"/>
                    <a:pt x="15887" y="1537"/>
                  </a:cubicBezTo>
                  <a:cubicBezTo>
                    <a:pt x="13995" y="3331"/>
                    <a:pt x="13440" y="6332"/>
                    <a:pt x="14484" y="8648"/>
                  </a:cubicBezTo>
                  <a:cubicBezTo>
                    <a:pt x="12690" y="8811"/>
                    <a:pt x="10863" y="10116"/>
                    <a:pt x="11255" y="12105"/>
                  </a:cubicBezTo>
                  <a:cubicBezTo>
                    <a:pt x="11516" y="13345"/>
                    <a:pt x="12233" y="14030"/>
                    <a:pt x="13212" y="14356"/>
                  </a:cubicBezTo>
                  <a:lnTo>
                    <a:pt x="1" y="21304"/>
                  </a:lnTo>
                  <a:lnTo>
                    <a:pt x="1045" y="22544"/>
                  </a:lnTo>
                  <a:lnTo>
                    <a:pt x="17746" y="18858"/>
                  </a:lnTo>
                  <a:cubicBezTo>
                    <a:pt x="17746" y="18858"/>
                    <a:pt x="19181" y="20652"/>
                    <a:pt x="21334" y="20652"/>
                  </a:cubicBezTo>
                  <a:cubicBezTo>
                    <a:pt x="23389" y="20652"/>
                    <a:pt x="24466" y="19021"/>
                    <a:pt x="24466" y="19021"/>
                  </a:cubicBezTo>
                  <a:cubicBezTo>
                    <a:pt x="24763" y="19049"/>
                    <a:pt x="25073" y="19062"/>
                    <a:pt x="25392" y="19062"/>
                  </a:cubicBezTo>
                  <a:cubicBezTo>
                    <a:pt x="30316" y="19062"/>
                    <a:pt x="37358" y="15772"/>
                    <a:pt x="33436" y="9920"/>
                  </a:cubicBezTo>
                  <a:cubicBezTo>
                    <a:pt x="33045" y="9300"/>
                    <a:pt x="32229" y="8713"/>
                    <a:pt x="31251" y="8354"/>
                  </a:cubicBezTo>
                  <a:cubicBezTo>
                    <a:pt x="32719" y="4309"/>
                    <a:pt x="30142" y="199"/>
                    <a:pt x="25771" y="3"/>
                  </a:cubicBezTo>
                  <a:cubicBezTo>
                    <a:pt x="25745" y="3"/>
                    <a:pt x="25718" y="2"/>
                    <a:pt x="25692" y="2"/>
                  </a:cubicBezTo>
                  <a:cubicBezTo>
                    <a:pt x="24463" y="2"/>
                    <a:pt x="22877" y="744"/>
                    <a:pt x="21824" y="1830"/>
                  </a:cubicBezTo>
                  <a:cubicBezTo>
                    <a:pt x="21693" y="1439"/>
                    <a:pt x="21497" y="1015"/>
                    <a:pt x="21269" y="786"/>
                  </a:cubicBezTo>
                  <a:cubicBezTo>
                    <a:pt x="20752" y="223"/>
                    <a:pt x="20097" y="0"/>
                    <a:pt x="19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5"/>
            <p:cNvSpPr/>
            <p:nvPr/>
          </p:nvSpPr>
          <p:spPr>
            <a:xfrm>
              <a:off x="-3027125" y="676025"/>
              <a:ext cx="435500" cy="225100"/>
            </a:xfrm>
            <a:custGeom>
              <a:rect b="b" l="l" r="r" t="t"/>
              <a:pathLst>
                <a:path extrusionOk="0" h="9004" w="17420">
                  <a:moveTo>
                    <a:pt x="17223" y="1"/>
                  </a:moveTo>
                  <a:lnTo>
                    <a:pt x="0" y="8645"/>
                  </a:lnTo>
                  <a:lnTo>
                    <a:pt x="163" y="9004"/>
                  </a:lnTo>
                  <a:lnTo>
                    <a:pt x="17419" y="360"/>
                  </a:lnTo>
                  <a:lnTo>
                    <a:pt x="172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5"/>
            <p:cNvSpPr/>
            <p:nvPr/>
          </p:nvSpPr>
          <p:spPr>
            <a:xfrm>
              <a:off x="-2937425" y="654025"/>
              <a:ext cx="493400" cy="231625"/>
            </a:xfrm>
            <a:custGeom>
              <a:rect b="b" l="l" r="r" t="t"/>
              <a:pathLst>
                <a:path extrusionOk="0" h="9265" w="19736">
                  <a:moveTo>
                    <a:pt x="19572" y="0"/>
                  </a:moveTo>
                  <a:lnTo>
                    <a:pt x="0" y="8905"/>
                  </a:lnTo>
                  <a:lnTo>
                    <a:pt x="196" y="9264"/>
                  </a:lnTo>
                  <a:lnTo>
                    <a:pt x="19735" y="359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5"/>
            <p:cNvSpPr/>
            <p:nvPr/>
          </p:nvSpPr>
          <p:spPr>
            <a:xfrm>
              <a:off x="-2811025" y="755125"/>
              <a:ext cx="359650" cy="97075"/>
            </a:xfrm>
            <a:custGeom>
              <a:rect b="b" l="l" r="r" t="t"/>
              <a:pathLst>
                <a:path extrusionOk="0" h="3883" w="14386">
                  <a:moveTo>
                    <a:pt x="14288" y="1"/>
                  </a:moveTo>
                  <a:lnTo>
                    <a:pt x="0" y="3491"/>
                  </a:lnTo>
                  <a:lnTo>
                    <a:pt x="66" y="3883"/>
                  </a:lnTo>
                  <a:lnTo>
                    <a:pt x="14386" y="392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5"/>
            <p:cNvSpPr/>
            <p:nvPr/>
          </p:nvSpPr>
          <p:spPr>
            <a:xfrm>
              <a:off x="-3770050" y="890500"/>
              <a:ext cx="729075" cy="468950"/>
            </a:xfrm>
            <a:custGeom>
              <a:rect b="b" l="l" r="r" t="t"/>
              <a:pathLst>
                <a:path extrusionOk="0" h="18758" w="29163">
                  <a:moveTo>
                    <a:pt x="27890" y="1"/>
                  </a:moveTo>
                  <a:lnTo>
                    <a:pt x="0" y="15495"/>
                  </a:lnTo>
                  <a:lnTo>
                    <a:pt x="1109" y="16115"/>
                  </a:lnTo>
                  <a:lnTo>
                    <a:pt x="5481" y="14027"/>
                  </a:lnTo>
                  <a:lnTo>
                    <a:pt x="8710" y="18757"/>
                  </a:lnTo>
                  <a:lnTo>
                    <a:pt x="10080" y="17974"/>
                  </a:lnTo>
                  <a:lnTo>
                    <a:pt x="8873" y="12429"/>
                  </a:lnTo>
                  <a:lnTo>
                    <a:pt x="29163" y="2806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5"/>
            <p:cNvSpPr/>
            <p:nvPr/>
          </p:nvSpPr>
          <p:spPr>
            <a:xfrm>
              <a:off x="-4052225" y="1374925"/>
              <a:ext cx="1173525" cy="845675"/>
            </a:xfrm>
            <a:custGeom>
              <a:rect b="b" l="l" r="r" t="t"/>
              <a:pathLst>
                <a:path extrusionOk="0" h="33827" w="46941">
                  <a:moveTo>
                    <a:pt x="11124" y="13733"/>
                  </a:moveTo>
                  <a:cubicBezTo>
                    <a:pt x="11255" y="13733"/>
                    <a:pt x="11385" y="13766"/>
                    <a:pt x="11516" y="13831"/>
                  </a:cubicBezTo>
                  <a:cubicBezTo>
                    <a:pt x="11875" y="14027"/>
                    <a:pt x="12201" y="14679"/>
                    <a:pt x="12005" y="15723"/>
                  </a:cubicBezTo>
                  <a:cubicBezTo>
                    <a:pt x="11614" y="17843"/>
                    <a:pt x="9950" y="19963"/>
                    <a:pt x="7928" y="21007"/>
                  </a:cubicBezTo>
                  <a:cubicBezTo>
                    <a:pt x="7699" y="18626"/>
                    <a:pt x="8254" y="16180"/>
                    <a:pt x="9885" y="14483"/>
                  </a:cubicBezTo>
                  <a:cubicBezTo>
                    <a:pt x="10309" y="13961"/>
                    <a:pt x="10765" y="13733"/>
                    <a:pt x="11124" y="13733"/>
                  </a:cubicBezTo>
                  <a:close/>
                  <a:moveTo>
                    <a:pt x="9428" y="0"/>
                  </a:moveTo>
                  <a:cubicBezTo>
                    <a:pt x="8319" y="652"/>
                    <a:pt x="7275" y="1859"/>
                    <a:pt x="6394" y="2838"/>
                  </a:cubicBezTo>
                  <a:cubicBezTo>
                    <a:pt x="6297" y="3001"/>
                    <a:pt x="6166" y="3164"/>
                    <a:pt x="6003" y="3327"/>
                  </a:cubicBezTo>
                  <a:cubicBezTo>
                    <a:pt x="3067" y="6850"/>
                    <a:pt x="816" y="11743"/>
                    <a:pt x="327" y="15723"/>
                  </a:cubicBezTo>
                  <a:cubicBezTo>
                    <a:pt x="1" y="18137"/>
                    <a:pt x="588" y="20388"/>
                    <a:pt x="1893" y="21692"/>
                  </a:cubicBezTo>
                  <a:cubicBezTo>
                    <a:pt x="2724" y="22578"/>
                    <a:pt x="3860" y="23041"/>
                    <a:pt x="5182" y="23041"/>
                  </a:cubicBezTo>
                  <a:cubicBezTo>
                    <a:pt x="5417" y="23041"/>
                    <a:pt x="5659" y="23027"/>
                    <a:pt x="5905" y="22997"/>
                  </a:cubicBezTo>
                  <a:cubicBezTo>
                    <a:pt x="6199" y="22964"/>
                    <a:pt x="6492" y="22899"/>
                    <a:pt x="6786" y="22834"/>
                  </a:cubicBezTo>
                  <a:cubicBezTo>
                    <a:pt x="7014" y="23976"/>
                    <a:pt x="7340" y="25020"/>
                    <a:pt x="7797" y="25966"/>
                  </a:cubicBezTo>
                  <a:cubicBezTo>
                    <a:pt x="10080" y="30956"/>
                    <a:pt x="15691" y="33827"/>
                    <a:pt x="23128" y="33827"/>
                  </a:cubicBezTo>
                  <a:cubicBezTo>
                    <a:pt x="23748" y="33827"/>
                    <a:pt x="24335" y="33827"/>
                    <a:pt x="24955" y="33762"/>
                  </a:cubicBezTo>
                  <a:cubicBezTo>
                    <a:pt x="33045" y="33240"/>
                    <a:pt x="40254" y="29488"/>
                    <a:pt x="46941" y="22345"/>
                  </a:cubicBezTo>
                  <a:lnTo>
                    <a:pt x="45962" y="21399"/>
                  </a:lnTo>
                  <a:cubicBezTo>
                    <a:pt x="39504" y="28282"/>
                    <a:pt x="32621" y="31870"/>
                    <a:pt x="24890" y="32359"/>
                  </a:cubicBezTo>
                  <a:cubicBezTo>
                    <a:pt x="24438" y="32394"/>
                    <a:pt x="23827" y="32425"/>
                    <a:pt x="23102" y="32425"/>
                  </a:cubicBezTo>
                  <a:cubicBezTo>
                    <a:pt x="19117" y="32425"/>
                    <a:pt x="11732" y="31501"/>
                    <a:pt x="8971" y="25346"/>
                  </a:cubicBezTo>
                  <a:cubicBezTo>
                    <a:pt x="8580" y="24432"/>
                    <a:pt x="8254" y="23389"/>
                    <a:pt x="8025" y="22345"/>
                  </a:cubicBezTo>
                  <a:cubicBezTo>
                    <a:pt x="10602" y="21203"/>
                    <a:pt x="12821" y="18626"/>
                    <a:pt x="13245" y="15886"/>
                  </a:cubicBezTo>
                  <a:cubicBezTo>
                    <a:pt x="13506" y="14385"/>
                    <a:pt x="13049" y="13081"/>
                    <a:pt x="12038" y="12559"/>
                  </a:cubicBezTo>
                  <a:cubicBezTo>
                    <a:pt x="11739" y="12409"/>
                    <a:pt x="11415" y="12336"/>
                    <a:pt x="11081" y="12336"/>
                  </a:cubicBezTo>
                  <a:cubicBezTo>
                    <a:pt x="10323" y="12336"/>
                    <a:pt x="9510" y="12715"/>
                    <a:pt x="8808" y="13439"/>
                  </a:cubicBezTo>
                  <a:cubicBezTo>
                    <a:pt x="6818" y="15625"/>
                    <a:pt x="6231" y="18593"/>
                    <a:pt x="6525" y="21431"/>
                  </a:cubicBezTo>
                  <a:cubicBezTo>
                    <a:pt x="6297" y="21529"/>
                    <a:pt x="6003" y="21562"/>
                    <a:pt x="5742" y="21594"/>
                  </a:cubicBezTo>
                  <a:cubicBezTo>
                    <a:pt x="5556" y="21615"/>
                    <a:pt x="5376" y="21625"/>
                    <a:pt x="5201" y="21625"/>
                  </a:cubicBezTo>
                  <a:cubicBezTo>
                    <a:pt x="4239" y="21625"/>
                    <a:pt x="3441" y="21321"/>
                    <a:pt x="2806" y="20714"/>
                  </a:cubicBezTo>
                  <a:cubicBezTo>
                    <a:pt x="1828" y="19735"/>
                    <a:pt x="1404" y="17908"/>
                    <a:pt x="1665" y="15886"/>
                  </a:cubicBezTo>
                  <a:cubicBezTo>
                    <a:pt x="2121" y="12135"/>
                    <a:pt x="4241" y="7535"/>
                    <a:pt x="7014" y="4241"/>
                  </a:cubicBezTo>
                  <a:cubicBezTo>
                    <a:pt x="7145" y="4078"/>
                    <a:pt x="7275" y="3914"/>
                    <a:pt x="7438" y="3751"/>
                  </a:cubicBezTo>
                  <a:cubicBezTo>
                    <a:pt x="8188" y="2838"/>
                    <a:pt x="9167" y="1696"/>
                    <a:pt x="10113" y="1142"/>
                  </a:cubicBezTo>
                  <a:lnTo>
                    <a:pt x="94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5"/>
            <p:cNvSpPr/>
            <p:nvPr/>
          </p:nvSpPr>
          <p:spPr>
            <a:xfrm>
              <a:off x="-3929900" y="1292350"/>
              <a:ext cx="824500" cy="666475"/>
            </a:xfrm>
            <a:custGeom>
              <a:rect b="b" l="l" r="r" t="t"/>
              <a:pathLst>
                <a:path extrusionOk="0" h="26659" w="32980">
                  <a:moveTo>
                    <a:pt x="20270" y="0"/>
                  </a:moveTo>
                  <a:cubicBezTo>
                    <a:pt x="18642" y="0"/>
                    <a:pt x="16819" y="455"/>
                    <a:pt x="14778" y="1509"/>
                  </a:cubicBezTo>
                  <a:cubicBezTo>
                    <a:pt x="1" y="9175"/>
                    <a:pt x="15104" y="26659"/>
                    <a:pt x="15104" y="26659"/>
                  </a:cubicBezTo>
                  <a:lnTo>
                    <a:pt x="32980" y="17884"/>
                  </a:lnTo>
                  <a:cubicBezTo>
                    <a:pt x="32980" y="17884"/>
                    <a:pt x="30480" y="0"/>
                    <a:pt x="20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5"/>
            <p:cNvSpPr/>
            <p:nvPr/>
          </p:nvSpPr>
          <p:spPr>
            <a:xfrm>
              <a:off x="-3925000" y="1141675"/>
              <a:ext cx="287075" cy="314825"/>
            </a:xfrm>
            <a:custGeom>
              <a:rect b="b" l="l" r="r" t="t"/>
              <a:pathLst>
                <a:path extrusionOk="0" h="12593" w="11483">
                  <a:moveTo>
                    <a:pt x="6753" y="1"/>
                  </a:moveTo>
                  <a:lnTo>
                    <a:pt x="1" y="4796"/>
                  </a:lnTo>
                  <a:lnTo>
                    <a:pt x="4176" y="12592"/>
                  </a:lnTo>
                  <a:lnTo>
                    <a:pt x="11483" y="7079"/>
                  </a:lnTo>
                  <a:lnTo>
                    <a:pt x="67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5"/>
            <p:cNvSpPr/>
            <p:nvPr/>
          </p:nvSpPr>
          <p:spPr>
            <a:xfrm>
              <a:off x="-3113575" y="835875"/>
              <a:ext cx="152525" cy="159050"/>
            </a:xfrm>
            <a:custGeom>
              <a:rect b="b" l="l" r="r" t="t"/>
              <a:pathLst>
                <a:path extrusionOk="0" h="6362" w="6101">
                  <a:moveTo>
                    <a:pt x="4143" y="0"/>
                  </a:moveTo>
                  <a:lnTo>
                    <a:pt x="0" y="2186"/>
                  </a:lnTo>
                  <a:lnTo>
                    <a:pt x="2023" y="6361"/>
                  </a:lnTo>
                  <a:lnTo>
                    <a:pt x="6100" y="4665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5"/>
            <p:cNvSpPr/>
            <p:nvPr/>
          </p:nvSpPr>
          <p:spPr>
            <a:xfrm>
              <a:off x="-3666475" y="1390400"/>
              <a:ext cx="458325" cy="456700"/>
            </a:xfrm>
            <a:custGeom>
              <a:rect b="b" l="l" r="r" t="t"/>
              <a:pathLst>
                <a:path extrusionOk="0" h="18268" w="18333">
                  <a:moveTo>
                    <a:pt x="14940" y="1"/>
                  </a:moveTo>
                  <a:lnTo>
                    <a:pt x="0" y="7569"/>
                  </a:lnTo>
                  <a:lnTo>
                    <a:pt x="5937" y="18268"/>
                  </a:lnTo>
                  <a:lnTo>
                    <a:pt x="18332" y="13245"/>
                  </a:lnTo>
                  <a:lnTo>
                    <a:pt x="149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-3615100" y="1441775"/>
              <a:ext cx="380850" cy="371075"/>
            </a:xfrm>
            <a:custGeom>
              <a:rect b="b" l="l" r="r" t="t"/>
              <a:pathLst>
                <a:path extrusionOk="0" h="14843" w="15234">
                  <a:moveTo>
                    <a:pt x="11091" y="490"/>
                  </a:moveTo>
                  <a:lnTo>
                    <a:pt x="14777" y="10537"/>
                  </a:lnTo>
                  <a:lnTo>
                    <a:pt x="4175" y="14452"/>
                  </a:lnTo>
                  <a:lnTo>
                    <a:pt x="457" y="5612"/>
                  </a:lnTo>
                  <a:lnTo>
                    <a:pt x="11091" y="490"/>
                  </a:lnTo>
                  <a:close/>
                  <a:moveTo>
                    <a:pt x="11319" y="1"/>
                  </a:moveTo>
                  <a:lnTo>
                    <a:pt x="0" y="5448"/>
                  </a:lnTo>
                  <a:lnTo>
                    <a:pt x="3980" y="14843"/>
                  </a:lnTo>
                  <a:lnTo>
                    <a:pt x="15234" y="10733"/>
                  </a:lnTo>
                  <a:lnTo>
                    <a:pt x="113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-3062200" y="1067825"/>
              <a:ext cx="405325" cy="290000"/>
            </a:xfrm>
            <a:custGeom>
              <a:rect b="b" l="l" r="r" t="t"/>
              <a:pathLst>
                <a:path extrusionOk="0" h="11600" w="16213">
                  <a:moveTo>
                    <a:pt x="7144" y="1"/>
                  </a:moveTo>
                  <a:cubicBezTo>
                    <a:pt x="5087" y="1"/>
                    <a:pt x="2538" y="761"/>
                    <a:pt x="1175" y="2237"/>
                  </a:cubicBezTo>
                  <a:cubicBezTo>
                    <a:pt x="327" y="3183"/>
                    <a:pt x="0" y="4357"/>
                    <a:pt x="294" y="5662"/>
                  </a:cubicBezTo>
                  <a:cubicBezTo>
                    <a:pt x="1175" y="9838"/>
                    <a:pt x="5350" y="11599"/>
                    <a:pt x="9428" y="11599"/>
                  </a:cubicBezTo>
                  <a:cubicBezTo>
                    <a:pt x="9819" y="11599"/>
                    <a:pt x="10276" y="11599"/>
                    <a:pt x="10700" y="11534"/>
                  </a:cubicBezTo>
                  <a:lnTo>
                    <a:pt x="10569" y="10196"/>
                  </a:lnTo>
                  <a:cubicBezTo>
                    <a:pt x="10241" y="10226"/>
                    <a:pt x="9885" y="10242"/>
                    <a:pt x="9510" y="10242"/>
                  </a:cubicBezTo>
                  <a:cubicBezTo>
                    <a:pt x="6562" y="10242"/>
                    <a:pt x="2438" y="9221"/>
                    <a:pt x="1599" y="5401"/>
                  </a:cubicBezTo>
                  <a:cubicBezTo>
                    <a:pt x="1403" y="4521"/>
                    <a:pt x="1599" y="3803"/>
                    <a:pt x="2153" y="3151"/>
                  </a:cubicBezTo>
                  <a:cubicBezTo>
                    <a:pt x="3186" y="1975"/>
                    <a:pt x="5378" y="1354"/>
                    <a:pt x="7156" y="1354"/>
                  </a:cubicBezTo>
                  <a:cubicBezTo>
                    <a:pt x="7400" y="1354"/>
                    <a:pt x="7637" y="1365"/>
                    <a:pt x="7862" y="1389"/>
                  </a:cubicBezTo>
                  <a:cubicBezTo>
                    <a:pt x="10178" y="1650"/>
                    <a:pt x="13342" y="2531"/>
                    <a:pt x="15071" y="5401"/>
                  </a:cubicBezTo>
                  <a:lnTo>
                    <a:pt x="16212" y="4684"/>
                  </a:lnTo>
                  <a:cubicBezTo>
                    <a:pt x="14647" y="2074"/>
                    <a:pt x="11776" y="443"/>
                    <a:pt x="8025" y="52"/>
                  </a:cubicBezTo>
                  <a:cubicBezTo>
                    <a:pt x="7746" y="18"/>
                    <a:pt x="7451" y="1"/>
                    <a:pt x="7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-1974325" y="1271425"/>
              <a:ext cx="349050" cy="315550"/>
            </a:xfrm>
            <a:custGeom>
              <a:rect b="b" l="l" r="r" t="t"/>
              <a:pathLst>
                <a:path extrusionOk="0" h="12622" w="13962">
                  <a:moveTo>
                    <a:pt x="5612" y="1"/>
                  </a:moveTo>
                  <a:cubicBezTo>
                    <a:pt x="3779" y="1"/>
                    <a:pt x="1861" y="443"/>
                    <a:pt x="0" y="1335"/>
                  </a:cubicBezTo>
                  <a:lnTo>
                    <a:pt x="555" y="2542"/>
                  </a:lnTo>
                  <a:cubicBezTo>
                    <a:pt x="2250" y="1748"/>
                    <a:pt x="3968" y="1348"/>
                    <a:pt x="5595" y="1348"/>
                  </a:cubicBezTo>
                  <a:cubicBezTo>
                    <a:pt x="7380" y="1348"/>
                    <a:pt x="9055" y="1830"/>
                    <a:pt x="10471" y="2803"/>
                  </a:cubicBezTo>
                  <a:cubicBezTo>
                    <a:pt x="11613" y="3553"/>
                    <a:pt x="12298" y="4532"/>
                    <a:pt x="12428" y="5673"/>
                  </a:cubicBezTo>
                  <a:cubicBezTo>
                    <a:pt x="12592" y="6880"/>
                    <a:pt x="12135" y="8120"/>
                    <a:pt x="11156" y="9229"/>
                  </a:cubicBezTo>
                  <a:cubicBezTo>
                    <a:pt x="9776" y="10725"/>
                    <a:pt x="8171" y="11251"/>
                    <a:pt x="6589" y="11251"/>
                  </a:cubicBezTo>
                  <a:cubicBezTo>
                    <a:pt x="5032" y="11251"/>
                    <a:pt x="3497" y="10741"/>
                    <a:pt x="2218" y="10142"/>
                  </a:cubicBezTo>
                  <a:lnTo>
                    <a:pt x="1664" y="11349"/>
                  </a:lnTo>
                  <a:cubicBezTo>
                    <a:pt x="3425" y="12197"/>
                    <a:pt x="5089" y="12621"/>
                    <a:pt x="6622" y="12621"/>
                  </a:cubicBezTo>
                  <a:cubicBezTo>
                    <a:pt x="8808" y="12621"/>
                    <a:pt x="10700" y="11806"/>
                    <a:pt x="12200" y="10175"/>
                  </a:cubicBezTo>
                  <a:cubicBezTo>
                    <a:pt x="13407" y="8739"/>
                    <a:pt x="13962" y="7108"/>
                    <a:pt x="13766" y="5510"/>
                  </a:cubicBezTo>
                  <a:cubicBezTo>
                    <a:pt x="13570" y="3977"/>
                    <a:pt x="12722" y="2640"/>
                    <a:pt x="11254" y="1661"/>
                  </a:cubicBezTo>
                  <a:cubicBezTo>
                    <a:pt x="9616" y="557"/>
                    <a:pt x="7668" y="1"/>
                    <a:pt x="5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-2995325" y="880725"/>
              <a:ext cx="1172700" cy="937000"/>
            </a:xfrm>
            <a:custGeom>
              <a:rect b="b" l="l" r="r" t="t"/>
              <a:pathLst>
                <a:path extrusionOk="0" h="37480" w="46908">
                  <a:moveTo>
                    <a:pt x="14125" y="0"/>
                  </a:moveTo>
                  <a:lnTo>
                    <a:pt x="14125" y="0"/>
                  </a:lnTo>
                  <a:cubicBezTo>
                    <a:pt x="14125" y="1"/>
                    <a:pt x="0" y="31837"/>
                    <a:pt x="19735" y="36763"/>
                  </a:cubicBezTo>
                  <a:cubicBezTo>
                    <a:pt x="21693" y="37254"/>
                    <a:pt x="23510" y="37479"/>
                    <a:pt x="25199" y="37479"/>
                  </a:cubicBezTo>
                  <a:cubicBezTo>
                    <a:pt x="44724" y="37479"/>
                    <a:pt x="46908" y="7275"/>
                    <a:pt x="46908" y="7275"/>
                  </a:cubicBezTo>
                  <a:lnTo>
                    <a:pt x="14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-2572100" y="1481650"/>
              <a:ext cx="313175" cy="336925"/>
            </a:xfrm>
            <a:custGeom>
              <a:rect b="b" l="l" r="r" t="t"/>
              <a:pathLst>
                <a:path extrusionOk="0" h="13477" w="12527">
                  <a:moveTo>
                    <a:pt x="6453" y="1"/>
                  </a:moveTo>
                  <a:cubicBezTo>
                    <a:pt x="2239" y="1"/>
                    <a:pt x="599" y="7713"/>
                    <a:pt x="1" y="11780"/>
                  </a:cubicBezTo>
                  <a:cubicBezTo>
                    <a:pt x="849" y="12204"/>
                    <a:pt x="1795" y="12530"/>
                    <a:pt x="2806" y="12759"/>
                  </a:cubicBezTo>
                  <a:cubicBezTo>
                    <a:pt x="4437" y="13183"/>
                    <a:pt x="5970" y="13411"/>
                    <a:pt x="7438" y="13476"/>
                  </a:cubicBezTo>
                  <a:cubicBezTo>
                    <a:pt x="9559" y="8975"/>
                    <a:pt x="12527" y="1766"/>
                    <a:pt x="7667" y="200"/>
                  </a:cubicBezTo>
                  <a:cubicBezTo>
                    <a:pt x="7240" y="64"/>
                    <a:pt x="6836" y="1"/>
                    <a:pt x="6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-2551700" y="1498775"/>
              <a:ext cx="240600" cy="310825"/>
            </a:xfrm>
            <a:custGeom>
              <a:rect b="b" l="l" r="r" t="t"/>
              <a:pathLst>
                <a:path extrusionOk="0" h="12433" w="9624">
                  <a:moveTo>
                    <a:pt x="5940" y="0"/>
                  </a:moveTo>
                  <a:cubicBezTo>
                    <a:pt x="5496" y="0"/>
                    <a:pt x="5057" y="152"/>
                    <a:pt x="4632" y="428"/>
                  </a:cubicBezTo>
                  <a:cubicBezTo>
                    <a:pt x="1468" y="2418"/>
                    <a:pt x="66" y="10965"/>
                    <a:pt x="0" y="11356"/>
                  </a:cubicBezTo>
                  <a:lnTo>
                    <a:pt x="327" y="11389"/>
                  </a:lnTo>
                  <a:cubicBezTo>
                    <a:pt x="327" y="11291"/>
                    <a:pt x="1762" y="2581"/>
                    <a:pt x="4763" y="689"/>
                  </a:cubicBezTo>
                  <a:cubicBezTo>
                    <a:pt x="5156" y="462"/>
                    <a:pt x="5535" y="353"/>
                    <a:pt x="5910" y="353"/>
                  </a:cubicBezTo>
                  <a:cubicBezTo>
                    <a:pt x="6127" y="353"/>
                    <a:pt x="6342" y="389"/>
                    <a:pt x="6557" y="461"/>
                  </a:cubicBezTo>
                  <a:cubicBezTo>
                    <a:pt x="7177" y="657"/>
                    <a:pt x="7634" y="1081"/>
                    <a:pt x="7927" y="1668"/>
                  </a:cubicBezTo>
                  <a:cubicBezTo>
                    <a:pt x="9264" y="4767"/>
                    <a:pt x="5578" y="12204"/>
                    <a:pt x="5546" y="12269"/>
                  </a:cubicBezTo>
                  <a:lnTo>
                    <a:pt x="5839" y="12432"/>
                  </a:lnTo>
                  <a:cubicBezTo>
                    <a:pt x="6003" y="12139"/>
                    <a:pt x="9623" y="4832"/>
                    <a:pt x="8253" y="1570"/>
                  </a:cubicBezTo>
                  <a:cubicBezTo>
                    <a:pt x="7927" y="820"/>
                    <a:pt x="7405" y="331"/>
                    <a:pt x="6655" y="135"/>
                  </a:cubicBezTo>
                  <a:cubicBezTo>
                    <a:pt x="6416" y="44"/>
                    <a:pt x="6177" y="0"/>
                    <a:pt x="5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-2533750" y="1703550"/>
              <a:ext cx="151700" cy="49775"/>
            </a:xfrm>
            <a:custGeom>
              <a:rect b="b" l="l" r="r" t="t"/>
              <a:pathLst>
                <a:path extrusionOk="0" h="1991" w="6068">
                  <a:moveTo>
                    <a:pt x="98" y="1"/>
                  </a:moveTo>
                  <a:lnTo>
                    <a:pt x="0" y="294"/>
                  </a:lnTo>
                  <a:lnTo>
                    <a:pt x="5970" y="1991"/>
                  </a:lnTo>
                  <a:lnTo>
                    <a:pt x="6067" y="1697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-2515000" y="1639125"/>
              <a:ext cx="158225" cy="39175"/>
            </a:xfrm>
            <a:custGeom>
              <a:rect b="b" l="l" r="r" t="t"/>
              <a:pathLst>
                <a:path extrusionOk="0" h="1567" w="6329">
                  <a:moveTo>
                    <a:pt x="66" y="1"/>
                  </a:moveTo>
                  <a:lnTo>
                    <a:pt x="0" y="327"/>
                  </a:lnTo>
                  <a:lnTo>
                    <a:pt x="6263" y="1567"/>
                  </a:lnTo>
                  <a:lnTo>
                    <a:pt x="6329" y="124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5"/>
            <p:cNvSpPr/>
            <p:nvPr/>
          </p:nvSpPr>
          <p:spPr>
            <a:xfrm>
              <a:off x="-2488100" y="1566550"/>
              <a:ext cx="144375" cy="57125"/>
            </a:xfrm>
            <a:custGeom>
              <a:rect b="b" l="l" r="r" t="t"/>
              <a:pathLst>
                <a:path extrusionOk="0" h="2285" w="5775">
                  <a:moveTo>
                    <a:pt x="99" y="1"/>
                  </a:moveTo>
                  <a:lnTo>
                    <a:pt x="1" y="294"/>
                  </a:lnTo>
                  <a:lnTo>
                    <a:pt x="5677" y="2284"/>
                  </a:lnTo>
                  <a:lnTo>
                    <a:pt x="5775" y="199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5"/>
            <p:cNvSpPr/>
            <p:nvPr/>
          </p:nvSpPr>
          <p:spPr>
            <a:xfrm>
              <a:off x="-3142925" y="1414875"/>
              <a:ext cx="483600" cy="459150"/>
            </a:xfrm>
            <a:custGeom>
              <a:rect b="b" l="l" r="r" t="t"/>
              <a:pathLst>
                <a:path extrusionOk="0" h="18366" w="19344">
                  <a:moveTo>
                    <a:pt x="5643" y="0"/>
                  </a:moveTo>
                  <a:cubicBezTo>
                    <a:pt x="0" y="14157"/>
                    <a:pt x="11026" y="18365"/>
                    <a:pt x="11026" y="18365"/>
                  </a:cubicBezTo>
                  <a:lnTo>
                    <a:pt x="19344" y="9232"/>
                  </a:lnTo>
                  <a:lnTo>
                    <a:pt x="16930" y="2871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5"/>
            <p:cNvSpPr/>
            <p:nvPr/>
          </p:nvSpPr>
          <p:spPr>
            <a:xfrm>
              <a:off x="-2995325" y="1420575"/>
              <a:ext cx="240600" cy="435500"/>
            </a:xfrm>
            <a:custGeom>
              <a:rect b="b" l="l" r="r" t="t"/>
              <a:pathLst>
                <a:path extrusionOk="0" h="17420" w="9624">
                  <a:moveTo>
                    <a:pt x="163" y="1"/>
                  </a:moveTo>
                  <a:lnTo>
                    <a:pt x="0" y="294"/>
                  </a:lnTo>
                  <a:cubicBezTo>
                    <a:pt x="98" y="327"/>
                    <a:pt x="9199" y="4926"/>
                    <a:pt x="4861" y="17289"/>
                  </a:cubicBezTo>
                  <a:lnTo>
                    <a:pt x="5187" y="17420"/>
                  </a:lnTo>
                  <a:cubicBezTo>
                    <a:pt x="9623" y="4731"/>
                    <a:pt x="294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5"/>
            <p:cNvSpPr/>
            <p:nvPr/>
          </p:nvSpPr>
          <p:spPr>
            <a:xfrm>
              <a:off x="-2754750" y="1455650"/>
              <a:ext cx="121525" cy="245500"/>
            </a:xfrm>
            <a:custGeom>
              <a:rect b="b" l="l" r="r" t="t"/>
              <a:pathLst>
                <a:path extrusionOk="0" h="9820" w="4861">
                  <a:moveTo>
                    <a:pt x="65" y="0"/>
                  </a:moveTo>
                  <a:lnTo>
                    <a:pt x="0" y="327"/>
                  </a:lnTo>
                  <a:cubicBezTo>
                    <a:pt x="65" y="327"/>
                    <a:pt x="1762" y="490"/>
                    <a:pt x="3001" y="2153"/>
                  </a:cubicBezTo>
                  <a:cubicBezTo>
                    <a:pt x="4241" y="3850"/>
                    <a:pt x="4534" y="6394"/>
                    <a:pt x="3882" y="9721"/>
                  </a:cubicBezTo>
                  <a:lnTo>
                    <a:pt x="4208" y="9819"/>
                  </a:lnTo>
                  <a:cubicBezTo>
                    <a:pt x="4860" y="6394"/>
                    <a:pt x="4534" y="3752"/>
                    <a:pt x="3262" y="1990"/>
                  </a:cubicBezTo>
                  <a:cubicBezTo>
                    <a:pt x="1925" y="196"/>
                    <a:pt x="131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5"/>
            <p:cNvSpPr/>
            <p:nvPr/>
          </p:nvSpPr>
          <p:spPr>
            <a:xfrm>
              <a:off x="-3110325" y="1436900"/>
              <a:ext cx="318075" cy="395525"/>
            </a:xfrm>
            <a:custGeom>
              <a:rect b="b" l="l" r="r" t="t"/>
              <a:pathLst>
                <a:path extrusionOk="0" h="15821" w="12723">
                  <a:moveTo>
                    <a:pt x="4405" y="0"/>
                  </a:moveTo>
                  <a:lnTo>
                    <a:pt x="4405" y="0"/>
                  </a:lnTo>
                  <a:cubicBezTo>
                    <a:pt x="1" y="12363"/>
                    <a:pt x="9004" y="15821"/>
                    <a:pt x="9004" y="15821"/>
                  </a:cubicBezTo>
                  <a:cubicBezTo>
                    <a:pt x="12723" y="5872"/>
                    <a:pt x="4405" y="0"/>
                    <a:pt x="4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5"/>
            <p:cNvSpPr/>
            <p:nvPr/>
          </p:nvSpPr>
          <p:spPr>
            <a:xfrm>
              <a:off x="-2223050" y="1625275"/>
              <a:ext cx="414300" cy="414300"/>
            </a:xfrm>
            <a:custGeom>
              <a:rect b="b" l="l" r="r" t="t"/>
              <a:pathLst>
                <a:path extrusionOk="0" h="16572" w="16572">
                  <a:moveTo>
                    <a:pt x="4404" y="0"/>
                  </a:moveTo>
                  <a:lnTo>
                    <a:pt x="0" y="5187"/>
                  </a:lnTo>
                  <a:lnTo>
                    <a:pt x="4795" y="16571"/>
                  </a:lnTo>
                  <a:cubicBezTo>
                    <a:pt x="4795" y="16571"/>
                    <a:pt x="16571" y="16278"/>
                    <a:pt x="16017" y="1044"/>
                  </a:cubicBezTo>
                  <a:lnTo>
                    <a:pt x="4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5"/>
            <p:cNvSpPr/>
            <p:nvPr/>
          </p:nvSpPr>
          <p:spPr>
            <a:xfrm>
              <a:off x="-2161900" y="1655450"/>
              <a:ext cx="326225" cy="372700"/>
            </a:xfrm>
            <a:custGeom>
              <a:rect b="b" l="l" r="r" t="t"/>
              <a:pathLst>
                <a:path extrusionOk="0" h="14908" w="13049">
                  <a:moveTo>
                    <a:pt x="12918" y="0"/>
                  </a:moveTo>
                  <a:cubicBezTo>
                    <a:pt x="1" y="4110"/>
                    <a:pt x="2447" y="14777"/>
                    <a:pt x="2480" y="14908"/>
                  </a:cubicBezTo>
                  <a:lnTo>
                    <a:pt x="2806" y="14842"/>
                  </a:lnTo>
                  <a:cubicBezTo>
                    <a:pt x="2806" y="14745"/>
                    <a:pt x="392" y="4339"/>
                    <a:pt x="13049" y="327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5"/>
            <p:cNvSpPr/>
            <p:nvPr/>
          </p:nvSpPr>
          <p:spPr>
            <a:xfrm>
              <a:off x="-2266275" y="1595825"/>
              <a:ext cx="259350" cy="195825"/>
            </a:xfrm>
            <a:custGeom>
              <a:rect b="b" l="l" r="r" t="t"/>
              <a:pathLst>
                <a:path extrusionOk="0" h="7833" w="10374">
                  <a:moveTo>
                    <a:pt x="8508" y="0"/>
                  </a:moveTo>
                  <a:cubicBezTo>
                    <a:pt x="6298" y="0"/>
                    <a:pt x="4474" y="616"/>
                    <a:pt x="3034" y="1798"/>
                  </a:cubicBezTo>
                  <a:cubicBezTo>
                    <a:pt x="261" y="4082"/>
                    <a:pt x="0" y="7670"/>
                    <a:pt x="0" y="7833"/>
                  </a:cubicBezTo>
                  <a:lnTo>
                    <a:pt x="327" y="7833"/>
                  </a:lnTo>
                  <a:cubicBezTo>
                    <a:pt x="327" y="7800"/>
                    <a:pt x="522" y="4245"/>
                    <a:pt x="3230" y="2059"/>
                  </a:cubicBezTo>
                  <a:cubicBezTo>
                    <a:pt x="4615" y="930"/>
                    <a:pt x="6364" y="326"/>
                    <a:pt x="8493" y="326"/>
                  </a:cubicBezTo>
                  <a:cubicBezTo>
                    <a:pt x="9070" y="326"/>
                    <a:pt x="9675" y="370"/>
                    <a:pt x="10308" y="461"/>
                  </a:cubicBezTo>
                  <a:lnTo>
                    <a:pt x="10374" y="135"/>
                  </a:lnTo>
                  <a:cubicBezTo>
                    <a:pt x="9724" y="45"/>
                    <a:pt x="9102" y="0"/>
                    <a:pt x="8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5"/>
            <p:cNvSpPr/>
            <p:nvPr/>
          </p:nvSpPr>
          <p:spPr>
            <a:xfrm>
              <a:off x="-2107250" y="1685625"/>
              <a:ext cx="287700" cy="331100"/>
            </a:xfrm>
            <a:custGeom>
              <a:rect b="b" l="l" r="r" t="t"/>
              <a:pathLst>
                <a:path extrusionOk="0" h="13244" w="11508">
                  <a:moveTo>
                    <a:pt x="10569" y="0"/>
                  </a:moveTo>
                  <a:cubicBezTo>
                    <a:pt x="10569" y="0"/>
                    <a:pt x="10569" y="0"/>
                    <a:pt x="10569" y="0"/>
                  </a:cubicBezTo>
                  <a:lnTo>
                    <a:pt x="10569" y="0"/>
                  </a:lnTo>
                  <a:cubicBezTo>
                    <a:pt x="10569" y="0"/>
                    <a:pt x="10569" y="0"/>
                    <a:pt x="10569" y="0"/>
                  </a:cubicBezTo>
                  <a:close/>
                  <a:moveTo>
                    <a:pt x="10569" y="0"/>
                  </a:moveTo>
                  <a:cubicBezTo>
                    <a:pt x="0" y="2643"/>
                    <a:pt x="1272" y="13244"/>
                    <a:pt x="1272" y="13244"/>
                  </a:cubicBezTo>
                  <a:cubicBezTo>
                    <a:pt x="11508" y="11516"/>
                    <a:pt x="10538" y="16"/>
                    <a:pt x="10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5"/>
            <p:cNvSpPr/>
            <p:nvPr/>
          </p:nvSpPr>
          <p:spPr>
            <a:xfrm>
              <a:off x="-2742525" y="960650"/>
              <a:ext cx="842425" cy="570875"/>
            </a:xfrm>
            <a:custGeom>
              <a:rect b="b" l="l" r="r" t="t"/>
              <a:pathLst>
                <a:path extrusionOk="0" h="22835" w="33697">
                  <a:moveTo>
                    <a:pt x="4991" y="0"/>
                  </a:moveTo>
                  <a:lnTo>
                    <a:pt x="4991" y="0"/>
                  </a:lnTo>
                  <a:cubicBezTo>
                    <a:pt x="4991" y="0"/>
                    <a:pt x="0" y="15560"/>
                    <a:pt x="5481" y="18365"/>
                  </a:cubicBezTo>
                  <a:cubicBezTo>
                    <a:pt x="6575" y="18935"/>
                    <a:pt x="7664" y="19163"/>
                    <a:pt x="8706" y="19163"/>
                  </a:cubicBezTo>
                  <a:cubicBezTo>
                    <a:pt x="12850" y="19163"/>
                    <a:pt x="16245" y="15560"/>
                    <a:pt x="16245" y="15560"/>
                  </a:cubicBezTo>
                  <a:lnTo>
                    <a:pt x="16245" y="15560"/>
                  </a:lnTo>
                  <a:cubicBezTo>
                    <a:pt x="16245" y="15560"/>
                    <a:pt x="15984" y="22801"/>
                    <a:pt x="23748" y="22834"/>
                  </a:cubicBezTo>
                  <a:cubicBezTo>
                    <a:pt x="23769" y="22834"/>
                    <a:pt x="23791" y="22835"/>
                    <a:pt x="23812" y="22835"/>
                  </a:cubicBezTo>
                  <a:cubicBezTo>
                    <a:pt x="31491" y="22835"/>
                    <a:pt x="33697" y="5480"/>
                    <a:pt x="33697" y="5480"/>
                  </a:cubicBezTo>
                  <a:lnTo>
                    <a:pt x="49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5"/>
            <p:cNvSpPr/>
            <p:nvPr/>
          </p:nvSpPr>
          <p:spPr>
            <a:xfrm>
              <a:off x="-2771875" y="928025"/>
              <a:ext cx="912550" cy="635300"/>
            </a:xfrm>
            <a:custGeom>
              <a:rect b="b" l="l" r="r" t="t"/>
              <a:pathLst>
                <a:path extrusionOk="0" h="25412" w="36502">
                  <a:moveTo>
                    <a:pt x="5382" y="424"/>
                  </a:moveTo>
                  <a:lnTo>
                    <a:pt x="36045" y="6361"/>
                  </a:lnTo>
                  <a:cubicBezTo>
                    <a:pt x="35817" y="8123"/>
                    <a:pt x="33272" y="24302"/>
                    <a:pt x="26031" y="25020"/>
                  </a:cubicBezTo>
                  <a:cubicBezTo>
                    <a:pt x="25639" y="25052"/>
                    <a:pt x="25248" y="25052"/>
                    <a:pt x="24889" y="25052"/>
                  </a:cubicBezTo>
                  <a:cubicBezTo>
                    <a:pt x="18267" y="25052"/>
                    <a:pt x="17028" y="19148"/>
                    <a:pt x="16962" y="18887"/>
                  </a:cubicBezTo>
                  <a:lnTo>
                    <a:pt x="16930" y="18659"/>
                  </a:lnTo>
                  <a:lnTo>
                    <a:pt x="16701" y="18822"/>
                  </a:lnTo>
                  <a:cubicBezTo>
                    <a:pt x="16636" y="18855"/>
                    <a:pt x="12624" y="21790"/>
                    <a:pt x="8644" y="21790"/>
                  </a:cubicBezTo>
                  <a:cubicBezTo>
                    <a:pt x="7568" y="21790"/>
                    <a:pt x="6524" y="21595"/>
                    <a:pt x="5676" y="21138"/>
                  </a:cubicBezTo>
                  <a:cubicBezTo>
                    <a:pt x="620" y="18561"/>
                    <a:pt x="4893" y="2186"/>
                    <a:pt x="5382" y="424"/>
                  </a:cubicBezTo>
                  <a:close/>
                  <a:moveTo>
                    <a:pt x="5219" y="0"/>
                  </a:moveTo>
                  <a:lnTo>
                    <a:pt x="5187" y="164"/>
                  </a:lnTo>
                  <a:cubicBezTo>
                    <a:pt x="4926" y="914"/>
                    <a:pt x="0" y="18594"/>
                    <a:pt x="5578" y="21399"/>
                  </a:cubicBezTo>
                  <a:cubicBezTo>
                    <a:pt x="6491" y="21856"/>
                    <a:pt x="7535" y="22117"/>
                    <a:pt x="8677" y="22117"/>
                  </a:cubicBezTo>
                  <a:cubicBezTo>
                    <a:pt x="12233" y="22117"/>
                    <a:pt x="15821" y="19833"/>
                    <a:pt x="16734" y="19214"/>
                  </a:cubicBezTo>
                  <a:cubicBezTo>
                    <a:pt x="17060" y="20388"/>
                    <a:pt x="18789" y="25411"/>
                    <a:pt x="24922" y="25411"/>
                  </a:cubicBezTo>
                  <a:cubicBezTo>
                    <a:pt x="25280" y="25411"/>
                    <a:pt x="25705" y="25379"/>
                    <a:pt x="26096" y="25346"/>
                  </a:cubicBezTo>
                  <a:cubicBezTo>
                    <a:pt x="33957" y="24596"/>
                    <a:pt x="36371" y="6981"/>
                    <a:pt x="36469" y="6263"/>
                  </a:cubicBezTo>
                  <a:lnTo>
                    <a:pt x="36502" y="6100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5"/>
            <p:cNvSpPr/>
            <p:nvPr/>
          </p:nvSpPr>
          <p:spPr>
            <a:xfrm>
              <a:off x="-2634075" y="1201225"/>
              <a:ext cx="683425" cy="113375"/>
            </a:xfrm>
            <a:custGeom>
              <a:rect b="b" l="l" r="r" t="t"/>
              <a:pathLst>
                <a:path extrusionOk="0" h="4535" w="27337">
                  <a:moveTo>
                    <a:pt x="27304" y="0"/>
                  </a:moveTo>
                  <a:lnTo>
                    <a:pt x="1" y="4208"/>
                  </a:lnTo>
                  <a:lnTo>
                    <a:pt x="66" y="4534"/>
                  </a:lnTo>
                  <a:lnTo>
                    <a:pt x="27336" y="326"/>
                  </a:lnTo>
                  <a:lnTo>
                    <a:pt x="27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5"/>
            <p:cNvSpPr/>
            <p:nvPr/>
          </p:nvSpPr>
          <p:spPr>
            <a:xfrm>
              <a:off x="-2535400" y="1160450"/>
              <a:ext cx="433875" cy="71775"/>
            </a:xfrm>
            <a:custGeom>
              <a:rect b="b" l="l" r="r" t="t"/>
              <a:pathLst>
                <a:path extrusionOk="0" h="2871" w="17355">
                  <a:moveTo>
                    <a:pt x="17289" y="0"/>
                  </a:moveTo>
                  <a:lnTo>
                    <a:pt x="1" y="2544"/>
                  </a:lnTo>
                  <a:lnTo>
                    <a:pt x="33" y="2871"/>
                  </a:lnTo>
                  <a:lnTo>
                    <a:pt x="17355" y="326"/>
                  </a:lnTo>
                  <a:lnTo>
                    <a:pt x="172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25" name="Google Shape;25;p5"/>
            <p:cNvSpPr/>
            <p:nvPr/>
          </p:nvSpPr>
          <p:spPr>
            <a:xfrm flipH="1" rot="-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358675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" name="Google Shape;27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5055284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2" type="subTitle"/>
          </p:nvPr>
        </p:nvSpPr>
        <p:spPr>
          <a:xfrm>
            <a:off x="1583300" y="3695224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5"/>
          <p:cNvSpPr txBox="1"/>
          <p:nvPr>
            <p:ph idx="3" type="subTitle"/>
          </p:nvPr>
        </p:nvSpPr>
        <p:spPr>
          <a:xfrm>
            <a:off x="50552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4" type="subTitle"/>
          </p:nvPr>
        </p:nvSpPr>
        <p:spPr>
          <a:xfrm>
            <a:off x="1583075" y="3122525"/>
            <a:ext cx="2505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-212594">
            <a:off x="228633" y="393999"/>
            <a:ext cx="8679391" cy="4355340"/>
          </a:xfrm>
          <a:prstGeom prst="parallelogram">
            <a:avLst>
              <a:gd fmla="val 6840" name="adj"/>
            </a:avLst>
          </a:prstGeom>
          <a:solidFill>
            <a:schemeClr val="dk2"/>
          </a:solidFill>
          <a:ln>
            <a:noFill/>
          </a:ln>
          <a:effectLst>
            <a:outerShdw blurRad="85725" rotWithShape="0" algn="bl" dir="420000" dist="3810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358675" y="359000"/>
            <a:ext cx="8404500" cy="4425600"/>
          </a:xfrm>
          <a:prstGeom prst="parallelogram">
            <a:avLst>
              <a:gd fmla="val 3799" name="adj"/>
            </a:avLst>
          </a:prstGeom>
          <a:solidFill>
            <a:schemeClr val="lt1"/>
          </a:solidFill>
          <a:ln>
            <a:noFill/>
          </a:ln>
          <a:effectLst>
            <a:outerShdw blurRad="85725" rotWithShape="0" algn="bl" dir="600000" dist="38100">
              <a:srgbClr val="000000">
                <a:alpha val="3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37;p7"/>
          <p:cNvGrpSpPr/>
          <p:nvPr/>
        </p:nvGrpSpPr>
        <p:grpSpPr>
          <a:xfrm>
            <a:off x="102228" y="129969"/>
            <a:ext cx="8932200" cy="4883400"/>
            <a:chOff x="102228" y="129969"/>
            <a:chExt cx="8932200" cy="4883400"/>
          </a:xfrm>
        </p:grpSpPr>
        <p:sp>
          <p:nvSpPr>
            <p:cNvPr id="38" name="Google Shape;38;p7"/>
            <p:cNvSpPr/>
            <p:nvPr/>
          </p:nvSpPr>
          <p:spPr>
            <a:xfrm rot="212594">
              <a:off x="228633" y="393999"/>
              <a:ext cx="8679391" cy="4355340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7"/>
            <p:cNvSpPr/>
            <p:nvPr/>
          </p:nvSpPr>
          <p:spPr>
            <a:xfrm flipH="1">
              <a:off x="373482" y="359000"/>
              <a:ext cx="8404500" cy="4425600"/>
            </a:xfrm>
            <a:prstGeom prst="parallelogram">
              <a:avLst>
                <a:gd fmla="val 37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3821400" y="1836300"/>
            <a:ext cx="4609500" cy="19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2117475" y="1427050"/>
            <a:ext cx="4900200" cy="22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2395600" y="1287625"/>
            <a:ext cx="4352700" cy="167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8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741675" y="2889425"/>
            <a:ext cx="3660600" cy="9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0"/>
          <p:cNvSpPr txBox="1"/>
          <p:nvPr>
            <p:ph type="title"/>
          </p:nvPr>
        </p:nvSpPr>
        <p:spPr>
          <a:xfrm>
            <a:off x="4530025" y="1609852"/>
            <a:ext cx="3920700" cy="1948500"/>
          </a:xfrm>
          <a:prstGeom prst="rect">
            <a:avLst/>
          </a:prstGeom>
          <a:solidFill>
            <a:schemeClr val="lt1"/>
          </a:solidFill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exandria"/>
              <a:buNone/>
              <a:defRPr b="1" sz="30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b="1" sz="3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b="1" sz="3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b="1" sz="3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b="1" sz="3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b="1" sz="3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b="1" sz="3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b="1" sz="3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lexandria"/>
              <a:buNone/>
              <a:defRPr b="1" sz="3500">
                <a:solidFill>
                  <a:schemeClr val="dk1"/>
                </a:solidFill>
                <a:latin typeface="Alexandria"/>
                <a:ea typeface="Alexandria"/>
                <a:cs typeface="Alexandria"/>
                <a:sym typeface="Alexandri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Medium"/>
              <a:buChar char="●"/>
              <a:defRPr sz="12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Medium"/>
              <a:buChar char="○"/>
              <a:defRPr sz="12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Medium"/>
              <a:buChar char="■"/>
              <a:defRPr sz="12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Medium"/>
              <a:buChar char="●"/>
              <a:defRPr sz="12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Medium"/>
              <a:buChar char="○"/>
              <a:defRPr sz="12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Medium"/>
              <a:buChar char="■"/>
              <a:defRPr sz="12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Medium"/>
              <a:buChar char="●"/>
              <a:defRPr sz="12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Medium"/>
              <a:buChar char="○"/>
              <a:defRPr sz="12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Medium"/>
              <a:buChar char="■"/>
              <a:defRPr sz="1200">
                <a:solidFill>
                  <a:schemeClr val="dk1"/>
                </a:solidFill>
                <a:latin typeface="Noto Sans Medium"/>
                <a:ea typeface="Noto Sans Medium"/>
                <a:cs typeface="Noto Sans Medium"/>
                <a:sym typeface="Noto Sans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youtube.com/shorts/vS0zzcvtGMs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6.xml"/><Relationship Id="rId5" Type="http://schemas.openxmlformats.org/officeDocument/2006/relationships/slide" Target="/ppt/slides/slide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36"/>
          <p:cNvGrpSpPr/>
          <p:nvPr/>
        </p:nvGrpSpPr>
        <p:grpSpPr>
          <a:xfrm>
            <a:off x="752552" y="483461"/>
            <a:ext cx="7638900" cy="4176600"/>
            <a:chOff x="752177" y="470186"/>
            <a:chExt cx="7638900" cy="4176600"/>
          </a:xfrm>
        </p:grpSpPr>
        <p:sp>
          <p:nvSpPr>
            <p:cNvPr id="355" name="Google Shape;355;p36"/>
            <p:cNvSpPr/>
            <p:nvPr/>
          </p:nvSpPr>
          <p:spPr>
            <a:xfrm flipH="1" rot="-212578">
              <a:off x="860284" y="695970"/>
              <a:ext cx="7422687" cy="3725032"/>
            </a:xfrm>
            <a:prstGeom prst="parallelogram">
              <a:avLst>
                <a:gd fmla="val 6840" name="adj"/>
              </a:avLst>
            </a:prstGeom>
            <a:solidFill>
              <a:schemeClr val="dk2"/>
            </a:solidFill>
            <a:ln>
              <a:noFill/>
            </a:ln>
            <a:effectLst>
              <a:outerShdw blurRad="85725" rotWithShape="0" algn="bl" dir="42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6"/>
            <p:cNvSpPr/>
            <p:nvPr/>
          </p:nvSpPr>
          <p:spPr>
            <a:xfrm>
              <a:off x="971550" y="755325"/>
              <a:ext cx="7187700" cy="3633000"/>
            </a:xfrm>
            <a:prstGeom prst="parallelogram">
              <a:avLst>
                <a:gd fmla="val 5399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85725" rotWithShape="0" algn="bl" dir="600000" dist="38100">
                <a:srgbClr val="000000">
                  <a:alpha val="3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7" name="Google Shape;357;p36"/>
          <p:cNvSpPr txBox="1"/>
          <p:nvPr>
            <p:ph type="ctrTitle"/>
          </p:nvPr>
        </p:nvSpPr>
        <p:spPr>
          <a:xfrm>
            <a:off x="2225675" y="1763525"/>
            <a:ext cx="5550000" cy="13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>
                <a:solidFill>
                  <a:schemeClr val="dk1"/>
                </a:solidFill>
              </a:rPr>
              <a:t>Horas extraordinarias</a:t>
            </a:r>
            <a:endParaRPr b="0" sz="5600">
              <a:solidFill>
                <a:schemeClr val="dk1"/>
              </a:solidFill>
            </a:endParaRPr>
          </a:p>
        </p:txBody>
      </p:sp>
      <p:sp>
        <p:nvSpPr>
          <p:cNvPr id="358" name="Google Shape;358;p36"/>
          <p:cNvSpPr txBox="1"/>
          <p:nvPr>
            <p:ph idx="1" type="subTitle"/>
          </p:nvPr>
        </p:nvSpPr>
        <p:spPr>
          <a:xfrm>
            <a:off x="3155700" y="4145371"/>
            <a:ext cx="3083400" cy="11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Noto Sans Medium"/>
              <a:ea typeface="Noto Sans Medium"/>
              <a:cs typeface="Noto Sans Medium"/>
              <a:sym typeface="Noto Sans Medium"/>
            </a:endParaRPr>
          </a:p>
        </p:txBody>
      </p:sp>
      <p:grpSp>
        <p:nvGrpSpPr>
          <p:cNvPr id="359" name="Google Shape;359;p36"/>
          <p:cNvGrpSpPr/>
          <p:nvPr/>
        </p:nvGrpSpPr>
        <p:grpSpPr>
          <a:xfrm flipH="1">
            <a:off x="6756072" y="2586786"/>
            <a:ext cx="1931682" cy="1941414"/>
            <a:chOff x="-3726915" y="2895106"/>
            <a:chExt cx="2104000" cy="2114600"/>
          </a:xfrm>
        </p:grpSpPr>
        <p:sp>
          <p:nvSpPr>
            <p:cNvPr id="360" name="Google Shape;360;p36"/>
            <p:cNvSpPr/>
            <p:nvPr/>
          </p:nvSpPr>
          <p:spPr>
            <a:xfrm>
              <a:off x="-3726915" y="2895106"/>
              <a:ext cx="2104000" cy="2114600"/>
            </a:xfrm>
            <a:custGeom>
              <a:rect b="b" l="l" r="r" t="t"/>
              <a:pathLst>
                <a:path extrusionOk="0" h="84584" w="84160">
                  <a:moveTo>
                    <a:pt x="23389" y="43581"/>
                  </a:moveTo>
                  <a:cubicBezTo>
                    <a:pt x="23813" y="44396"/>
                    <a:pt x="24335" y="45114"/>
                    <a:pt x="24857" y="45831"/>
                  </a:cubicBezTo>
                  <a:lnTo>
                    <a:pt x="20388" y="44070"/>
                  </a:lnTo>
                  <a:cubicBezTo>
                    <a:pt x="21366" y="44037"/>
                    <a:pt x="22378" y="43874"/>
                    <a:pt x="23389" y="43581"/>
                  </a:cubicBezTo>
                  <a:close/>
                  <a:moveTo>
                    <a:pt x="33827" y="1"/>
                  </a:moveTo>
                  <a:cubicBezTo>
                    <a:pt x="30076" y="1"/>
                    <a:pt x="25933" y="1044"/>
                    <a:pt x="21497" y="3165"/>
                  </a:cubicBezTo>
                  <a:cubicBezTo>
                    <a:pt x="9591" y="8808"/>
                    <a:pt x="10145" y="20714"/>
                    <a:pt x="11059" y="25933"/>
                  </a:cubicBezTo>
                  <a:cubicBezTo>
                    <a:pt x="10895" y="26357"/>
                    <a:pt x="10830" y="26847"/>
                    <a:pt x="10928" y="27336"/>
                  </a:cubicBezTo>
                  <a:lnTo>
                    <a:pt x="11156" y="28445"/>
                  </a:lnTo>
                  <a:cubicBezTo>
                    <a:pt x="11287" y="29032"/>
                    <a:pt x="11613" y="29521"/>
                    <a:pt x="12102" y="29880"/>
                  </a:cubicBezTo>
                  <a:cubicBezTo>
                    <a:pt x="12363" y="30337"/>
                    <a:pt x="12755" y="30663"/>
                    <a:pt x="13211" y="30859"/>
                  </a:cubicBezTo>
                  <a:lnTo>
                    <a:pt x="13244" y="31218"/>
                  </a:lnTo>
                  <a:lnTo>
                    <a:pt x="12951" y="31087"/>
                  </a:lnTo>
                  <a:cubicBezTo>
                    <a:pt x="12624" y="30924"/>
                    <a:pt x="12298" y="30892"/>
                    <a:pt x="11939" y="30892"/>
                  </a:cubicBezTo>
                  <a:cubicBezTo>
                    <a:pt x="11613" y="30892"/>
                    <a:pt x="11320" y="30924"/>
                    <a:pt x="11059" y="31055"/>
                  </a:cubicBezTo>
                  <a:cubicBezTo>
                    <a:pt x="10439" y="31316"/>
                    <a:pt x="9949" y="31805"/>
                    <a:pt x="9689" y="32392"/>
                  </a:cubicBezTo>
                  <a:cubicBezTo>
                    <a:pt x="0" y="56205"/>
                    <a:pt x="10667" y="64523"/>
                    <a:pt x="11124" y="64849"/>
                  </a:cubicBezTo>
                  <a:cubicBezTo>
                    <a:pt x="11580" y="65175"/>
                    <a:pt x="12070" y="65338"/>
                    <a:pt x="12592" y="65338"/>
                  </a:cubicBezTo>
                  <a:cubicBezTo>
                    <a:pt x="12918" y="65338"/>
                    <a:pt x="13244" y="65305"/>
                    <a:pt x="13538" y="65142"/>
                  </a:cubicBezTo>
                  <a:cubicBezTo>
                    <a:pt x="14353" y="64816"/>
                    <a:pt x="14875" y="64099"/>
                    <a:pt x="15006" y="63218"/>
                  </a:cubicBezTo>
                  <a:lnTo>
                    <a:pt x="16865" y="50561"/>
                  </a:lnTo>
                  <a:lnTo>
                    <a:pt x="25770" y="54182"/>
                  </a:lnTo>
                  <a:lnTo>
                    <a:pt x="25020" y="54541"/>
                  </a:lnTo>
                  <a:cubicBezTo>
                    <a:pt x="24857" y="54574"/>
                    <a:pt x="24661" y="54639"/>
                    <a:pt x="24498" y="54704"/>
                  </a:cubicBezTo>
                  <a:lnTo>
                    <a:pt x="24335" y="54802"/>
                  </a:lnTo>
                  <a:cubicBezTo>
                    <a:pt x="24172" y="54867"/>
                    <a:pt x="24009" y="54998"/>
                    <a:pt x="23846" y="55063"/>
                  </a:cubicBezTo>
                  <a:lnTo>
                    <a:pt x="22378" y="55780"/>
                  </a:lnTo>
                  <a:cubicBezTo>
                    <a:pt x="21203" y="56335"/>
                    <a:pt x="20681" y="57738"/>
                    <a:pt x="21171" y="58912"/>
                  </a:cubicBezTo>
                  <a:lnTo>
                    <a:pt x="29391" y="78843"/>
                  </a:lnTo>
                  <a:cubicBezTo>
                    <a:pt x="29391" y="79267"/>
                    <a:pt x="29424" y="79626"/>
                    <a:pt x="29489" y="80017"/>
                  </a:cubicBezTo>
                  <a:cubicBezTo>
                    <a:pt x="29554" y="81126"/>
                    <a:pt x="30337" y="81974"/>
                    <a:pt x="31381" y="82235"/>
                  </a:cubicBezTo>
                  <a:cubicBezTo>
                    <a:pt x="31544" y="83116"/>
                    <a:pt x="32261" y="83866"/>
                    <a:pt x="33110" y="84095"/>
                  </a:cubicBezTo>
                  <a:cubicBezTo>
                    <a:pt x="34219" y="84421"/>
                    <a:pt x="35360" y="84584"/>
                    <a:pt x="36502" y="84584"/>
                  </a:cubicBezTo>
                  <a:cubicBezTo>
                    <a:pt x="40253" y="84584"/>
                    <a:pt x="42798" y="82888"/>
                    <a:pt x="43091" y="82692"/>
                  </a:cubicBezTo>
                  <a:cubicBezTo>
                    <a:pt x="43515" y="82398"/>
                    <a:pt x="43776" y="82007"/>
                    <a:pt x="43939" y="81583"/>
                  </a:cubicBezTo>
                  <a:cubicBezTo>
                    <a:pt x="44005" y="81583"/>
                    <a:pt x="44070" y="81550"/>
                    <a:pt x="44102" y="81550"/>
                  </a:cubicBezTo>
                  <a:lnTo>
                    <a:pt x="48898" y="80148"/>
                  </a:lnTo>
                  <a:cubicBezTo>
                    <a:pt x="49224" y="80474"/>
                    <a:pt x="49648" y="80669"/>
                    <a:pt x="50105" y="80800"/>
                  </a:cubicBezTo>
                  <a:cubicBezTo>
                    <a:pt x="51116" y="80996"/>
                    <a:pt x="52094" y="81093"/>
                    <a:pt x="53008" y="81093"/>
                  </a:cubicBezTo>
                  <a:cubicBezTo>
                    <a:pt x="57640" y="81093"/>
                    <a:pt x="58945" y="78517"/>
                    <a:pt x="59173" y="77995"/>
                  </a:cubicBezTo>
                  <a:cubicBezTo>
                    <a:pt x="59271" y="77701"/>
                    <a:pt x="59336" y="77407"/>
                    <a:pt x="59369" y="77081"/>
                  </a:cubicBezTo>
                  <a:lnTo>
                    <a:pt x="59434" y="72351"/>
                  </a:lnTo>
                  <a:lnTo>
                    <a:pt x="63152" y="71047"/>
                  </a:lnTo>
                  <a:cubicBezTo>
                    <a:pt x="63838" y="70818"/>
                    <a:pt x="64392" y="70296"/>
                    <a:pt x="64620" y="69579"/>
                  </a:cubicBezTo>
                  <a:cubicBezTo>
                    <a:pt x="64718" y="69383"/>
                    <a:pt x="64751" y="69220"/>
                    <a:pt x="64751" y="69024"/>
                  </a:cubicBezTo>
                  <a:cubicBezTo>
                    <a:pt x="65860" y="67785"/>
                    <a:pt x="66643" y="66317"/>
                    <a:pt x="67165" y="64881"/>
                  </a:cubicBezTo>
                  <a:cubicBezTo>
                    <a:pt x="67230" y="64849"/>
                    <a:pt x="67328" y="64849"/>
                    <a:pt x="67393" y="64816"/>
                  </a:cubicBezTo>
                  <a:cubicBezTo>
                    <a:pt x="68143" y="64523"/>
                    <a:pt x="68665" y="63935"/>
                    <a:pt x="68861" y="63185"/>
                  </a:cubicBezTo>
                  <a:lnTo>
                    <a:pt x="70427" y="57444"/>
                  </a:lnTo>
                  <a:cubicBezTo>
                    <a:pt x="72090" y="57607"/>
                    <a:pt x="74504" y="57803"/>
                    <a:pt x="76690" y="57803"/>
                  </a:cubicBezTo>
                  <a:cubicBezTo>
                    <a:pt x="78549" y="57803"/>
                    <a:pt x="79886" y="57672"/>
                    <a:pt x="80930" y="57379"/>
                  </a:cubicBezTo>
                  <a:lnTo>
                    <a:pt x="81028" y="57379"/>
                  </a:lnTo>
                  <a:cubicBezTo>
                    <a:pt x="81844" y="57379"/>
                    <a:pt x="82594" y="56987"/>
                    <a:pt x="83051" y="56302"/>
                  </a:cubicBezTo>
                  <a:cubicBezTo>
                    <a:pt x="83638" y="55748"/>
                    <a:pt x="83866" y="55193"/>
                    <a:pt x="83964" y="54737"/>
                  </a:cubicBezTo>
                  <a:cubicBezTo>
                    <a:pt x="84127" y="54084"/>
                    <a:pt x="84160" y="53073"/>
                    <a:pt x="83377" y="51964"/>
                  </a:cubicBezTo>
                  <a:cubicBezTo>
                    <a:pt x="82920" y="51214"/>
                    <a:pt x="82333" y="50627"/>
                    <a:pt x="81452" y="50137"/>
                  </a:cubicBezTo>
                  <a:cubicBezTo>
                    <a:pt x="81061" y="49648"/>
                    <a:pt x="80441" y="49322"/>
                    <a:pt x="79789" y="49289"/>
                  </a:cubicBezTo>
                  <a:lnTo>
                    <a:pt x="79593" y="49289"/>
                  </a:lnTo>
                  <a:cubicBezTo>
                    <a:pt x="77049" y="48376"/>
                    <a:pt x="73591" y="47886"/>
                    <a:pt x="70590" y="47691"/>
                  </a:cubicBezTo>
                  <a:cubicBezTo>
                    <a:pt x="70688" y="46843"/>
                    <a:pt x="70427" y="45995"/>
                    <a:pt x="69807" y="45342"/>
                  </a:cubicBezTo>
                  <a:cubicBezTo>
                    <a:pt x="69383" y="44918"/>
                    <a:pt x="68698" y="44429"/>
                    <a:pt x="67589" y="44429"/>
                  </a:cubicBezTo>
                  <a:cubicBezTo>
                    <a:pt x="65469" y="44429"/>
                    <a:pt x="61456" y="46712"/>
                    <a:pt x="59238" y="48115"/>
                  </a:cubicBezTo>
                  <a:cubicBezTo>
                    <a:pt x="58586" y="48506"/>
                    <a:pt x="58129" y="49257"/>
                    <a:pt x="58096" y="50007"/>
                  </a:cubicBezTo>
                  <a:cubicBezTo>
                    <a:pt x="58064" y="50790"/>
                    <a:pt x="58390" y="51573"/>
                    <a:pt x="59010" y="52062"/>
                  </a:cubicBezTo>
                  <a:lnTo>
                    <a:pt x="59401" y="52421"/>
                  </a:lnTo>
                  <a:lnTo>
                    <a:pt x="56596" y="55617"/>
                  </a:lnTo>
                  <a:cubicBezTo>
                    <a:pt x="56107" y="56139"/>
                    <a:pt x="55911" y="56857"/>
                    <a:pt x="56009" y="57575"/>
                  </a:cubicBezTo>
                  <a:cubicBezTo>
                    <a:pt x="56074" y="57933"/>
                    <a:pt x="56172" y="58260"/>
                    <a:pt x="56400" y="58586"/>
                  </a:cubicBezTo>
                  <a:cubicBezTo>
                    <a:pt x="56335" y="58586"/>
                    <a:pt x="55193" y="59434"/>
                    <a:pt x="55193" y="59434"/>
                  </a:cubicBezTo>
                  <a:cubicBezTo>
                    <a:pt x="54867" y="58423"/>
                    <a:pt x="54476" y="57477"/>
                    <a:pt x="53954" y="56596"/>
                  </a:cubicBezTo>
                  <a:cubicBezTo>
                    <a:pt x="53888" y="56433"/>
                    <a:pt x="53823" y="56302"/>
                    <a:pt x="53725" y="56172"/>
                  </a:cubicBezTo>
                  <a:cubicBezTo>
                    <a:pt x="53693" y="56107"/>
                    <a:pt x="53660" y="56041"/>
                    <a:pt x="53627" y="55976"/>
                  </a:cubicBezTo>
                  <a:cubicBezTo>
                    <a:pt x="53530" y="55846"/>
                    <a:pt x="53399" y="55683"/>
                    <a:pt x="53301" y="55617"/>
                  </a:cubicBezTo>
                  <a:cubicBezTo>
                    <a:pt x="53236" y="55520"/>
                    <a:pt x="53171" y="55454"/>
                    <a:pt x="53138" y="55389"/>
                  </a:cubicBezTo>
                  <a:cubicBezTo>
                    <a:pt x="53040" y="55226"/>
                    <a:pt x="52975" y="55128"/>
                    <a:pt x="52845" y="54965"/>
                  </a:cubicBezTo>
                  <a:cubicBezTo>
                    <a:pt x="52747" y="54835"/>
                    <a:pt x="52682" y="54737"/>
                    <a:pt x="52584" y="54671"/>
                  </a:cubicBezTo>
                  <a:cubicBezTo>
                    <a:pt x="52486" y="54541"/>
                    <a:pt x="52355" y="54410"/>
                    <a:pt x="52192" y="54313"/>
                  </a:cubicBezTo>
                  <a:cubicBezTo>
                    <a:pt x="51540" y="53660"/>
                    <a:pt x="50855" y="53073"/>
                    <a:pt x="50072" y="52551"/>
                  </a:cubicBezTo>
                  <a:cubicBezTo>
                    <a:pt x="49941" y="52421"/>
                    <a:pt x="49778" y="52290"/>
                    <a:pt x="49583" y="52192"/>
                  </a:cubicBezTo>
                  <a:cubicBezTo>
                    <a:pt x="49452" y="52127"/>
                    <a:pt x="49387" y="52062"/>
                    <a:pt x="49256" y="52029"/>
                  </a:cubicBezTo>
                  <a:cubicBezTo>
                    <a:pt x="49061" y="51931"/>
                    <a:pt x="48898" y="51866"/>
                    <a:pt x="48669" y="51768"/>
                  </a:cubicBezTo>
                  <a:cubicBezTo>
                    <a:pt x="48571" y="51703"/>
                    <a:pt x="48441" y="51638"/>
                    <a:pt x="48278" y="51573"/>
                  </a:cubicBezTo>
                  <a:cubicBezTo>
                    <a:pt x="48115" y="51442"/>
                    <a:pt x="47952" y="51377"/>
                    <a:pt x="47756" y="51279"/>
                  </a:cubicBezTo>
                  <a:lnTo>
                    <a:pt x="47495" y="51214"/>
                  </a:lnTo>
                  <a:cubicBezTo>
                    <a:pt x="47299" y="51116"/>
                    <a:pt x="47104" y="51083"/>
                    <a:pt x="46843" y="51051"/>
                  </a:cubicBezTo>
                  <a:cubicBezTo>
                    <a:pt x="46614" y="50953"/>
                    <a:pt x="46386" y="50920"/>
                    <a:pt x="46190" y="50822"/>
                  </a:cubicBezTo>
                  <a:lnTo>
                    <a:pt x="46288" y="50300"/>
                  </a:lnTo>
                  <a:cubicBezTo>
                    <a:pt x="46288" y="50170"/>
                    <a:pt x="46321" y="50105"/>
                    <a:pt x="46321" y="49974"/>
                  </a:cubicBezTo>
                  <a:cubicBezTo>
                    <a:pt x="53399" y="47495"/>
                    <a:pt x="57150" y="41787"/>
                    <a:pt x="56139" y="34675"/>
                  </a:cubicBezTo>
                  <a:cubicBezTo>
                    <a:pt x="55617" y="30989"/>
                    <a:pt x="53823" y="27075"/>
                    <a:pt x="50855" y="22998"/>
                  </a:cubicBezTo>
                  <a:lnTo>
                    <a:pt x="52975" y="22508"/>
                  </a:lnTo>
                  <a:cubicBezTo>
                    <a:pt x="53954" y="22280"/>
                    <a:pt x="54671" y="21530"/>
                    <a:pt x="54834" y="20551"/>
                  </a:cubicBezTo>
                  <a:lnTo>
                    <a:pt x="55422" y="17126"/>
                  </a:lnTo>
                  <a:cubicBezTo>
                    <a:pt x="55585" y="16213"/>
                    <a:pt x="55193" y="15332"/>
                    <a:pt x="54476" y="14745"/>
                  </a:cubicBezTo>
                  <a:cubicBezTo>
                    <a:pt x="54019" y="14418"/>
                    <a:pt x="53530" y="14255"/>
                    <a:pt x="53008" y="14255"/>
                  </a:cubicBezTo>
                  <a:cubicBezTo>
                    <a:pt x="52649" y="14255"/>
                    <a:pt x="52323" y="14353"/>
                    <a:pt x="51996" y="14516"/>
                  </a:cubicBezTo>
                  <a:lnTo>
                    <a:pt x="48800" y="15984"/>
                  </a:lnTo>
                  <a:cubicBezTo>
                    <a:pt x="48604" y="11515"/>
                    <a:pt x="47430" y="7895"/>
                    <a:pt x="45309" y="5154"/>
                  </a:cubicBezTo>
                  <a:cubicBezTo>
                    <a:pt x="45081" y="4796"/>
                    <a:pt x="44885" y="4469"/>
                    <a:pt x="44690" y="4176"/>
                  </a:cubicBezTo>
                  <a:cubicBezTo>
                    <a:pt x="44396" y="3784"/>
                    <a:pt x="44005" y="3458"/>
                    <a:pt x="43515" y="3295"/>
                  </a:cubicBezTo>
                  <a:cubicBezTo>
                    <a:pt x="40971" y="1142"/>
                    <a:pt x="37676" y="1"/>
                    <a:pt x="33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6"/>
            <p:cNvSpPr/>
            <p:nvPr/>
          </p:nvSpPr>
          <p:spPr>
            <a:xfrm>
              <a:off x="-2965150" y="4026100"/>
              <a:ext cx="353125" cy="220200"/>
            </a:xfrm>
            <a:custGeom>
              <a:rect b="b" l="l" r="r" t="t"/>
              <a:pathLst>
                <a:path extrusionOk="0" h="8808" w="14125">
                  <a:moveTo>
                    <a:pt x="0" y="0"/>
                  </a:moveTo>
                  <a:lnTo>
                    <a:pt x="3164" y="8514"/>
                  </a:lnTo>
                  <a:lnTo>
                    <a:pt x="11972" y="8808"/>
                  </a:lnTo>
                  <a:lnTo>
                    <a:pt x="14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6"/>
            <p:cNvSpPr/>
            <p:nvPr/>
          </p:nvSpPr>
          <p:spPr>
            <a:xfrm>
              <a:off x="-3108675" y="3408775"/>
              <a:ext cx="729075" cy="381675"/>
            </a:xfrm>
            <a:custGeom>
              <a:rect b="b" l="l" r="r" t="t"/>
              <a:pathLst>
                <a:path extrusionOk="0" h="15267" w="29163">
                  <a:moveTo>
                    <a:pt x="21236" y="0"/>
                  </a:moveTo>
                  <a:lnTo>
                    <a:pt x="1338" y="2871"/>
                  </a:lnTo>
                  <a:cubicBezTo>
                    <a:pt x="3251" y="5486"/>
                    <a:pt x="6600" y="11034"/>
                    <a:pt x="433" y="11034"/>
                  </a:cubicBezTo>
                  <a:cubicBezTo>
                    <a:pt x="294" y="11034"/>
                    <a:pt x="149" y="11031"/>
                    <a:pt x="0" y="11026"/>
                  </a:cubicBezTo>
                  <a:lnTo>
                    <a:pt x="0" y="11026"/>
                  </a:lnTo>
                  <a:lnTo>
                    <a:pt x="1370" y="15266"/>
                  </a:lnTo>
                  <a:cubicBezTo>
                    <a:pt x="1370" y="15266"/>
                    <a:pt x="5947" y="13006"/>
                    <a:pt x="10333" y="13006"/>
                  </a:cubicBezTo>
                  <a:cubicBezTo>
                    <a:pt x="11670" y="13006"/>
                    <a:pt x="12990" y="13217"/>
                    <a:pt x="14157" y="13766"/>
                  </a:cubicBezTo>
                  <a:cubicBezTo>
                    <a:pt x="14157" y="13766"/>
                    <a:pt x="17758" y="12789"/>
                    <a:pt x="21862" y="12789"/>
                  </a:cubicBezTo>
                  <a:cubicBezTo>
                    <a:pt x="24340" y="12789"/>
                    <a:pt x="27001" y="13145"/>
                    <a:pt x="29162" y="14288"/>
                  </a:cubicBezTo>
                  <a:cubicBezTo>
                    <a:pt x="28608" y="10177"/>
                    <a:pt x="26129" y="5317"/>
                    <a:pt x="2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6"/>
            <p:cNvSpPr/>
            <p:nvPr/>
          </p:nvSpPr>
          <p:spPr>
            <a:xfrm>
              <a:off x="-3340275" y="3480525"/>
              <a:ext cx="991375" cy="632075"/>
            </a:xfrm>
            <a:custGeom>
              <a:rect b="b" l="l" r="r" t="t"/>
              <a:pathLst>
                <a:path extrusionOk="0" h="25283" w="39655">
                  <a:moveTo>
                    <a:pt x="10602" y="1"/>
                  </a:moveTo>
                  <a:lnTo>
                    <a:pt x="0" y="1566"/>
                  </a:lnTo>
                  <a:lnTo>
                    <a:pt x="522" y="9199"/>
                  </a:lnTo>
                  <a:lnTo>
                    <a:pt x="4273" y="14582"/>
                  </a:lnTo>
                  <a:lnTo>
                    <a:pt x="9460" y="17061"/>
                  </a:lnTo>
                  <a:cubicBezTo>
                    <a:pt x="10765" y="20943"/>
                    <a:pt x="14059" y="25216"/>
                    <a:pt x="22312" y="25281"/>
                  </a:cubicBezTo>
                  <a:cubicBezTo>
                    <a:pt x="22404" y="25282"/>
                    <a:pt x="22497" y="25282"/>
                    <a:pt x="22589" y="25282"/>
                  </a:cubicBezTo>
                  <a:cubicBezTo>
                    <a:pt x="32651" y="25282"/>
                    <a:pt x="39655" y="19984"/>
                    <a:pt x="38426" y="11418"/>
                  </a:cubicBezTo>
                  <a:cubicBezTo>
                    <a:pt x="36265" y="10275"/>
                    <a:pt x="33604" y="9919"/>
                    <a:pt x="31126" y="9919"/>
                  </a:cubicBezTo>
                  <a:cubicBezTo>
                    <a:pt x="27022" y="9919"/>
                    <a:pt x="23421" y="10896"/>
                    <a:pt x="23421" y="10896"/>
                  </a:cubicBezTo>
                  <a:cubicBezTo>
                    <a:pt x="22254" y="10347"/>
                    <a:pt x="20934" y="10136"/>
                    <a:pt x="19597" y="10136"/>
                  </a:cubicBezTo>
                  <a:cubicBezTo>
                    <a:pt x="15211" y="10136"/>
                    <a:pt x="10634" y="12396"/>
                    <a:pt x="10634" y="12396"/>
                  </a:cubicBezTo>
                  <a:lnTo>
                    <a:pt x="9264" y="8156"/>
                  </a:lnTo>
                  <a:lnTo>
                    <a:pt x="9264" y="8156"/>
                  </a:lnTo>
                  <a:cubicBezTo>
                    <a:pt x="9413" y="8161"/>
                    <a:pt x="9558" y="8164"/>
                    <a:pt x="9697" y="8164"/>
                  </a:cubicBezTo>
                  <a:cubicBezTo>
                    <a:pt x="15864" y="8164"/>
                    <a:pt x="12515" y="2616"/>
                    <a:pt x="10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-3122550" y="3476450"/>
              <a:ext cx="81575" cy="183500"/>
            </a:xfrm>
            <a:custGeom>
              <a:rect b="b" l="l" r="r" t="t"/>
              <a:pathLst>
                <a:path extrusionOk="0" h="7340" w="3263">
                  <a:moveTo>
                    <a:pt x="262" y="0"/>
                  </a:moveTo>
                  <a:lnTo>
                    <a:pt x="1" y="294"/>
                  </a:lnTo>
                  <a:cubicBezTo>
                    <a:pt x="33" y="327"/>
                    <a:pt x="2871" y="2741"/>
                    <a:pt x="2610" y="4893"/>
                  </a:cubicBezTo>
                  <a:cubicBezTo>
                    <a:pt x="2480" y="5742"/>
                    <a:pt x="1893" y="6459"/>
                    <a:pt x="783" y="7014"/>
                  </a:cubicBezTo>
                  <a:lnTo>
                    <a:pt x="947" y="7340"/>
                  </a:lnTo>
                  <a:cubicBezTo>
                    <a:pt x="2153" y="6753"/>
                    <a:pt x="2871" y="5937"/>
                    <a:pt x="3002" y="4959"/>
                  </a:cubicBezTo>
                  <a:cubicBezTo>
                    <a:pt x="3263" y="2577"/>
                    <a:pt x="392" y="131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-3164150" y="3508250"/>
              <a:ext cx="75050" cy="165575"/>
            </a:xfrm>
            <a:custGeom>
              <a:rect b="b" l="l" r="r" t="t"/>
              <a:pathLst>
                <a:path extrusionOk="0" h="6623" w="3002">
                  <a:moveTo>
                    <a:pt x="1697" y="1"/>
                  </a:moveTo>
                  <a:lnTo>
                    <a:pt x="1501" y="327"/>
                  </a:lnTo>
                  <a:cubicBezTo>
                    <a:pt x="1501" y="327"/>
                    <a:pt x="2643" y="1142"/>
                    <a:pt x="2643" y="2480"/>
                  </a:cubicBezTo>
                  <a:cubicBezTo>
                    <a:pt x="2643" y="3719"/>
                    <a:pt x="1762" y="5024"/>
                    <a:pt x="1" y="6329"/>
                  </a:cubicBezTo>
                  <a:lnTo>
                    <a:pt x="197" y="6622"/>
                  </a:lnTo>
                  <a:cubicBezTo>
                    <a:pt x="2089" y="5220"/>
                    <a:pt x="3002" y="3850"/>
                    <a:pt x="3002" y="2447"/>
                  </a:cubicBezTo>
                  <a:cubicBezTo>
                    <a:pt x="2969" y="947"/>
                    <a:pt x="1762" y="33"/>
                    <a:pt x="16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-3402575" y="3703075"/>
              <a:ext cx="298800" cy="229875"/>
            </a:xfrm>
            <a:custGeom>
              <a:rect b="b" l="l" r="r" t="t"/>
              <a:pathLst>
                <a:path extrusionOk="0" h="9195" w="11952">
                  <a:moveTo>
                    <a:pt x="4487" y="1"/>
                  </a:moveTo>
                  <a:cubicBezTo>
                    <a:pt x="3969" y="1"/>
                    <a:pt x="3470" y="60"/>
                    <a:pt x="3014" y="200"/>
                  </a:cubicBezTo>
                  <a:cubicBezTo>
                    <a:pt x="1938" y="526"/>
                    <a:pt x="1122" y="1276"/>
                    <a:pt x="796" y="2679"/>
                  </a:cubicBezTo>
                  <a:cubicBezTo>
                    <a:pt x="0" y="6391"/>
                    <a:pt x="2643" y="9194"/>
                    <a:pt x="6906" y="9194"/>
                  </a:cubicBezTo>
                  <a:cubicBezTo>
                    <a:pt x="8412" y="9194"/>
                    <a:pt x="10121" y="8844"/>
                    <a:pt x="11952" y="8061"/>
                  </a:cubicBezTo>
                  <a:cubicBezTo>
                    <a:pt x="10875" y="4929"/>
                    <a:pt x="11169" y="1994"/>
                    <a:pt x="11169" y="1994"/>
                  </a:cubicBezTo>
                  <a:cubicBezTo>
                    <a:pt x="11169" y="1994"/>
                    <a:pt x="7492" y="1"/>
                    <a:pt x="44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-3351700" y="3765950"/>
              <a:ext cx="204700" cy="118275"/>
            </a:xfrm>
            <a:custGeom>
              <a:rect b="b" l="l" r="r" t="t"/>
              <a:pathLst>
                <a:path extrusionOk="0" h="4731" w="8188">
                  <a:moveTo>
                    <a:pt x="2773" y="1"/>
                  </a:moveTo>
                  <a:cubicBezTo>
                    <a:pt x="1762" y="66"/>
                    <a:pt x="1012" y="392"/>
                    <a:pt x="620" y="947"/>
                  </a:cubicBezTo>
                  <a:cubicBezTo>
                    <a:pt x="0" y="1860"/>
                    <a:pt x="457" y="3067"/>
                    <a:pt x="457" y="3099"/>
                  </a:cubicBezTo>
                  <a:lnTo>
                    <a:pt x="816" y="3002"/>
                  </a:lnTo>
                  <a:cubicBezTo>
                    <a:pt x="816" y="3002"/>
                    <a:pt x="457" y="1925"/>
                    <a:pt x="946" y="1207"/>
                  </a:cubicBezTo>
                  <a:cubicBezTo>
                    <a:pt x="1273" y="751"/>
                    <a:pt x="1860" y="490"/>
                    <a:pt x="2806" y="457"/>
                  </a:cubicBezTo>
                  <a:cubicBezTo>
                    <a:pt x="2831" y="457"/>
                    <a:pt x="2856" y="457"/>
                    <a:pt x="2881" y="457"/>
                  </a:cubicBezTo>
                  <a:cubicBezTo>
                    <a:pt x="4737" y="457"/>
                    <a:pt x="6209" y="1644"/>
                    <a:pt x="7046" y="2578"/>
                  </a:cubicBezTo>
                  <a:cubicBezTo>
                    <a:pt x="6829" y="2487"/>
                    <a:pt x="6581" y="2416"/>
                    <a:pt x="6320" y="2416"/>
                  </a:cubicBezTo>
                  <a:cubicBezTo>
                    <a:pt x="6111" y="2416"/>
                    <a:pt x="5894" y="2462"/>
                    <a:pt x="5676" y="2578"/>
                  </a:cubicBezTo>
                  <a:cubicBezTo>
                    <a:pt x="4730" y="3099"/>
                    <a:pt x="4959" y="4208"/>
                    <a:pt x="5252" y="4730"/>
                  </a:cubicBezTo>
                  <a:lnTo>
                    <a:pt x="5546" y="4469"/>
                  </a:lnTo>
                  <a:cubicBezTo>
                    <a:pt x="5546" y="4404"/>
                    <a:pt x="4926" y="3328"/>
                    <a:pt x="5839" y="2838"/>
                  </a:cubicBezTo>
                  <a:cubicBezTo>
                    <a:pt x="5995" y="2750"/>
                    <a:pt x="6157" y="2713"/>
                    <a:pt x="6319" y="2713"/>
                  </a:cubicBezTo>
                  <a:cubicBezTo>
                    <a:pt x="7108" y="2713"/>
                    <a:pt x="7894" y="3589"/>
                    <a:pt x="7894" y="3589"/>
                  </a:cubicBezTo>
                  <a:lnTo>
                    <a:pt x="8188" y="3393"/>
                  </a:lnTo>
                  <a:cubicBezTo>
                    <a:pt x="8123" y="3230"/>
                    <a:pt x="6068" y="1"/>
                    <a:pt x="2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-2833050" y="3488675"/>
              <a:ext cx="316450" cy="323150"/>
            </a:xfrm>
            <a:custGeom>
              <a:rect b="b" l="l" r="r" t="t"/>
              <a:pathLst>
                <a:path extrusionOk="0" h="12926" w="12658">
                  <a:moveTo>
                    <a:pt x="6068" y="1"/>
                  </a:moveTo>
                  <a:lnTo>
                    <a:pt x="8449" y="7438"/>
                  </a:lnTo>
                  <a:lnTo>
                    <a:pt x="4078" y="9885"/>
                  </a:lnTo>
                  <a:cubicBezTo>
                    <a:pt x="3323" y="9102"/>
                    <a:pt x="2667" y="8822"/>
                    <a:pt x="2114" y="8822"/>
                  </a:cubicBezTo>
                  <a:cubicBezTo>
                    <a:pt x="733" y="8822"/>
                    <a:pt x="1" y="10570"/>
                    <a:pt x="1" y="10570"/>
                  </a:cubicBezTo>
                  <a:cubicBezTo>
                    <a:pt x="1" y="10570"/>
                    <a:pt x="5820" y="12926"/>
                    <a:pt x="9465" y="12926"/>
                  </a:cubicBezTo>
                  <a:cubicBezTo>
                    <a:pt x="11055" y="12926"/>
                    <a:pt x="12232" y="12477"/>
                    <a:pt x="12331" y="11189"/>
                  </a:cubicBezTo>
                  <a:cubicBezTo>
                    <a:pt x="12657" y="6949"/>
                    <a:pt x="6068" y="1"/>
                    <a:pt x="60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-2837950" y="3486225"/>
              <a:ext cx="326225" cy="330300"/>
            </a:xfrm>
            <a:custGeom>
              <a:rect b="b" l="l" r="r" t="t"/>
              <a:pathLst>
                <a:path extrusionOk="0" h="13212" w="13049">
                  <a:moveTo>
                    <a:pt x="6427" y="1"/>
                  </a:moveTo>
                  <a:lnTo>
                    <a:pt x="6166" y="229"/>
                  </a:lnTo>
                  <a:cubicBezTo>
                    <a:pt x="6231" y="327"/>
                    <a:pt x="12625" y="7177"/>
                    <a:pt x="12364" y="11287"/>
                  </a:cubicBezTo>
                  <a:cubicBezTo>
                    <a:pt x="12299" y="11777"/>
                    <a:pt x="12070" y="12168"/>
                    <a:pt x="11646" y="12429"/>
                  </a:cubicBezTo>
                  <a:cubicBezTo>
                    <a:pt x="11176" y="12723"/>
                    <a:pt x="10498" y="12843"/>
                    <a:pt x="9704" y="12843"/>
                  </a:cubicBezTo>
                  <a:cubicBezTo>
                    <a:pt x="6531" y="12843"/>
                    <a:pt x="1508" y="10928"/>
                    <a:pt x="490" y="10537"/>
                  </a:cubicBezTo>
                  <a:cubicBezTo>
                    <a:pt x="686" y="10178"/>
                    <a:pt x="1208" y="9298"/>
                    <a:pt x="2089" y="9134"/>
                  </a:cubicBezTo>
                  <a:cubicBezTo>
                    <a:pt x="2182" y="9116"/>
                    <a:pt x="2276" y="9107"/>
                    <a:pt x="2370" y="9107"/>
                  </a:cubicBezTo>
                  <a:cubicBezTo>
                    <a:pt x="2937" y="9107"/>
                    <a:pt x="3528" y="9442"/>
                    <a:pt x="4144" y="10113"/>
                  </a:cubicBezTo>
                  <a:lnTo>
                    <a:pt x="4437" y="9852"/>
                  </a:lnTo>
                  <a:cubicBezTo>
                    <a:pt x="3714" y="9071"/>
                    <a:pt x="2991" y="8726"/>
                    <a:pt x="2291" y="8726"/>
                  </a:cubicBezTo>
                  <a:cubicBezTo>
                    <a:pt x="2201" y="8726"/>
                    <a:pt x="2112" y="8732"/>
                    <a:pt x="2023" y="8743"/>
                  </a:cubicBezTo>
                  <a:cubicBezTo>
                    <a:pt x="784" y="9004"/>
                    <a:pt x="131" y="10505"/>
                    <a:pt x="66" y="10602"/>
                  </a:cubicBezTo>
                  <a:lnTo>
                    <a:pt x="1" y="10765"/>
                  </a:lnTo>
                  <a:lnTo>
                    <a:pt x="164" y="10831"/>
                  </a:lnTo>
                  <a:cubicBezTo>
                    <a:pt x="458" y="10961"/>
                    <a:pt x="6036" y="13212"/>
                    <a:pt x="9656" y="13212"/>
                  </a:cubicBezTo>
                  <a:cubicBezTo>
                    <a:pt x="10570" y="13212"/>
                    <a:pt x="11320" y="13081"/>
                    <a:pt x="11875" y="12755"/>
                  </a:cubicBezTo>
                  <a:cubicBezTo>
                    <a:pt x="12396" y="12429"/>
                    <a:pt x="12690" y="11972"/>
                    <a:pt x="12723" y="11320"/>
                  </a:cubicBezTo>
                  <a:cubicBezTo>
                    <a:pt x="13049" y="7047"/>
                    <a:pt x="6721" y="262"/>
                    <a:pt x="6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6"/>
            <p:cNvSpPr/>
            <p:nvPr/>
          </p:nvSpPr>
          <p:spPr>
            <a:xfrm>
              <a:off x="-2989625" y="3778175"/>
              <a:ext cx="193300" cy="232700"/>
            </a:xfrm>
            <a:custGeom>
              <a:rect b="b" l="l" r="r" t="t"/>
              <a:pathLst>
                <a:path extrusionOk="0" h="9308" w="7732">
                  <a:moveTo>
                    <a:pt x="2643" y="1"/>
                  </a:moveTo>
                  <a:cubicBezTo>
                    <a:pt x="2643" y="1"/>
                    <a:pt x="1" y="9037"/>
                    <a:pt x="2643" y="9297"/>
                  </a:cubicBezTo>
                  <a:cubicBezTo>
                    <a:pt x="2699" y="9304"/>
                    <a:pt x="2755" y="9308"/>
                    <a:pt x="2811" y="9308"/>
                  </a:cubicBezTo>
                  <a:cubicBezTo>
                    <a:pt x="5418" y="9308"/>
                    <a:pt x="7731" y="2023"/>
                    <a:pt x="7731" y="2023"/>
                  </a:cubicBezTo>
                  <a:lnTo>
                    <a:pt x="2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6"/>
            <p:cNvSpPr/>
            <p:nvPr/>
          </p:nvSpPr>
          <p:spPr>
            <a:xfrm>
              <a:off x="-2971675" y="3866250"/>
              <a:ext cx="183500" cy="46525"/>
            </a:xfrm>
            <a:custGeom>
              <a:rect b="b" l="l" r="r" t="t"/>
              <a:pathLst>
                <a:path extrusionOk="0" h="1861" w="7340">
                  <a:moveTo>
                    <a:pt x="33" y="1"/>
                  </a:moveTo>
                  <a:lnTo>
                    <a:pt x="0" y="196"/>
                  </a:lnTo>
                  <a:lnTo>
                    <a:pt x="7307" y="1860"/>
                  </a:lnTo>
                  <a:lnTo>
                    <a:pt x="7340" y="169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-2955375" y="3761875"/>
              <a:ext cx="68525" cy="258525"/>
            </a:xfrm>
            <a:custGeom>
              <a:rect b="b" l="l" r="r" t="t"/>
              <a:pathLst>
                <a:path extrusionOk="0" h="10341" w="2741">
                  <a:moveTo>
                    <a:pt x="2578" y="0"/>
                  </a:moveTo>
                  <a:lnTo>
                    <a:pt x="1" y="10276"/>
                  </a:lnTo>
                  <a:lnTo>
                    <a:pt x="164" y="10341"/>
                  </a:lnTo>
                  <a:lnTo>
                    <a:pt x="2741" y="66"/>
                  </a:lnTo>
                  <a:lnTo>
                    <a:pt x="2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-2923575" y="3777375"/>
              <a:ext cx="67725" cy="249550"/>
            </a:xfrm>
            <a:custGeom>
              <a:rect b="b" l="l" r="r" t="t"/>
              <a:pathLst>
                <a:path extrusionOk="0" h="9982" w="2709">
                  <a:moveTo>
                    <a:pt x="2513" y="0"/>
                  </a:moveTo>
                  <a:lnTo>
                    <a:pt x="1" y="9917"/>
                  </a:lnTo>
                  <a:lnTo>
                    <a:pt x="197" y="9982"/>
                  </a:lnTo>
                  <a:lnTo>
                    <a:pt x="2708" y="65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-2890950" y="3795300"/>
              <a:ext cx="71800" cy="239800"/>
            </a:xfrm>
            <a:custGeom>
              <a:rect b="b" l="l" r="r" t="t"/>
              <a:pathLst>
                <a:path extrusionOk="0" h="9592" w="2872">
                  <a:moveTo>
                    <a:pt x="2675" y="1"/>
                  </a:moveTo>
                  <a:lnTo>
                    <a:pt x="1" y="9526"/>
                  </a:lnTo>
                  <a:lnTo>
                    <a:pt x="196" y="9591"/>
                  </a:lnTo>
                  <a:lnTo>
                    <a:pt x="2871" y="66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6"/>
            <p:cNvSpPr/>
            <p:nvPr/>
          </p:nvSpPr>
          <p:spPr>
            <a:xfrm>
              <a:off x="-2855075" y="3573725"/>
              <a:ext cx="108500" cy="118050"/>
            </a:xfrm>
            <a:custGeom>
              <a:rect b="b" l="l" r="r" t="t"/>
              <a:pathLst>
                <a:path extrusionOk="0" h="4722" w="4340">
                  <a:moveTo>
                    <a:pt x="2140" y="0"/>
                  </a:moveTo>
                  <a:cubicBezTo>
                    <a:pt x="2040" y="0"/>
                    <a:pt x="1935" y="8"/>
                    <a:pt x="1828" y="24"/>
                  </a:cubicBezTo>
                  <a:cubicBezTo>
                    <a:pt x="1371" y="154"/>
                    <a:pt x="1012" y="415"/>
                    <a:pt x="751" y="807"/>
                  </a:cubicBezTo>
                  <a:cubicBezTo>
                    <a:pt x="1" y="2112"/>
                    <a:pt x="686" y="4591"/>
                    <a:pt x="719" y="4721"/>
                  </a:cubicBezTo>
                  <a:lnTo>
                    <a:pt x="1143" y="4591"/>
                  </a:lnTo>
                  <a:cubicBezTo>
                    <a:pt x="1077" y="4558"/>
                    <a:pt x="458" y="2144"/>
                    <a:pt x="1143" y="970"/>
                  </a:cubicBezTo>
                  <a:cubicBezTo>
                    <a:pt x="1338" y="676"/>
                    <a:pt x="1599" y="481"/>
                    <a:pt x="1958" y="415"/>
                  </a:cubicBezTo>
                  <a:cubicBezTo>
                    <a:pt x="2071" y="382"/>
                    <a:pt x="2175" y="363"/>
                    <a:pt x="2275" y="363"/>
                  </a:cubicBezTo>
                  <a:cubicBezTo>
                    <a:pt x="2464" y="363"/>
                    <a:pt x="2635" y="429"/>
                    <a:pt x="2806" y="578"/>
                  </a:cubicBezTo>
                  <a:cubicBezTo>
                    <a:pt x="3850" y="1394"/>
                    <a:pt x="3980" y="4167"/>
                    <a:pt x="3980" y="4199"/>
                  </a:cubicBezTo>
                  <a:lnTo>
                    <a:pt x="4339" y="4199"/>
                  </a:lnTo>
                  <a:cubicBezTo>
                    <a:pt x="4339" y="4069"/>
                    <a:pt x="4176" y="1231"/>
                    <a:pt x="3002" y="285"/>
                  </a:cubicBezTo>
                  <a:cubicBezTo>
                    <a:pt x="2753" y="85"/>
                    <a:pt x="2465" y="0"/>
                    <a:pt x="2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6"/>
            <p:cNvSpPr/>
            <p:nvPr/>
          </p:nvSpPr>
          <p:spPr>
            <a:xfrm>
              <a:off x="-2744975" y="3553325"/>
              <a:ext cx="108475" cy="118050"/>
            </a:xfrm>
            <a:custGeom>
              <a:rect b="b" l="l" r="r" t="t"/>
              <a:pathLst>
                <a:path extrusionOk="0" h="4722" w="4339">
                  <a:moveTo>
                    <a:pt x="2140" y="1"/>
                  </a:moveTo>
                  <a:cubicBezTo>
                    <a:pt x="2039" y="1"/>
                    <a:pt x="1935" y="9"/>
                    <a:pt x="1827" y="24"/>
                  </a:cubicBezTo>
                  <a:cubicBezTo>
                    <a:pt x="1371" y="155"/>
                    <a:pt x="1012" y="416"/>
                    <a:pt x="751" y="807"/>
                  </a:cubicBezTo>
                  <a:cubicBezTo>
                    <a:pt x="1" y="2112"/>
                    <a:pt x="686" y="4591"/>
                    <a:pt x="718" y="4722"/>
                  </a:cubicBezTo>
                  <a:lnTo>
                    <a:pt x="1142" y="4591"/>
                  </a:lnTo>
                  <a:cubicBezTo>
                    <a:pt x="1077" y="4559"/>
                    <a:pt x="457" y="2145"/>
                    <a:pt x="1142" y="970"/>
                  </a:cubicBezTo>
                  <a:cubicBezTo>
                    <a:pt x="1338" y="677"/>
                    <a:pt x="1599" y="481"/>
                    <a:pt x="1958" y="416"/>
                  </a:cubicBezTo>
                  <a:cubicBezTo>
                    <a:pt x="2070" y="382"/>
                    <a:pt x="2179" y="364"/>
                    <a:pt x="2283" y="364"/>
                  </a:cubicBezTo>
                  <a:cubicBezTo>
                    <a:pt x="2479" y="364"/>
                    <a:pt x="2656" y="429"/>
                    <a:pt x="2806" y="579"/>
                  </a:cubicBezTo>
                  <a:cubicBezTo>
                    <a:pt x="3850" y="1394"/>
                    <a:pt x="3980" y="4167"/>
                    <a:pt x="3980" y="4200"/>
                  </a:cubicBezTo>
                  <a:lnTo>
                    <a:pt x="4339" y="4200"/>
                  </a:lnTo>
                  <a:cubicBezTo>
                    <a:pt x="4339" y="4069"/>
                    <a:pt x="4176" y="1231"/>
                    <a:pt x="3002" y="285"/>
                  </a:cubicBezTo>
                  <a:cubicBezTo>
                    <a:pt x="2752" y="86"/>
                    <a:pt x="2465" y="1"/>
                    <a:pt x="2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6"/>
            <p:cNvSpPr/>
            <p:nvPr/>
          </p:nvSpPr>
          <p:spPr>
            <a:xfrm>
              <a:off x="-2954550" y="3460950"/>
              <a:ext cx="362100" cy="137850"/>
            </a:xfrm>
            <a:custGeom>
              <a:rect b="b" l="l" r="r" t="t"/>
              <a:pathLst>
                <a:path extrusionOk="0" h="5514" w="14484">
                  <a:moveTo>
                    <a:pt x="13962" y="1"/>
                  </a:moveTo>
                  <a:lnTo>
                    <a:pt x="0" y="3328"/>
                  </a:lnTo>
                  <a:lnTo>
                    <a:pt x="522" y="5513"/>
                  </a:lnTo>
                  <a:lnTo>
                    <a:pt x="14483" y="2186"/>
                  </a:lnTo>
                  <a:lnTo>
                    <a:pt x="139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6"/>
            <p:cNvSpPr/>
            <p:nvPr/>
          </p:nvSpPr>
          <p:spPr>
            <a:xfrm>
              <a:off x="-3511550" y="2949625"/>
              <a:ext cx="1114825" cy="654875"/>
            </a:xfrm>
            <a:custGeom>
              <a:rect b="b" l="l" r="r" t="t"/>
              <a:pathLst>
                <a:path extrusionOk="0" h="26195" w="44593">
                  <a:moveTo>
                    <a:pt x="25409" y="1"/>
                  </a:moveTo>
                  <a:cubicBezTo>
                    <a:pt x="22064" y="1"/>
                    <a:pt x="18220" y="983"/>
                    <a:pt x="14093" y="2937"/>
                  </a:cubicBezTo>
                  <a:cubicBezTo>
                    <a:pt x="1" y="9624"/>
                    <a:pt x="5775" y="26195"/>
                    <a:pt x="5775" y="26195"/>
                  </a:cubicBezTo>
                  <a:lnTo>
                    <a:pt x="43972" y="17746"/>
                  </a:lnTo>
                  <a:lnTo>
                    <a:pt x="44592" y="14289"/>
                  </a:lnTo>
                  <a:lnTo>
                    <a:pt x="37905" y="17420"/>
                  </a:lnTo>
                  <a:cubicBezTo>
                    <a:pt x="38690" y="5761"/>
                    <a:pt x="33511" y="1"/>
                    <a:pt x="25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6"/>
            <p:cNvSpPr/>
            <p:nvPr/>
          </p:nvSpPr>
          <p:spPr>
            <a:xfrm>
              <a:off x="-3018175" y="2984400"/>
              <a:ext cx="367000" cy="438250"/>
            </a:xfrm>
            <a:custGeom>
              <a:rect b="b" l="l" r="r" t="t"/>
              <a:pathLst>
                <a:path extrusionOk="0" h="17530" w="14680">
                  <a:moveTo>
                    <a:pt x="1261" y="0"/>
                  </a:moveTo>
                  <a:cubicBezTo>
                    <a:pt x="850" y="0"/>
                    <a:pt x="430" y="15"/>
                    <a:pt x="1" y="45"/>
                  </a:cubicBezTo>
                  <a:lnTo>
                    <a:pt x="34" y="404"/>
                  </a:lnTo>
                  <a:cubicBezTo>
                    <a:pt x="429" y="379"/>
                    <a:pt x="817" y="366"/>
                    <a:pt x="1196" y="366"/>
                  </a:cubicBezTo>
                  <a:cubicBezTo>
                    <a:pt x="4695" y="366"/>
                    <a:pt x="7498" y="1449"/>
                    <a:pt x="9559" y="3568"/>
                  </a:cubicBezTo>
                  <a:cubicBezTo>
                    <a:pt x="14288" y="8461"/>
                    <a:pt x="13408" y="17399"/>
                    <a:pt x="13408" y="17497"/>
                  </a:cubicBezTo>
                  <a:lnTo>
                    <a:pt x="13766" y="17530"/>
                  </a:lnTo>
                  <a:cubicBezTo>
                    <a:pt x="13766" y="17464"/>
                    <a:pt x="14680" y="8363"/>
                    <a:pt x="9852" y="3340"/>
                  </a:cubicBezTo>
                  <a:cubicBezTo>
                    <a:pt x="7745" y="1145"/>
                    <a:pt x="4850" y="0"/>
                    <a:pt x="1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6"/>
            <p:cNvSpPr/>
            <p:nvPr/>
          </p:nvSpPr>
          <p:spPr>
            <a:xfrm>
              <a:off x="-3298700" y="3095325"/>
              <a:ext cx="507275" cy="351800"/>
            </a:xfrm>
            <a:custGeom>
              <a:rect b="b" l="l" r="r" t="t"/>
              <a:pathLst>
                <a:path extrusionOk="0" h="14072" w="20291">
                  <a:moveTo>
                    <a:pt x="6661" y="1"/>
                  </a:moveTo>
                  <a:cubicBezTo>
                    <a:pt x="4573" y="1"/>
                    <a:pt x="2353" y="611"/>
                    <a:pt x="1" y="1806"/>
                  </a:cubicBezTo>
                  <a:lnTo>
                    <a:pt x="164" y="2132"/>
                  </a:lnTo>
                  <a:cubicBezTo>
                    <a:pt x="2447" y="972"/>
                    <a:pt x="4619" y="388"/>
                    <a:pt x="6654" y="388"/>
                  </a:cubicBezTo>
                  <a:cubicBezTo>
                    <a:pt x="8109" y="388"/>
                    <a:pt x="9493" y="686"/>
                    <a:pt x="10798" y="1284"/>
                  </a:cubicBezTo>
                  <a:cubicBezTo>
                    <a:pt x="17420" y="4285"/>
                    <a:pt x="19899" y="14006"/>
                    <a:pt x="19931" y="14071"/>
                  </a:cubicBezTo>
                  <a:lnTo>
                    <a:pt x="20290" y="14006"/>
                  </a:lnTo>
                  <a:cubicBezTo>
                    <a:pt x="20290" y="13908"/>
                    <a:pt x="17746" y="4057"/>
                    <a:pt x="10961" y="958"/>
                  </a:cubicBezTo>
                  <a:cubicBezTo>
                    <a:pt x="9596" y="316"/>
                    <a:pt x="8163" y="1"/>
                    <a:pt x="6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-2663425" y="3027925"/>
              <a:ext cx="118275" cy="380875"/>
            </a:xfrm>
            <a:custGeom>
              <a:rect b="b" l="l" r="r" t="t"/>
              <a:pathLst>
                <a:path extrusionOk="0" h="15235" w="4731">
                  <a:moveTo>
                    <a:pt x="327" y="1"/>
                  </a:moveTo>
                  <a:lnTo>
                    <a:pt x="1" y="229"/>
                  </a:lnTo>
                  <a:cubicBezTo>
                    <a:pt x="4274" y="6459"/>
                    <a:pt x="1795" y="15006"/>
                    <a:pt x="1762" y="15104"/>
                  </a:cubicBezTo>
                  <a:lnTo>
                    <a:pt x="2121" y="15234"/>
                  </a:lnTo>
                  <a:cubicBezTo>
                    <a:pt x="2153" y="15136"/>
                    <a:pt x="4730" y="6394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6"/>
            <p:cNvSpPr/>
            <p:nvPr/>
          </p:nvSpPr>
          <p:spPr>
            <a:xfrm>
              <a:off x="-3389225" y="3371250"/>
              <a:ext cx="843250" cy="215325"/>
            </a:xfrm>
            <a:custGeom>
              <a:rect b="b" l="l" r="r" t="t"/>
              <a:pathLst>
                <a:path extrusionOk="0" h="8613" w="33730">
                  <a:moveTo>
                    <a:pt x="33469" y="1"/>
                  </a:moveTo>
                  <a:lnTo>
                    <a:pt x="1" y="7503"/>
                  </a:lnTo>
                  <a:lnTo>
                    <a:pt x="262" y="8612"/>
                  </a:lnTo>
                  <a:lnTo>
                    <a:pt x="33730" y="1110"/>
                  </a:lnTo>
                  <a:lnTo>
                    <a:pt x="33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6"/>
            <p:cNvSpPr/>
            <p:nvPr/>
          </p:nvSpPr>
          <p:spPr>
            <a:xfrm>
              <a:off x="-2510925" y="4381650"/>
              <a:ext cx="275650" cy="256150"/>
            </a:xfrm>
            <a:custGeom>
              <a:rect b="b" l="l" r="r" t="t"/>
              <a:pathLst>
                <a:path extrusionOk="0" h="10246" w="11026">
                  <a:moveTo>
                    <a:pt x="1403" y="1"/>
                  </a:moveTo>
                  <a:lnTo>
                    <a:pt x="0" y="3817"/>
                  </a:lnTo>
                  <a:cubicBezTo>
                    <a:pt x="2024" y="9004"/>
                    <a:pt x="4935" y="10246"/>
                    <a:pt x="7257" y="10246"/>
                  </a:cubicBezTo>
                  <a:cubicBezTo>
                    <a:pt x="9389" y="10246"/>
                    <a:pt x="11026" y="9199"/>
                    <a:pt x="11026" y="9199"/>
                  </a:cubicBezTo>
                  <a:lnTo>
                    <a:pt x="8286" y="339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-2495425" y="4441175"/>
              <a:ext cx="237325" cy="192500"/>
            </a:xfrm>
            <a:custGeom>
              <a:rect b="b" l="l" r="r" t="t"/>
              <a:pathLst>
                <a:path extrusionOk="0" h="7700" w="9493">
                  <a:moveTo>
                    <a:pt x="5676" y="1"/>
                  </a:moveTo>
                  <a:lnTo>
                    <a:pt x="5513" y="1697"/>
                  </a:lnTo>
                  <a:lnTo>
                    <a:pt x="0" y="1632"/>
                  </a:lnTo>
                  <a:lnTo>
                    <a:pt x="0" y="1827"/>
                  </a:lnTo>
                  <a:lnTo>
                    <a:pt x="5480" y="1925"/>
                  </a:lnTo>
                  <a:lnTo>
                    <a:pt x="5219" y="4698"/>
                  </a:lnTo>
                  <a:lnTo>
                    <a:pt x="1468" y="4698"/>
                  </a:lnTo>
                  <a:lnTo>
                    <a:pt x="1468" y="4894"/>
                  </a:lnTo>
                  <a:lnTo>
                    <a:pt x="5252" y="4894"/>
                  </a:lnTo>
                  <a:lnTo>
                    <a:pt x="5024" y="7666"/>
                  </a:lnTo>
                  <a:cubicBezTo>
                    <a:pt x="5089" y="7666"/>
                    <a:pt x="5122" y="7699"/>
                    <a:pt x="5219" y="7699"/>
                  </a:cubicBezTo>
                  <a:lnTo>
                    <a:pt x="5448" y="4894"/>
                  </a:lnTo>
                  <a:lnTo>
                    <a:pt x="9493" y="4894"/>
                  </a:lnTo>
                  <a:lnTo>
                    <a:pt x="9427" y="4698"/>
                  </a:lnTo>
                  <a:lnTo>
                    <a:pt x="5448" y="4698"/>
                  </a:lnTo>
                  <a:lnTo>
                    <a:pt x="5709" y="1925"/>
                  </a:lnTo>
                  <a:lnTo>
                    <a:pt x="8155" y="1958"/>
                  </a:lnTo>
                  <a:lnTo>
                    <a:pt x="8090" y="1762"/>
                  </a:lnTo>
                  <a:lnTo>
                    <a:pt x="5709" y="1697"/>
                  </a:lnTo>
                  <a:lnTo>
                    <a:pt x="5839" y="66"/>
                  </a:lnTo>
                  <a:lnTo>
                    <a:pt x="5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6"/>
            <p:cNvSpPr/>
            <p:nvPr/>
          </p:nvSpPr>
          <p:spPr>
            <a:xfrm>
              <a:off x="-2280150" y="4301725"/>
              <a:ext cx="204725" cy="309925"/>
            </a:xfrm>
            <a:custGeom>
              <a:rect b="b" l="l" r="r" t="t"/>
              <a:pathLst>
                <a:path extrusionOk="0" h="12397" w="8189">
                  <a:moveTo>
                    <a:pt x="2806" y="1"/>
                  </a:moveTo>
                  <a:lnTo>
                    <a:pt x="1" y="5220"/>
                  </a:lnTo>
                  <a:lnTo>
                    <a:pt x="3165" y="12396"/>
                  </a:lnTo>
                  <a:cubicBezTo>
                    <a:pt x="7569" y="10537"/>
                    <a:pt x="8188" y="3165"/>
                    <a:pt x="8188" y="3165"/>
                  </a:cubicBezTo>
                  <a:lnTo>
                    <a:pt x="28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6"/>
            <p:cNvSpPr/>
            <p:nvPr/>
          </p:nvSpPr>
          <p:spPr>
            <a:xfrm>
              <a:off x="-2328250" y="4406125"/>
              <a:ext cx="164750" cy="244675"/>
            </a:xfrm>
            <a:custGeom>
              <a:rect b="b" l="l" r="r" t="t"/>
              <a:pathLst>
                <a:path extrusionOk="0" h="9787" w="6590">
                  <a:moveTo>
                    <a:pt x="1957" y="0"/>
                  </a:moveTo>
                  <a:lnTo>
                    <a:pt x="0" y="1435"/>
                  </a:lnTo>
                  <a:lnTo>
                    <a:pt x="1664" y="9786"/>
                  </a:lnTo>
                  <a:lnTo>
                    <a:pt x="6590" y="8057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-2263025" y="4064350"/>
              <a:ext cx="601925" cy="389100"/>
            </a:xfrm>
            <a:custGeom>
              <a:rect b="b" l="l" r="r" t="t"/>
              <a:pathLst>
                <a:path extrusionOk="0" h="15564" w="24077">
                  <a:moveTo>
                    <a:pt x="9227" y="1"/>
                  </a:moveTo>
                  <a:cubicBezTo>
                    <a:pt x="7503" y="1"/>
                    <a:pt x="2121" y="3298"/>
                    <a:pt x="2121" y="3298"/>
                  </a:cubicBezTo>
                  <a:lnTo>
                    <a:pt x="4502" y="5255"/>
                  </a:lnTo>
                  <a:lnTo>
                    <a:pt x="1" y="10344"/>
                  </a:lnTo>
                  <a:lnTo>
                    <a:pt x="8156" y="15563"/>
                  </a:lnTo>
                  <a:lnTo>
                    <a:pt x="10244" y="7767"/>
                  </a:lnTo>
                  <a:cubicBezTo>
                    <a:pt x="10261" y="7767"/>
                    <a:pt x="14676" y="8368"/>
                    <a:pt x="18356" y="8368"/>
                  </a:cubicBezTo>
                  <a:cubicBezTo>
                    <a:pt x="21482" y="8368"/>
                    <a:pt x="24076" y="7935"/>
                    <a:pt x="22998" y="6332"/>
                  </a:cubicBezTo>
                  <a:cubicBezTo>
                    <a:pt x="20844" y="3117"/>
                    <a:pt x="8115" y="3004"/>
                    <a:pt x="6339" y="3004"/>
                  </a:cubicBezTo>
                  <a:cubicBezTo>
                    <a:pt x="6205" y="3004"/>
                    <a:pt x="6133" y="3004"/>
                    <a:pt x="6133" y="3004"/>
                  </a:cubicBezTo>
                  <a:cubicBezTo>
                    <a:pt x="6133" y="3004"/>
                    <a:pt x="10570" y="1047"/>
                    <a:pt x="9656" y="134"/>
                  </a:cubicBezTo>
                  <a:cubicBezTo>
                    <a:pt x="9568" y="42"/>
                    <a:pt x="9420" y="1"/>
                    <a:pt x="9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-2110525" y="4134550"/>
              <a:ext cx="415125" cy="128075"/>
            </a:xfrm>
            <a:custGeom>
              <a:rect b="b" l="l" r="r" t="t"/>
              <a:pathLst>
                <a:path extrusionOk="0" h="5123" w="16605">
                  <a:moveTo>
                    <a:pt x="66" y="1"/>
                  </a:moveTo>
                  <a:lnTo>
                    <a:pt x="1" y="360"/>
                  </a:lnTo>
                  <a:cubicBezTo>
                    <a:pt x="131" y="360"/>
                    <a:pt x="2513" y="686"/>
                    <a:pt x="2578" y="3361"/>
                  </a:cubicBezTo>
                  <a:lnTo>
                    <a:pt x="2578" y="3524"/>
                  </a:lnTo>
                  <a:lnTo>
                    <a:pt x="16572" y="5122"/>
                  </a:lnTo>
                  <a:lnTo>
                    <a:pt x="16604" y="4763"/>
                  </a:lnTo>
                  <a:lnTo>
                    <a:pt x="2969" y="3197"/>
                  </a:lnTo>
                  <a:cubicBezTo>
                    <a:pt x="2741" y="327"/>
                    <a:pt x="99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6"/>
            <p:cNvSpPr/>
            <p:nvPr/>
          </p:nvSpPr>
          <p:spPr>
            <a:xfrm>
              <a:off x="-2044450" y="4190825"/>
              <a:ext cx="349050" cy="38350"/>
            </a:xfrm>
            <a:custGeom>
              <a:rect b="b" l="l" r="r" t="t"/>
              <a:pathLst>
                <a:path extrusionOk="0" h="1534" w="13962">
                  <a:moveTo>
                    <a:pt x="33" y="0"/>
                  </a:moveTo>
                  <a:lnTo>
                    <a:pt x="0" y="359"/>
                  </a:lnTo>
                  <a:lnTo>
                    <a:pt x="13929" y="1534"/>
                  </a:lnTo>
                  <a:lnTo>
                    <a:pt x="13961" y="117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6"/>
            <p:cNvSpPr/>
            <p:nvPr/>
          </p:nvSpPr>
          <p:spPr>
            <a:xfrm>
              <a:off x="-2059950" y="4161475"/>
              <a:ext cx="328675" cy="32625"/>
            </a:xfrm>
            <a:custGeom>
              <a:rect b="b" l="l" r="r" t="t"/>
              <a:pathLst>
                <a:path extrusionOk="0" h="1305" w="13147">
                  <a:moveTo>
                    <a:pt x="33" y="0"/>
                  </a:moveTo>
                  <a:lnTo>
                    <a:pt x="0" y="359"/>
                  </a:lnTo>
                  <a:lnTo>
                    <a:pt x="13113" y="1305"/>
                  </a:lnTo>
                  <a:lnTo>
                    <a:pt x="13146" y="94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-3135600" y="4137000"/>
              <a:ext cx="856400" cy="746200"/>
            </a:xfrm>
            <a:custGeom>
              <a:rect b="b" l="l" r="r" t="t"/>
              <a:pathLst>
                <a:path extrusionOk="0" h="29848" w="34256">
                  <a:moveTo>
                    <a:pt x="16180" y="1"/>
                  </a:moveTo>
                  <a:lnTo>
                    <a:pt x="15560" y="3589"/>
                  </a:lnTo>
                  <a:lnTo>
                    <a:pt x="12853" y="425"/>
                  </a:lnTo>
                  <a:lnTo>
                    <a:pt x="7210" y="1338"/>
                  </a:lnTo>
                  <a:lnTo>
                    <a:pt x="8482" y="4143"/>
                  </a:lnTo>
                  <a:lnTo>
                    <a:pt x="1" y="8123"/>
                  </a:lnTo>
                  <a:lnTo>
                    <a:pt x="8873" y="29652"/>
                  </a:lnTo>
                  <a:lnTo>
                    <a:pt x="12266" y="29848"/>
                  </a:lnTo>
                  <a:lnTo>
                    <a:pt x="28771" y="24139"/>
                  </a:lnTo>
                  <a:cubicBezTo>
                    <a:pt x="34255" y="3811"/>
                    <a:pt x="20829" y="3032"/>
                    <a:pt x="19856" y="3032"/>
                  </a:cubicBezTo>
                  <a:cubicBezTo>
                    <a:pt x="19822" y="3032"/>
                    <a:pt x="19803" y="3033"/>
                    <a:pt x="19801" y="3034"/>
                  </a:cubicBezTo>
                  <a:lnTo>
                    <a:pt x="20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-2728675" y="4145150"/>
              <a:ext cx="86475" cy="99525"/>
            </a:xfrm>
            <a:custGeom>
              <a:rect b="b" l="l" r="r" t="t"/>
              <a:pathLst>
                <a:path extrusionOk="0" h="3981" w="3459">
                  <a:moveTo>
                    <a:pt x="360" y="1"/>
                  </a:moveTo>
                  <a:lnTo>
                    <a:pt x="1" y="99"/>
                  </a:lnTo>
                  <a:lnTo>
                    <a:pt x="816" y="3980"/>
                  </a:lnTo>
                  <a:lnTo>
                    <a:pt x="3459" y="2773"/>
                  </a:lnTo>
                  <a:lnTo>
                    <a:pt x="3296" y="2415"/>
                  </a:lnTo>
                  <a:lnTo>
                    <a:pt x="1077" y="3426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-2908075" y="4164725"/>
              <a:ext cx="128875" cy="98700"/>
            </a:xfrm>
            <a:custGeom>
              <a:rect b="b" l="l" r="r" t="t"/>
              <a:pathLst>
                <a:path extrusionOk="0" h="3948" w="5155">
                  <a:moveTo>
                    <a:pt x="4176" y="1"/>
                  </a:moveTo>
                  <a:lnTo>
                    <a:pt x="3817" y="131"/>
                  </a:lnTo>
                  <a:lnTo>
                    <a:pt x="4633" y="3524"/>
                  </a:lnTo>
                  <a:lnTo>
                    <a:pt x="33" y="2741"/>
                  </a:lnTo>
                  <a:lnTo>
                    <a:pt x="1" y="3100"/>
                  </a:lnTo>
                  <a:lnTo>
                    <a:pt x="5155" y="3948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-2982275" y="4334350"/>
              <a:ext cx="154150" cy="323775"/>
            </a:xfrm>
            <a:custGeom>
              <a:rect b="b" l="l" r="r" t="t"/>
              <a:pathLst>
                <a:path extrusionOk="0" h="12951" w="6166">
                  <a:moveTo>
                    <a:pt x="326" y="1"/>
                  </a:moveTo>
                  <a:lnTo>
                    <a:pt x="0" y="164"/>
                  </a:lnTo>
                  <a:lnTo>
                    <a:pt x="5839" y="12951"/>
                  </a:lnTo>
                  <a:lnTo>
                    <a:pt x="6165" y="12788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-3132325" y="4135375"/>
              <a:ext cx="743750" cy="736425"/>
            </a:xfrm>
            <a:custGeom>
              <a:rect b="b" l="l" r="r" t="t"/>
              <a:pathLst>
                <a:path extrusionOk="0" h="29457" w="29750">
                  <a:moveTo>
                    <a:pt x="23160" y="4763"/>
                  </a:moveTo>
                  <a:lnTo>
                    <a:pt x="23650" y="8514"/>
                  </a:lnTo>
                  <a:lnTo>
                    <a:pt x="19931" y="9330"/>
                  </a:lnTo>
                  <a:lnTo>
                    <a:pt x="19246" y="5513"/>
                  </a:lnTo>
                  <a:lnTo>
                    <a:pt x="23160" y="4763"/>
                  </a:lnTo>
                  <a:close/>
                  <a:moveTo>
                    <a:pt x="19017" y="5513"/>
                  </a:moveTo>
                  <a:lnTo>
                    <a:pt x="19735" y="9330"/>
                  </a:lnTo>
                  <a:lnTo>
                    <a:pt x="13472" y="10732"/>
                  </a:lnTo>
                  <a:lnTo>
                    <a:pt x="12396" y="6720"/>
                  </a:lnTo>
                  <a:lnTo>
                    <a:pt x="19017" y="5513"/>
                  </a:lnTo>
                  <a:close/>
                  <a:moveTo>
                    <a:pt x="12135" y="6753"/>
                  </a:moveTo>
                  <a:lnTo>
                    <a:pt x="13244" y="10765"/>
                  </a:lnTo>
                  <a:lnTo>
                    <a:pt x="10275" y="11417"/>
                  </a:lnTo>
                  <a:lnTo>
                    <a:pt x="8905" y="7340"/>
                  </a:lnTo>
                  <a:lnTo>
                    <a:pt x="12135" y="6753"/>
                  </a:lnTo>
                  <a:close/>
                  <a:moveTo>
                    <a:pt x="8742" y="7405"/>
                  </a:moveTo>
                  <a:lnTo>
                    <a:pt x="10112" y="11483"/>
                  </a:lnTo>
                  <a:lnTo>
                    <a:pt x="6524" y="12298"/>
                  </a:lnTo>
                  <a:lnTo>
                    <a:pt x="5154" y="8123"/>
                  </a:lnTo>
                  <a:lnTo>
                    <a:pt x="8742" y="7405"/>
                  </a:lnTo>
                  <a:close/>
                  <a:moveTo>
                    <a:pt x="29717" y="12559"/>
                  </a:moveTo>
                  <a:lnTo>
                    <a:pt x="28543" y="12774"/>
                  </a:lnTo>
                  <a:lnTo>
                    <a:pt x="28543" y="12774"/>
                  </a:lnTo>
                  <a:lnTo>
                    <a:pt x="29749" y="12755"/>
                  </a:lnTo>
                  <a:cubicBezTo>
                    <a:pt x="29749" y="12689"/>
                    <a:pt x="29749" y="12624"/>
                    <a:pt x="29717" y="12559"/>
                  </a:cubicBezTo>
                  <a:close/>
                  <a:moveTo>
                    <a:pt x="4958" y="8057"/>
                  </a:moveTo>
                  <a:lnTo>
                    <a:pt x="6296" y="12265"/>
                  </a:lnTo>
                  <a:lnTo>
                    <a:pt x="3719" y="12853"/>
                  </a:lnTo>
                  <a:lnTo>
                    <a:pt x="2381" y="8547"/>
                  </a:lnTo>
                  <a:lnTo>
                    <a:pt x="4958" y="8057"/>
                  </a:lnTo>
                  <a:close/>
                  <a:moveTo>
                    <a:pt x="28543" y="12774"/>
                  </a:moveTo>
                  <a:lnTo>
                    <a:pt x="27749" y="12787"/>
                  </a:lnTo>
                  <a:lnTo>
                    <a:pt x="27749" y="12787"/>
                  </a:lnTo>
                  <a:lnTo>
                    <a:pt x="27760" y="12918"/>
                  </a:lnTo>
                  <a:lnTo>
                    <a:pt x="28543" y="12774"/>
                  </a:lnTo>
                  <a:close/>
                  <a:moveTo>
                    <a:pt x="27238" y="7894"/>
                  </a:moveTo>
                  <a:lnTo>
                    <a:pt x="27629" y="13016"/>
                  </a:lnTo>
                  <a:lnTo>
                    <a:pt x="24465" y="13603"/>
                  </a:lnTo>
                  <a:lnTo>
                    <a:pt x="23813" y="8645"/>
                  </a:lnTo>
                  <a:lnTo>
                    <a:pt x="27238" y="7894"/>
                  </a:lnTo>
                  <a:close/>
                  <a:moveTo>
                    <a:pt x="23650" y="8677"/>
                  </a:moveTo>
                  <a:lnTo>
                    <a:pt x="24302" y="13668"/>
                  </a:lnTo>
                  <a:lnTo>
                    <a:pt x="20844" y="14353"/>
                  </a:lnTo>
                  <a:lnTo>
                    <a:pt x="19931" y="9493"/>
                  </a:lnTo>
                  <a:lnTo>
                    <a:pt x="23650" y="8677"/>
                  </a:lnTo>
                  <a:close/>
                  <a:moveTo>
                    <a:pt x="19735" y="9525"/>
                  </a:moveTo>
                  <a:lnTo>
                    <a:pt x="20583" y="14353"/>
                  </a:lnTo>
                  <a:lnTo>
                    <a:pt x="14744" y="15495"/>
                  </a:lnTo>
                  <a:lnTo>
                    <a:pt x="13472" y="10928"/>
                  </a:lnTo>
                  <a:lnTo>
                    <a:pt x="19735" y="9525"/>
                  </a:lnTo>
                  <a:close/>
                  <a:moveTo>
                    <a:pt x="13309" y="10961"/>
                  </a:moveTo>
                  <a:lnTo>
                    <a:pt x="14581" y="15527"/>
                  </a:lnTo>
                  <a:lnTo>
                    <a:pt x="11809" y="16049"/>
                  </a:lnTo>
                  <a:lnTo>
                    <a:pt x="10341" y="11613"/>
                  </a:lnTo>
                  <a:lnTo>
                    <a:pt x="13309" y="10961"/>
                  </a:lnTo>
                  <a:close/>
                  <a:moveTo>
                    <a:pt x="10178" y="11646"/>
                  </a:moveTo>
                  <a:lnTo>
                    <a:pt x="11645" y="16115"/>
                  </a:lnTo>
                  <a:lnTo>
                    <a:pt x="7992" y="16832"/>
                  </a:lnTo>
                  <a:lnTo>
                    <a:pt x="6589" y="12461"/>
                  </a:lnTo>
                  <a:lnTo>
                    <a:pt x="10178" y="11646"/>
                  </a:lnTo>
                  <a:close/>
                  <a:moveTo>
                    <a:pt x="6394" y="12526"/>
                  </a:moveTo>
                  <a:lnTo>
                    <a:pt x="7764" y="16865"/>
                  </a:lnTo>
                  <a:lnTo>
                    <a:pt x="5121" y="17419"/>
                  </a:lnTo>
                  <a:lnTo>
                    <a:pt x="3784" y="13081"/>
                  </a:lnTo>
                  <a:lnTo>
                    <a:pt x="6394" y="12526"/>
                  </a:lnTo>
                  <a:close/>
                  <a:moveTo>
                    <a:pt x="27955" y="18528"/>
                  </a:moveTo>
                  <a:lnTo>
                    <a:pt x="25164" y="18999"/>
                  </a:lnTo>
                  <a:lnTo>
                    <a:pt x="25164" y="18999"/>
                  </a:lnTo>
                  <a:lnTo>
                    <a:pt x="25183" y="19148"/>
                  </a:lnTo>
                  <a:lnTo>
                    <a:pt x="27968" y="18679"/>
                  </a:lnTo>
                  <a:lnTo>
                    <a:pt x="27968" y="18679"/>
                  </a:lnTo>
                  <a:lnTo>
                    <a:pt x="27955" y="18528"/>
                  </a:lnTo>
                  <a:close/>
                  <a:moveTo>
                    <a:pt x="24889" y="19083"/>
                  </a:moveTo>
                  <a:lnTo>
                    <a:pt x="21733" y="19630"/>
                  </a:lnTo>
                  <a:lnTo>
                    <a:pt x="21758" y="19768"/>
                  </a:lnTo>
                  <a:lnTo>
                    <a:pt x="24908" y="19227"/>
                  </a:lnTo>
                  <a:lnTo>
                    <a:pt x="24908" y="19227"/>
                  </a:lnTo>
                  <a:lnTo>
                    <a:pt x="24889" y="19083"/>
                  </a:lnTo>
                  <a:close/>
                  <a:moveTo>
                    <a:pt x="21529" y="19670"/>
                  </a:moveTo>
                  <a:lnTo>
                    <a:pt x="16216" y="20610"/>
                  </a:lnTo>
                  <a:lnTo>
                    <a:pt x="16216" y="20610"/>
                  </a:lnTo>
                  <a:lnTo>
                    <a:pt x="16245" y="20714"/>
                  </a:lnTo>
                  <a:lnTo>
                    <a:pt x="21547" y="19771"/>
                  </a:lnTo>
                  <a:lnTo>
                    <a:pt x="21547" y="19771"/>
                  </a:lnTo>
                  <a:lnTo>
                    <a:pt x="21529" y="19670"/>
                  </a:lnTo>
                  <a:close/>
                  <a:moveTo>
                    <a:pt x="16016" y="20714"/>
                  </a:moveTo>
                  <a:lnTo>
                    <a:pt x="13514" y="21131"/>
                  </a:lnTo>
                  <a:lnTo>
                    <a:pt x="13514" y="21131"/>
                  </a:lnTo>
                  <a:lnTo>
                    <a:pt x="13537" y="21203"/>
                  </a:lnTo>
                  <a:lnTo>
                    <a:pt x="16028" y="20756"/>
                  </a:lnTo>
                  <a:lnTo>
                    <a:pt x="16028" y="20756"/>
                  </a:lnTo>
                  <a:lnTo>
                    <a:pt x="16016" y="20714"/>
                  </a:lnTo>
                  <a:close/>
                  <a:moveTo>
                    <a:pt x="13309" y="21203"/>
                  </a:moveTo>
                  <a:lnTo>
                    <a:pt x="9610" y="21847"/>
                  </a:lnTo>
                  <a:lnTo>
                    <a:pt x="9623" y="21888"/>
                  </a:lnTo>
                  <a:lnTo>
                    <a:pt x="13313" y="21214"/>
                  </a:lnTo>
                  <a:lnTo>
                    <a:pt x="13313" y="21214"/>
                  </a:lnTo>
                  <a:lnTo>
                    <a:pt x="13309" y="21203"/>
                  </a:lnTo>
                  <a:close/>
                  <a:moveTo>
                    <a:pt x="17941" y="0"/>
                  </a:moveTo>
                  <a:lnTo>
                    <a:pt x="18920" y="5350"/>
                  </a:lnTo>
                  <a:lnTo>
                    <a:pt x="12233" y="6557"/>
                  </a:lnTo>
                  <a:lnTo>
                    <a:pt x="10602" y="718"/>
                  </a:lnTo>
                  <a:lnTo>
                    <a:pt x="10373" y="783"/>
                  </a:lnTo>
                  <a:lnTo>
                    <a:pt x="12004" y="6590"/>
                  </a:lnTo>
                  <a:lnTo>
                    <a:pt x="8807" y="7177"/>
                  </a:lnTo>
                  <a:lnTo>
                    <a:pt x="7829" y="4274"/>
                  </a:lnTo>
                  <a:lnTo>
                    <a:pt x="7666" y="4371"/>
                  </a:lnTo>
                  <a:lnTo>
                    <a:pt x="8579" y="7209"/>
                  </a:lnTo>
                  <a:lnTo>
                    <a:pt x="4991" y="7862"/>
                  </a:lnTo>
                  <a:lnTo>
                    <a:pt x="4339" y="5905"/>
                  </a:lnTo>
                  <a:lnTo>
                    <a:pt x="4175" y="6002"/>
                  </a:lnTo>
                  <a:lnTo>
                    <a:pt x="4795" y="7894"/>
                  </a:lnTo>
                  <a:lnTo>
                    <a:pt x="2218" y="8384"/>
                  </a:lnTo>
                  <a:lnTo>
                    <a:pt x="1827" y="7079"/>
                  </a:lnTo>
                  <a:lnTo>
                    <a:pt x="1664" y="7177"/>
                  </a:lnTo>
                  <a:lnTo>
                    <a:pt x="2023" y="8384"/>
                  </a:lnTo>
                  <a:lnTo>
                    <a:pt x="0" y="8742"/>
                  </a:lnTo>
                  <a:lnTo>
                    <a:pt x="65" y="8906"/>
                  </a:lnTo>
                  <a:lnTo>
                    <a:pt x="2120" y="8547"/>
                  </a:lnTo>
                  <a:lnTo>
                    <a:pt x="3458" y="12885"/>
                  </a:lnTo>
                  <a:lnTo>
                    <a:pt x="1859" y="13244"/>
                  </a:lnTo>
                  <a:lnTo>
                    <a:pt x="1957" y="13407"/>
                  </a:lnTo>
                  <a:lnTo>
                    <a:pt x="3523" y="13048"/>
                  </a:lnTo>
                  <a:lnTo>
                    <a:pt x="4893" y="17321"/>
                  </a:lnTo>
                  <a:lnTo>
                    <a:pt x="3686" y="17582"/>
                  </a:lnTo>
                  <a:lnTo>
                    <a:pt x="3784" y="17713"/>
                  </a:lnTo>
                  <a:lnTo>
                    <a:pt x="4958" y="17485"/>
                  </a:lnTo>
                  <a:lnTo>
                    <a:pt x="6459" y="22280"/>
                  </a:lnTo>
                  <a:lnTo>
                    <a:pt x="5741" y="22410"/>
                  </a:lnTo>
                  <a:lnTo>
                    <a:pt x="5806" y="22573"/>
                  </a:lnTo>
                  <a:lnTo>
                    <a:pt x="6524" y="22443"/>
                  </a:lnTo>
                  <a:lnTo>
                    <a:pt x="8710" y="29456"/>
                  </a:lnTo>
                  <a:lnTo>
                    <a:pt x="8905" y="29456"/>
                  </a:lnTo>
                  <a:lnTo>
                    <a:pt x="6720" y="22378"/>
                  </a:lnTo>
                  <a:lnTo>
                    <a:pt x="5219" y="17517"/>
                  </a:lnTo>
                  <a:lnTo>
                    <a:pt x="7861" y="16995"/>
                  </a:lnTo>
                  <a:lnTo>
                    <a:pt x="9395" y="21888"/>
                  </a:lnTo>
                  <a:lnTo>
                    <a:pt x="11809" y="29391"/>
                  </a:lnTo>
                  <a:lnTo>
                    <a:pt x="11972" y="29358"/>
                  </a:lnTo>
                  <a:lnTo>
                    <a:pt x="9558" y="21856"/>
                  </a:lnTo>
                  <a:lnTo>
                    <a:pt x="9610" y="21847"/>
                  </a:lnTo>
                  <a:lnTo>
                    <a:pt x="8057" y="16995"/>
                  </a:lnTo>
                  <a:lnTo>
                    <a:pt x="11743" y="16278"/>
                  </a:lnTo>
                  <a:lnTo>
                    <a:pt x="13374" y="21203"/>
                  </a:lnTo>
                  <a:lnTo>
                    <a:pt x="13313" y="21214"/>
                  </a:lnTo>
                  <a:lnTo>
                    <a:pt x="13313" y="21214"/>
                  </a:lnTo>
                  <a:lnTo>
                    <a:pt x="15690" y="28380"/>
                  </a:lnTo>
                  <a:lnTo>
                    <a:pt x="15853" y="28282"/>
                  </a:lnTo>
                  <a:lnTo>
                    <a:pt x="13472" y="21138"/>
                  </a:lnTo>
                  <a:lnTo>
                    <a:pt x="13514" y="21131"/>
                  </a:lnTo>
                  <a:lnTo>
                    <a:pt x="13514" y="21131"/>
                  </a:lnTo>
                  <a:lnTo>
                    <a:pt x="11906" y="16212"/>
                  </a:lnTo>
                  <a:lnTo>
                    <a:pt x="14679" y="15690"/>
                  </a:lnTo>
                  <a:lnTo>
                    <a:pt x="16082" y="20747"/>
                  </a:lnTo>
                  <a:lnTo>
                    <a:pt x="16028" y="20756"/>
                  </a:lnTo>
                  <a:lnTo>
                    <a:pt x="16028" y="20756"/>
                  </a:lnTo>
                  <a:lnTo>
                    <a:pt x="17941" y="27564"/>
                  </a:lnTo>
                  <a:lnTo>
                    <a:pt x="18104" y="27466"/>
                  </a:lnTo>
                  <a:lnTo>
                    <a:pt x="16180" y="20616"/>
                  </a:lnTo>
                  <a:lnTo>
                    <a:pt x="16216" y="20610"/>
                  </a:lnTo>
                  <a:lnTo>
                    <a:pt x="16216" y="20610"/>
                  </a:lnTo>
                  <a:lnTo>
                    <a:pt x="14842" y="15658"/>
                  </a:lnTo>
                  <a:lnTo>
                    <a:pt x="20616" y="14516"/>
                  </a:lnTo>
                  <a:lnTo>
                    <a:pt x="21562" y="19768"/>
                  </a:lnTo>
                  <a:lnTo>
                    <a:pt x="21547" y="19771"/>
                  </a:lnTo>
                  <a:lnTo>
                    <a:pt x="21547" y="19771"/>
                  </a:lnTo>
                  <a:lnTo>
                    <a:pt x="22606" y="25868"/>
                  </a:lnTo>
                  <a:lnTo>
                    <a:pt x="22769" y="25803"/>
                  </a:lnTo>
                  <a:lnTo>
                    <a:pt x="21692" y="19637"/>
                  </a:lnTo>
                  <a:lnTo>
                    <a:pt x="21733" y="19630"/>
                  </a:lnTo>
                  <a:lnTo>
                    <a:pt x="20812" y="14516"/>
                  </a:lnTo>
                  <a:lnTo>
                    <a:pt x="24302" y="13831"/>
                  </a:lnTo>
                  <a:lnTo>
                    <a:pt x="24987" y="19213"/>
                  </a:lnTo>
                  <a:lnTo>
                    <a:pt x="24908" y="19227"/>
                  </a:lnTo>
                  <a:lnTo>
                    <a:pt x="24908" y="19227"/>
                  </a:lnTo>
                  <a:lnTo>
                    <a:pt x="25639" y="24824"/>
                  </a:lnTo>
                  <a:lnTo>
                    <a:pt x="25802" y="24726"/>
                  </a:lnTo>
                  <a:lnTo>
                    <a:pt x="25052" y="19018"/>
                  </a:lnTo>
                  <a:lnTo>
                    <a:pt x="25164" y="18999"/>
                  </a:lnTo>
                  <a:lnTo>
                    <a:pt x="25164" y="18999"/>
                  </a:lnTo>
                  <a:lnTo>
                    <a:pt x="24498" y="13766"/>
                  </a:lnTo>
                  <a:lnTo>
                    <a:pt x="27629" y="13179"/>
                  </a:lnTo>
                  <a:lnTo>
                    <a:pt x="28086" y="18659"/>
                  </a:lnTo>
                  <a:lnTo>
                    <a:pt x="27968" y="18679"/>
                  </a:lnTo>
                  <a:lnTo>
                    <a:pt x="27968" y="18679"/>
                  </a:lnTo>
                  <a:lnTo>
                    <a:pt x="28412" y="23845"/>
                  </a:lnTo>
                  <a:lnTo>
                    <a:pt x="28542" y="23813"/>
                  </a:lnTo>
                  <a:cubicBezTo>
                    <a:pt x="28575" y="23715"/>
                    <a:pt x="28575" y="23650"/>
                    <a:pt x="28575" y="23552"/>
                  </a:cubicBezTo>
                  <a:lnTo>
                    <a:pt x="28151" y="18496"/>
                  </a:lnTo>
                  <a:lnTo>
                    <a:pt x="29619" y="18267"/>
                  </a:lnTo>
                  <a:cubicBezTo>
                    <a:pt x="29619" y="18170"/>
                    <a:pt x="29619" y="18137"/>
                    <a:pt x="29684" y="18039"/>
                  </a:cubicBezTo>
                  <a:lnTo>
                    <a:pt x="29684" y="18039"/>
                  </a:lnTo>
                  <a:lnTo>
                    <a:pt x="28151" y="18300"/>
                  </a:lnTo>
                  <a:lnTo>
                    <a:pt x="27727" y="12787"/>
                  </a:lnTo>
                  <a:lnTo>
                    <a:pt x="27749" y="12787"/>
                  </a:lnTo>
                  <a:lnTo>
                    <a:pt x="27749" y="12787"/>
                  </a:lnTo>
                  <a:lnTo>
                    <a:pt x="27336" y="7829"/>
                  </a:lnTo>
                  <a:lnTo>
                    <a:pt x="27955" y="7699"/>
                  </a:lnTo>
                  <a:cubicBezTo>
                    <a:pt x="27923" y="7666"/>
                    <a:pt x="27890" y="7568"/>
                    <a:pt x="27825" y="7536"/>
                  </a:cubicBezTo>
                  <a:lnTo>
                    <a:pt x="27303" y="7666"/>
                  </a:lnTo>
                  <a:lnTo>
                    <a:pt x="27238" y="6720"/>
                  </a:lnTo>
                  <a:cubicBezTo>
                    <a:pt x="27140" y="6655"/>
                    <a:pt x="27107" y="6557"/>
                    <a:pt x="27009" y="6492"/>
                  </a:cubicBezTo>
                  <a:lnTo>
                    <a:pt x="27009" y="6492"/>
                  </a:lnTo>
                  <a:lnTo>
                    <a:pt x="27107" y="7699"/>
                  </a:lnTo>
                  <a:lnTo>
                    <a:pt x="23715" y="8449"/>
                  </a:lnTo>
                  <a:lnTo>
                    <a:pt x="23225" y="4730"/>
                  </a:lnTo>
                  <a:lnTo>
                    <a:pt x="24563" y="4469"/>
                  </a:lnTo>
                  <a:cubicBezTo>
                    <a:pt x="24498" y="4437"/>
                    <a:pt x="24400" y="4404"/>
                    <a:pt x="24335" y="4306"/>
                  </a:cubicBezTo>
                  <a:lnTo>
                    <a:pt x="23193" y="4534"/>
                  </a:lnTo>
                  <a:lnTo>
                    <a:pt x="23095" y="3752"/>
                  </a:lnTo>
                  <a:cubicBezTo>
                    <a:pt x="23030" y="3719"/>
                    <a:pt x="22997" y="3719"/>
                    <a:pt x="22899" y="3654"/>
                  </a:cubicBezTo>
                  <a:lnTo>
                    <a:pt x="22899" y="3654"/>
                  </a:lnTo>
                  <a:lnTo>
                    <a:pt x="23030" y="4567"/>
                  </a:lnTo>
                  <a:lnTo>
                    <a:pt x="19083" y="528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-2755575" y="4237300"/>
              <a:ext cx="126425" cy="579850"/>
            </a:xfrm>
            <a:custGeom>
              <a:rect b="b" l="l" r="r" t="t"/>
              <a:pathLst>
                <a:path extrusionOk="0" h="23194" w="5057">
                  <a:moveTo>
                    <a:pt x="359" y="1"/>
                  </a:moveTo>
                  <a:lnTo>
                    <a:pt x="0" y="66"/>
                  </a:lnTo>
                  <a:lnTo>
                    <a:pt x="4698" y="23194"/>
                  </a:lnTo>
                  <a:lnTo>
                    <a:pt x="5057" y="23128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6"/>
            <p:cNvSpPr/>
            <p:nvPr/>
          </p:nvSpPr>
          <p:spPr>
            <a:xfrm>
              <a:off x="-2722950" y="4311525"/>
              <a:ext cx="35075" cy="20400"/>
            </a:xfrm>
            <a:custGeom>
              <a:rect b="b" l="l" r="r" t="t"/>
              <a:pathLst>
                <a:path extrusionOk="0" h="816" w="1403">
                  <a:moveTo>
                    <a:pt x="685" y="0"/>
                  </a:moveTo>
                  <a:cubicBezTo>
                    <a:pt x="326" y="0"/>
                    <a:pt x="0" y="163"/>
                    <a:pt x="0" y="424"/>
                  </a:cubicBezTo>
                  <a:cubicBezTo>
                    <a:pt x="0" y="620"/>
                    <a:pt x="294" y="816"/>
                    <a:pt x="685" y="816"/>
                  </a:cubicBezTo>
                  <a:cubicBezTo>
                    <a:pt x="1077" y="816"/>
                    <a:pt x="1403" y="653"/>
                    <a:pt x="1403" y="424"/>
                  </a:cubicBezTo>
                  <a:cubicBezTo>
                    <a:pt x="1403" y="163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201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6"/>
            <p:cNvSpPr/>
            <p:nvPr/>
          </p:nvSpPr>
          <p:spPr>
            <a:xfrm>
              <a:off x="-2700125" y="4426500"/>
              <a:ext cx="30200" cy="18775"/>
            </a:xfrm>
            <a:custGeom>
              <a:rect b="b" l="l" r="r" t="t"/>
              <a:pathLst>
                <a:path extrusionOk="0" h="751" w="1208">
                  <a:moveTo>
                    <a:pt x="588" y="1"/>
                  </a:moveTo>
                  <a:cubicBezTo>
                    <a:pt x="262" y="1"/>
                    <a:pt x="1" y="164"/>
                    <a:pt x="1" y="392"/>
                  </a:cubicBezTo>
                  <a:cubicBezTo>
                    <a:pt x="1" y="588"/>
                    <a:pt x="262" y="751"/>
                    <a:pt x="588" y="751"/>
                  </a:cubicBezTo>
                  <a:cubicBezTo>
                    <a:pt x="914" y="751"/>
                    <a:pt x="1208" y="588"/>
                    <a:pt x="1208" y="392"/>
                  </a:cubicBezTo>
                  <a:cubicBezTo>
                    <a:pt x="1208" y="164"/>
                    <a:pt x="979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-2677300" y="4532525"/>
              <a:ext cx="24500" cy="18775"/>
            </a:xfrm>
            <a:custGeom>
              <a:rect b="b" l="l" r="r" t="t"/>
              <a:pathLst>
                <a:path extrusionOk="0" h="751" w="980">
                  <a:moveTo>
                    <a:pt x="490" y="0"/>
                  </a:moveTo>
                  <a:cubicBezTo>
                    <a:pt x="229" y="0"/>
                    <a:pt x="1" y="163"/>
                    <a:pt x="1" y="392"/>
                  </a:cubicBezTo>
                  <a:cubicBezTo>
                    <a:pt x="1" y="587"/>
                    <a:pt x="229" y="750"/>
                    <a:pt x="490" y="750"/>
                  </a:cubicBezTo>
                  <a:cubicBezTo>
                    <a:pt x="784" y="750"/>
                    <a:pt x="980" y="587"/>
                    <a:pt x="980" y="392"/>
                  </a:cubicBezTo>
                  <a:cubicBezTo>
                    <a:pt x="980" y="163"/>
                    <a:pt x="784" y="0"/>
                    <a:pt x="490" y="0"/>
                  </a:cubicBezTo>
                  <a:close/>
                </a:path>
              </a:pathLst>
            </a:custGeom>
            <a:solidFill>
              <a:srgbClr val="201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-2665050" y="4596125"/>
              <a:ext cx="31000" cy="17975"/>
            </a:xfrm>
            <a:custGeom>
              <a:rect b="b" l="l" r="r" t="t"/>
              <a:pathLst>
                <a:path extrusionOk="0" h="719" w="1240">
                  <a:moveTo>
                    <a:pt x="620" y="1"/>
                  </a:moveTo>
                  <a:cubicBezTo>
                    <a:pt x="294" y="1"/>
                    <a:pt x="0" y="164"/>
                    <a:pt x="0" y="359"/>
                  </a:cubicBezTo>
                  <a:cubicBezTo>
                    <a:pt x="0" y="555"/>
                    <a:pt x="294" y="718"/>
                    <a:pt x="620" y="718"/>
                  </a:cubicBezTo>
                  <a:cubicBezTo>
                    <a:pt x="946" y="718"/>
                    <a:pt x="1240" y="555"/>
                    <a:pt x="1240" y="359"/>
                  </a:cubicBezTo>
                  <a:cubicBezTo>
                    <a:pt x="1240" y="196"/>
                    <a:pt x="946" y="33"/>
                    <a:pt x="620" y="1"/>
                  </a:cubicBezTo>
                  <a:close/>
                </a:path>
              </a:pathLst>
            </a:custGeom>
            <a:solidFill>
              <a:srgbClr val="201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-2833050" y="4699700"/>
              <a:ext cx="437125" cy="207150"/>
            </a:xfrm>
            <a:custGeom>
              <a:rect b="b" l="l" r="r" t="t"/>
              <a:pathLst>
                <a:path extrusionOk="0" h="8286" w="17485">
                  <a:moveTo>
                    <a:pt x="17485" y="0"/>
                  </a:moveTo>
                  <a:lnTo>
                    <a:pt x="1" y="5937"/>
                  </a:lnTo>
                  <a:lnTo>
                    <a:pt x="783" y="8286"/>
                  </a:lnTo>
                  <a:lnTo>
                    <a:pt x="17289" y="3425"/>
                  </a:lnTo>
                  <a:lnTo>
                    <a:pt x="17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-2895025" y="4732325"/>
              <a:ext cx="215325" cy="211600"/>
            </a:xfrm>
            <a:custGeom>
              <a:rect b="b" l="l" r="r" t="t"/>
              <a:pathLst>
                <a:path extrusionOk="0" h="8464" w="8613">
                  <a:moveTo>
                    <a:pt x="7797" y="0"/>
                  </a:moveTo>
                  <a:lnTo>
                    <a:pt x="0" y="3197"/>
                  </a:lnTo>
                  <a:lnTo>
                    <a:pt x="686" y="8090"/>
                  </a:lnTo>
                  <a:cubicBezTo>
                    <a:pt x="1641" y="8358"/>
                    <a:pt x="2546" y="8464"/>
                    <a:pt x="3380" y="8464"/>
                  </a:cubicBezTo>
                  <a:cubicBezTo>
                    <a:pt x="6499" y="8464"/>
                    <a:pt x="8612" y="6981"/>
                    <a:pt x="8612" y="6981"/>
                  </a:cubicBezTo>
                  <a:lnTo>
                    <a:pt x="7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-2883600" y="4828550"/>
              <a:ext cx="179425" cy="66900"/>
            </a:xfrm>
            <a:custGeom>
              <a:rect b="b" l="l" r="r" t="t"/>
              <a:pathLst>
                <a:path extrusionOk="0" h="2676" w="7177">
                  <a:moveTo>
                    <a:pt x="6883" y="0"/>
                  </a:moveTo>
                  <a:lnTo>
                    <a:pt x="4893" y="2284"/>
                  </a:lnTo>
                  <a:lnTo>
                    <a:pt x="65" y="1207"/>
                  </a:lnTo>
                  <a:lnTo>
                    <a:pt x="0" y="1599"/>
                  </a:lnTo>
                  <a:lnTo>
                    <a:pt x="4991" y="2675"/>
                  </a:lnTo>
                  <a:lnTo>
                    <a:pt x="7177" y="229"/>
                  </a:lnTo>
                  <a:lnTo>
                    <a:pt x="6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6"/>
            <p:cNvSpPr/>
            <p:nvPr/>
          </p:nvSpPr>
          <p:spPr>
            <a:xfrm>
              <a:off x="-2484025" y="4626300"/>
              <a:ext cx="188425" cy="228675"/>
            </a:xfrm>
            <a:custGeom>
              <a:rect b="b" l="l" r="r" t="t"/>
              <a:pathLst>
                <a:path extrusionOk="0" h="9147" w="7537">
                  <a:moveTo>
                    <a:pt x="7536" y="0"/>
                  </a:moveTo>
                  <a:lnTo>
                    <a:pt x="1" y="2056"/>
                  </a:lnTo>
                  <a:lnTo>
                    <a:pt x="1045" y="8906"/>
                  </a:lnTo>
                  <a:cubicBezTo>
                    <a:pt x="1978" y="9076"/>
                    <a:pt x="2778" y="9147"/>
                    <a:pt x="3463" y="9147"/>
                  </a:cubicBezTo>
                  <a:cubicBezTo>
                    <a:pt x="6706" y="9147"/>
                    <a:pt x="7373" y="7568"/>
                    <a:pt x="7373" y="7568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6"/>
            <p:cNvSpPr/>
            <p:nvPr/>
          </p:nvSpPr>
          <p:spPr>
            <a:xfrm>
              <a:off x="-2470150" y="4679300"/>
              <a:ext cx="167200" cy="79125"/>
            </a:xfrm>
            <a:custGeom>
              <a:rect b="b" l="l" r="r" t="t"/>
              <a:pathLst>
                <a:path extrusionOk="0" h="3165" w="6688">
                  <a:moveTo>
                    <a:pt x="6361" y="1"/>
                  </a:moveTo>
                  <a:lnTo>
                    <a:pt x="4372" y="2708"/>
                  </a:lnTo>
                  <a:lnTo>
                    <a:pt x="164" y="1077"/>
                  </a:lnTo>
                  <a:lnTo>
                    <a:pt x="0" y="1436"/>
                  </a:lnTo>
                  <a:lnTo>
                    <a:pt x="4502" y="3165"/>
                  </a:lnTo>
                  <a:lnTo>
                    <a:pt x="6688" y="262"/>
                  </a:lnTo>
                  <a:lnTo>
                    <a:pt x="63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-2383700" y="4698875"/>
              <a:ext cx="35075" cy="18775"/>
            </a:xfrm>
            <a:custGeom>
              <a:rect b="b" l="l" r="r" t="t"/>
              <a:pathLst>
                <a:path extrusionOk="0" h="751" w="1403">
                  <a:moveTo>
                    <a:pt x="718" y="1"/>
                  </a:moveTo>
                  <a:cubicBezTo>
                    <a:pt x="359" y="1"/>
                    <a:pt x="0" y="164"/>
                    <a:pt x="0" y="359"/>
                  </a:cubicBezTo>
                  <a:cubicBezTo>
                    <a:pt x="0" y="588"/>
                    <a:pt x="359" y="751"/>
                    <a:pt x="718" y="751"/>
                  </a:cubicBezTo>
                  <a:cubicBezTo>
                    <a:pt x="1077" y="751"/>
                    <a:pt x="1403" y="588"/>
                    <a:pt x="1403" y="359"/>
                  </a:cubicBezTo>
                  <a:cubicBezTo>
                    <a:pt x="1403" y="196"/>
                    <a:pt x="1077" y="33"/>
                    <a:pt x="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-2643025" y="4722525"/>
              <a:ext cx="148425" cy="146825"/>
            </a:xfrm>
            <a:custGeom>
              <a:rect b="b" l="l" r="r" t="t"/>
              <a:pathLst>
                <a:path extrusionOk="0" h="5873" w="5937">
                  <a:moveTo>
                    <a:pt x="4404" y="1501"/>
                  </a:moveTo>
                  <a:lnTo>
                    <a:pt x="4632" y="3426"/>
                  </a:lnTo>
                  <a:lnTo>
                    <a:pt x="1240" y="4404"/>
                  </a:lnTo>
                  <a:lnTo>
                    <a:pt x="1142" y="2643"/>
                  </a:lnTo>
                  <a:lnTo>
                    <a:pt x="4404" y="1501"/>
                  </a:lnTo>
                  <a:close/>
                  <a:moveTo>
                    <a:pt x="5415" y="1"/>
                  </a:moveTo>
                  <a:lnTo>
                    <a:pt x="0" y="1860"/>
                  </a:lnTo>
                  <a:lnTo>
                    <a:pt x="261" y="5872"/>
                  </a:lnTo>
                  <a:lnTo>
                    <a:pt x="5937" y="4241"/>
                  </a:lnTo>
                  <a:lnTo>
                    <a:pt x="54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-2648750" y="4797550"/>
              <a:ext cx="61200" cy="34275"/>
            </a:xfrm>
            <a:custGeom>
              <a:rect b="b" l="l" r="r" t="t"/>
              <a:pathLst>
                <a:path extrusionOk="0" h="1371" w="2448">
                  <a:moveTo>
                    <a:pt x="2219" y="1"/>
                  </a:moveTo>
                  <a:lnTo>
                    <a:pt x="1" y="686"/>
                  </a:lnTo>
                  <a:lnTo>
                    <a:pt x="229" y="1371"/>
                  </a:lnTo>
                  <a:lnTo>
                    <a:pt x="2447" y="686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6"/>
            <p:cNvSpPr/>
            <p:nvPr/>
          </p:nvSpPr>
          <p:spPr>
            <a:xfrm>
              <a:off x="-2813475" y="4502350"/>
              <a:ext cx="250375" cy="360475"/>
            </a:xfrm>
            <a:custGeom>
              <a:rect b="b" l="l" r="r" t="t"/>
              <a:pathLst>
                <a:path extrusionOk="0" h="14419" w="10015">
                  <a:moveTo>
                    <a:pt x="4893" y="0"/>
                  </a:moveTo>
                  <a:lnTo>
                    <a:pt x="0" y="5122"/>
                  </a:lnTo>
                  <a:lnTo>
                    <a:pt x="0" y="14418"/>
                  </a:lnTo>
                  <a:cubicBezTo>
                    <a:pt x="7536" y="11907"/>
                    <a:pt x="10015" y="4600"/>
                    <a:pt x="10015" y="4600"/>
                  </a:cubicBezTo>
                  <a:lnTo>
                    <a:pt x="48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6"/>
            <p:cNvSpPr/>
            <p:nvPr/>
          </p:nvSpPr>
          <p:spPr>
            <a:xfrm>
              <a:off x="-2939800" y="4608350"/>
              <a:ext cx="154075" cy="289525"/>
            </a:xfrm>
            <a:custGeom>
              <a:rect b="b" l="l" r="r" t="t"/>
              <a:pathLst>
                <a:path extrusionOk="0" h="11581" w="6163">
                  <a:moveTo>
                    <a:pt x="3390" y="1"/>
                  </a:moveTo>
                  <a:cubicBezTo>
                    <a:pt x="3358" y="1"/>
                    <a:pt x="0" y="3430"/>
                    <a:pt x="617" y="11124"/>
                  </a:cubicBezTo>
                  <a:lnTo>
                    <a:pt x="6163" y="11581"/>
                  </a:lnTo>
                  <a:lnTo>
                    <a:pt x="5608" y="1"/>
                  </a:lnTo>
                  <a:lnTo>
                    <a:pt x="3390" y="1"/>
                  </a:lnTo>
                  <a:cubicBezTo>
                    <a:pt x="3390" y="1"/>
                    <a:pt x="3390" y="1"/>
                    <a:pt x="3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6"/>
            <p:cNvSpPr/>
            <p:nvPr/>
          </p:nvSpPr>
          <p:spPr>
            <a:xfrm>
              <a:off x="-2752325" y="4246275"/>
              <a:ext cx="353950" cy="418375"/>
            </a:xfrm>
            <a:custGeom>
              <a:rect b="b" l="l" r="r" t="t"/>
              <a:pathLst>
                <a:path extrusionOk="0" h="16735" w="14158">
                  <a:moveTo>
                    <a:pt x="6655" y="1"/>
                  </a:moveTo>
                  <a:cubicBezTo>
                    <a:pt x="6655" y="1"/>
                    <a:pt x="1" y="4861"/>
                    <a:pt x="4470" y="7112"/>
                  </a:cubicBezTo>
                  <a:lnTo>
                    <a:pt x="1469" y="10113"/>
                  </a:lnTo>
                  <a:lnTo>
                    <a:pt x="8286" y="16735"/>
                  </a:lnTo>
                  <a:lnTo>
                    <a:pt x="9917" y="10243"/>
                  </a:lnTo>
                  <a:cubicBezTo>
                    <a:pt x="9917" y="10243"/>
                    <a:pt x="13832" y="9950"/>
                    <a:pt x="13995" y="6883"/>
                  </a:cubicBezTo>
                  <a:cubicBezTo>
                    <a:pt x="14158" y="3850"/>
                    <a:pt x="6655" y="1"/>
                    <a:pt x="6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-3649675" y="3721100"/>
              <a:ext cx="343675" cy="739675"/>
            </a:xfrm>
            <a:custGeom>
              <a:rect b="b" l="l" r="r" t="t"/>
              <a:pathLst>
                <a:path extrusionOk="0" h="29587" w="13747">
                  <a:moveTo>
                    <a:pt x="9049" y="0"/>
                  </a:moveTo>
                  <a:cubicBezTo>
                    <a:pt x="1" y="22295"/>
                    <a:pt x="9625" y="29587"/>
                    <a:pt x="9668" y="29587"/>
                  </a:cubicBezTo>
                  <a:cubicBezTo>
                    <a:pt x="9669" y="29587"/>
                    <a:pt x="9669" y="29587"/>
                    <a:pt x="9669" y="29587"/>
                  </a:cubicBezTo>
                  <a:lnTo>
                    <a:pt x="13746" y="2121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6"/>
            <p:cNvSpPr/>
            <p:nvPr/>
          </p:nvSpPr>
          <p:spPr>
            <a:xfrm>
              <a:off x="-3409600" y="3991850"/>
              <a:ext cx="809800" cy="368625"/>
            </a:xfrm>
            <a:custGeom>
              <a:rect b="b" l="l" r="r" t="t"/>
              <a:pathLst>
                <a:path extrusionOk="0" h="14745" w="32392">
                  <a:moveTo>
                    <a:pt x="881" y="0"/>
                  </a:moveTo>
                  <a:lnTo>
                    <a:pt x="0" y="2023"/>
                  </a:lnTo>
                  <a:lnTo>
                    <a:pt x="31022" y="14744"/>
                  </a:lnTo>
                  <a:lnTo>
                    <a:pt x="32392" y="1233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6"/>
            <p:cNvSpPr/>
            <p:nvPr/>
          </p:nvSpPr>
          <p:spPr>
            <a:xfrm>
              <a:off x="-3530300" y="3770025"/>
              <a:ext cx="174550" cy="667100"/>
            </a:xfrm>
            <a:custGeom>
              <a:rect b="b" l="l" r="r" t="t"/>
              <a:pathLst>
                <a:path extrusionOk="0" h="26684" w="6982">
                  <a:moveTo>
                    <a:pt x="6688" y="1"/>
                  </a:moveTo>
                  <a:cubicBezTo>
                    <a:pt x="1" y="8221"/>
                    <a:pt x="4600" y="26488"/>
                    <a:pt x="4665" y="26684"/>
                  </a:cubicBezTo>
                  <a:lnTo>
                    <a:pt x="5024" y="26586"/>
                  </a:lnTo>
                  <a:cubicBezTo>
                    <a:pt x="4991" y="26423"/>
                    <a:pt x="425" y="8286"/>
                    <a:pt x="6981" y="262"/>
                  </a:cubicBezTo>
                  <a:lnTo>
                    <a:pt x="6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-2652000" y="4267475"/>
              <a:ext cx="72600" cy="117450"/>
            </a:xfrm>
            <a:custGeom>
              <a:rect b="b" l="l" r="r" t="t"/>
              <a:pathLst>
                <a:path extrusionOk="0" h="4698" w="2904">
                  <a:moveTo>
                    <a:pt x="2610" y="1"/>
                  </a:moveTo>
                  <a:lnTo>
                    <a:pt x="0" y="4535"/>
                  </a:lnTo>
                  <a:lnTo>
                    <a:pt x="326" y="4698"/>
                  </a:lnTo>
                  <a:lnTo>
                    <a:pt x="2903" y="164"/>
                  </a:lnTo>
                  <a:lnTo>
                    <a:pt x="26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-2587575" y="4269925"/>
              <a:ext cx="50575" cy="114200"/>
            </a:xfrm>
            <a:custGeom>
              <a:rect b="b" l="l" r="r" t="t"/>
              <a:pathLst>
                <a:path extrusionOk="0" h="4568" w="2023">
                  <a:moveTo>
                    <a:pt x="1664" y="1"/>
                  </a:moveTo>
                  <a:lnTo>
                    <a:pt x="0" y="4437"/>
                  </a:lnTo>
                  <a:lnTo>
                    <a:pt x="359" y="4567"/>
                  </a:lnTo>
                  <a:lnTo>
                    <a:pt x="2023" y="131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-2536200" y="4306625"/>
              <a:ext cx="53025" cy="96250"/>
            </a:xfrm>
            <a:custGeom>
              <a:rect b="b" l="l" r="r" t="t"/>
              <a:pathLst>
                <a:path extrusionOk="0" h="3850" w="2121">
                  <a:moveTo>
                    <a:pt x="1794" y="1"/>
                  </a:moveTo>
                  <a:lnTo>
                    <a:pt x="0" y="3719"/>
                  </a:lnTo>
                  <a:lnTo>
                    <a:pt x="326" y="3850"/>
                  </a:lnTo>
                  <a:lnTo>
                    <a:pt x="2121" y="164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-2487275" y="4357175"/>
              <a:ext cx="55475" cy="70175"/>
            </a:xfrm>
            <a:custGeom>
              <a:rect b="b" l="l" r="r" t="t"/>
              <a:pathLst>
                <a:path extrusionOk="0" h="2807" w="2219">
                  <a:moveTo>
                    <a:pt x="1925" y="1"/>
                  </a:moveTo>
                  <a:lnTo>
                    <a:pt x="0" y="2611"/>
                  </a:lnTo>
                  <a:lnTo>
                    <a:pt x="294" y="2806"/>
                  </a:lnTo>
                  <a:lnTo>
                    <a:pt x="2219" y="229"/>
                  </a:lnTo>
                  <a:lnTo>
                    <a:pt x="1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6"/>
            <p:cNvSpPr/>
            <p:nvPr/>
          </p:nvSpPr>
          <p:spPr>
            <a:xfrm>
              <a:off x="-2607975" y="4378400"/>
              <a:ext cx="190850" cy="70950"/>
            </a:xfrm>
            <a:custGeom>
              <a:rect b="b" l="l" r="r" t="t"/>
              <a:pathLst>
                <a:path extrusionOk="0" h="2838" w="7634">
                  <a:moveTo>
                    <a:pt x="131" y="0"/>
                  </a:moveTo>
                  <a:lnTo>
                    <a:pt x="1" y="359"/>
                  </a:lnTo>
                  <a:lnTo>
                    <a:pt x="7536" y="2838"/>
                  </a:lnTo>
                  <a:lnTo>
                    <a:pt x="7634" y="247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36"/>
          <p:cNvGrpSpPr/>
          <p:nvPr/>
        </p:nvGrpSpPr>
        <p:grpSpPr>
          <a:xfrm>
            <a:off x="600895" y="1903634"/>
            <a:ext cx="1739009" cy="2241733"/>
            <a:chOff x="13157200" y="-4886475"/>
            <a:chExt cx="1653050" cy="2130925"/>
          </a:xfrm>
        </p:grpSpPr>
        <p:sp>
          <p:nvSpPr>
            <p:cNvPr id="421" name="Google Shape;421;p36"/>
            <p:cNvSpPr/>
            <p:nvPr/>
          </p:nvSpPr>
          <p:spPr>
            <a:xfrm>
              <a:off x="13157200" y="-4886475"/>
              <a:ext cx="1653050" cy="2130925"/>
            </a:xfrm>
            <a:custGeom>
              <a:rect b="b" l="l" r="r" t="t"/>
              <a:pathLst>
                <a:path extrusionOk="0" h="85237" w="66122">
                  <a:moveTo>
                    <a:pt x="24955" y="44168"/>
                  </a:moveTo>
                  <a:lnTo>
                    <a:pt x="25249" y="49942"/>
                  </a:lnTo>
                  <a:lnTo>
                    <a:pt x="25020" y="50072"/>
                  </a:lnTo>
                  <a:cubicBezTo>
                    <a:pt x="24433" y="50496"/>
                    <a:pt x="24009" y="51181"/>
                    <a:pt x="23977" y="51964"/>
                  </a:cubicBezTo>
                  <a:lnTo>
                    <a:pt x="22541" y="52943"/>
                  </a:lnTo>
                  <a:lnTo>
                    <a:pt x="21008" y="49224"/>
                  </a:lnTo>
                  <a:lnTo>
                    <a:pt x="21367" y="48082"/>
                  </a:lnTo>
                  <a:cubicBezTo>
                    <a:pt x="21432" y="47626"/>
                    <a:pt x="21432" y="47169"/>
                    <a:pt x="21367" y="46778"/>
                  </a:cubicBezTo>
                  <a:cubicBezTo>
                    <a:pt x="21856" y="46484"/>
                    <a:pt x="22280" y="46158"/>
                    <a:pt x="22737" y="45832"/>
                  </a:cubicBezTo>
                  <a:cubicBezTo>
                    <a:pt x="23031" y="45603"/>
                    <a:pt x="23291" y="45310"/>
                    <a:pt x="23520" y="45016"/>
                  </a:cubicBezTo>
                  <a:cubicBezTo>
                    <a:pt x="23846" y="44820"/>
                    <a:pt x="24205" y="44625"/>
                    <a:pt x="24531" y="44396"/>
                  </a:cubicBezTo>
                  <a:cubicBezTo>
                    <a:pt x="24662" y="44331"/>
                    <a:pt x="24825" y="44233"/>
                    <a:pt x="24955" y="44168"/>
                  </a:cubicBezTo>
                  <a:close/>
                  <a:moveTo>
                    <a:pt x="56499" y="54606"/>
                  </a:moveTo>
                  <a:lnTo>
                    <a:pt x="56499" y="54606"/>
                  </a:lnTo>
                  <a:cubicBezTo>
                    <a:pt x="56564" y="54900"/>
                    <a:pt x="56499" y="55161"/>
                    <a:pt x="56433" y="55389"/>
                  </a:cubicBezTo>
                  <a:cubicBezTo>
                    <a:pt x="56270" y="55748"/>
                    <a:pt x="55911" y="56042"/>
                    <a:pt x="55357" y="56205"/>
                  </a:cubicBezTo>
                  <a:cubicBezTo>
                    <a:pt x="55128" y="56270"/>
                    <a:pt x="54835" y="56303"/>
                    <a:pt x="54541" y="56303"/>
                  </a:cubicBezTo>
                  <a:lnTo>
                    <a:pt x="54443" y="56303"/>
                  </a:lnTo>
                  <a:cubicBezTo>
                    <a:pt x="55194" y="55879"/>
                    <a:pt x="55911" y="55291"/>
                    <a:pt x="56499" y="54606"/>
                  </a:cubicBezTo>
                  <a:close/>
                  <a:moveTo>
                    <a:pt x="50007" y="1"/>
                  </a:moveTo>
                  <a:cubicBezTo>
                    <a:pt x="49909" y="1"/>
                    <a:pt x="49779" y="1"/>
                    <a:pt x="49681" y="66"/>
                  </a:cubicBezTo>
                  <a:lnTo>
                    <a:pt x="25053" y="3524"/>
                  </a:lnTo>
                  <a:cubicBezTo>
                    <a:pt x="23813" y="3687"/>
                    <a:pt x="22900" y="4796"/>
                    <a:pt x="22933" y="6035"/>
                  </a:cubicBezTo>
                  <a:lnTo>
                    <a:pt x="23520" y="17583"/>
                  </a:lnTo>
                  <a:cubicBezTo>
                    <a:pt x="21139" y="14941"/>
                    <a:pt x="18301" y="13473"/>
                    <a:pt x="15332" y="13473"/>
                  </a:cubicBezTo>
                  <a:lnTo>
                    <a:pt x="15202" y="13473"/>
                  </a:lnTo>
                  <a:cubicBezTo>
                    <a:pt x="15071" y="13440"/>
                    <a:pt x="14908" y="13440"/>
                    <a:pt x="14778" y="13440"/>
                  </a:cubicBezTo>
                  <a:cubicBezTo>
                    <a:pt x="14549" y="13440"/>
                    <a:pt x="14256" y="13473"/>
                    <a:pt x="14027" y="13538"/>
                  </a:cubicBezTo>
                  <a:cubicBezTo>
                    <a:pt x="12070" y="13799"/>
                    <a:pt x="10048" y="14647"/>
                    <a:pt x="8091" y="16082"/>
                  </a:cubicBezTo>
                  <a:cubicBezTo>
                    <a:pt x="7993" y="16148"/>
                    <a:pt x="7830" y="16278"/>
                    <a:pt x="7699" y="16409"/>
                  </a:cubicBezTo>
                  <a:cubicBezTo>
                    <a:pt x="7569" y="16474"/>
                    <a:pt x="7406" y="16572"/>
                    <a:pt x="7275" y="16702"/>
                  </a:cubicBezTo>
                  <a:lnTo>
                    <a:pt x="7210" y="16767"/>
                  </a:lnTo>
                  <a:cubicBezTo>
                    <a:pt x="1" y="22508"/>
                    <a:pt x="1" y="30272"/>
                    <a:pt x="490" y="33925"/>
                  </a:cubicBezTo>
                  <a:cubicBezTo>
                    <a:pt x="458" y="34447"/>
                    <a:pt x="490" y="34839"/>
                    <a:pt x="653" y="35198"/>
                  </a:cubicBezTo>
                  <a:cubicBezTo>
                    <a:pt x="523" y="35687"/>
                    <a:pt x="555" y="36209"/>
                    <a:pt x="784" y="36698"/>
                  </a:cubicBezTo>
                  <a:lnTo>
                    <a:pt x="1175" y="37644"/>
                  </a:lnTo>
                  <a:cubicBezTo>
                    <a:pt x="1469" y="38297"/>
                    <a:pt x="1991" y="38786"/>
                    <a:pt x="2643" y="38982"/>
                  </a:cubicBezTo>
                  <a:cubicBezTo>
                    <a:pt x="686" y="40482"/>
                    <a:pt x="653" y="42178"/>
                    <a:pt x="882" y="43189"/>
                  </a:cubicBezTo>
                  <a:cubicBezTo>
                    <a:pt x="1273" y="44820"/>
                    <a:pt x="2480" y="45897"/>
                    <a:pt x="4144" y="46060"/>
                  </a:cubicBezTo>
                  <a:cubicBezTo>
                    <a:pt x="4274" y="46517"/>
                    <a:pt x="4470" y="47006"/>
                    <a:pt x="4894" y="47463"/>
                  </a:cubicBezTo>
                  <a:cubicBezTo>
                    <a:pt x="5383" y="48050"/>
                    <a:pt x="6068" y="48376"/>
                    <a:pt x="6851" y="48409"/>
                  </a:cubicBezTo>
                  <a:cubicBezTo>
                    <a:pt x="7243" y="49779"/>
                    <a:pt x="8091" y="51508"/>
                    <a:pt x="10015" y="52095"/>
                  </a:cubicBezTo>
                  <a:cubicBezTo>
                    <a:pt x="8874" y="54672"/>
                    <a:pt x="8417" y="58292"/>
                    <a:pt x="10048" y="62761"/>
                  </a:cubicBezTo>
                  <a:lnTo>
                    <a:pt x="9983" y="62794"/>
                  </a:lnTo>
                  <a:cubicBezTo>
                    <a:pt x="8971" y="63381"/>
                    <a:pt x="8515" y="64588"/>
                    <a:pt x="8874" y="65697"/>
                  </a:cubicBezTo>
                  <a:lnTo>
                    <a:pt x="10994" y="72156"/>
                  </a:lnTo>
                  <a:cubicBezTo>
                    <a:pt x="11320" y="73069"/>
                    <a:pt x="12168" y="73787"/>
                    <a:pt x="13212" y="73820"/>
                  </a:cubicBezTo>
                  <a:lnTo>
                    <a:pt x="13701" y="73820"/>
                  </a:lnTo>
                  <a:cubicBezTo>
                    <a:pt x="17028" y="73820"/>
                    <a:pt x="19801" y="71928"/>
                    <a:pt x="21791" y="69938"/>
                  </a:cubicBezTo>
                  <a:lnTo>
                    <a:pt x="26325" y="71569"/>
                  </a:lnTo>
                  <a:lnTo>
                    <a:pt x="26912" y="82920"/>
                  </a:lnTo>
                  <a:cubicBezTo>
                    <a:pt x="26978" y="84225"/>
                    <a:pt x="28054" y="85236"/>
                    <a:pt x="29359" y="85236"/>
                  </a:cubicBezTo>
                  <a:lnTo>
                    <a:pt x="50660" y="85236"/>
                  </a:lnTo>
                  <a:cubicBezTo>
                    <a:pt x="51312" y="85236"/>
                    <a:pt x="51932" y="84976"/>
                    <a:pt x="52421" y="84486"/>
                  </a:cubicBezTo>
                  <a:cubicBezTo>
                    <a:pt x="52878" y="84062"/>
                    <a:pt x="53171" y="83410"/>
                    <a:pt x="53106" y="82757"/>
                  </a:cubicBezTo>
                  <a:lnTo>
                    <a:pt x="52943" y="61457"/>
                  </a:lnTo>
                  <a:lnTo>
                    <a:pt x="52943" y="61457"/>
                  </a:lnTo>
                  <a:cubicBezTo>
                    <a:pt x="53497" y="61554"/>
                    <a:pt x="54019" y="61587"/>
                    <a:pt x="54574" y="61587"/>
                  </a:cubicBezTo>
                  <a:lnTo>
                    <a:pt x="55031" y="61587"/>
                  </a:lnTo>
                  <a:cubicBezTo>
                    <a:pt x="58293" y="61424"/>
                    <a:pt x="61098" y="59369"/>
                    <a:pt x="62011" y="56531"/>
                  </a:cubicBezTo>
                  <a:cubicBezTo>
                    <a:pt x="62990" y="53432"/>
                    <a:pt x="61261" y="50790"/>
                    <a:pt x="60021" y="48833"/>
                  </a:cubicBezTo>
                  <a:cubicBezTo>
                    <a:pt x="59858" y="48572"/>
                    <a:pt x="59695" y="48278"/>
                    <a:pt x="59532" y="48050"/>
                  </a:cubicBezTo>
                  <a:cubicBezTo>
                    <a:pt x="58880" y="46941"/>
                    <a:pt x="57901" y="45016"/>
                    <a:pt x="57771" y="42896"/>
                  </a:cubicBezTo>
                  <a:lnTo>
                    <a:pt x="59271" y="42831"/>
                  </a:lnTo>
                  <a:cubicBezTo>
                    <a:pt x="59924" y="42798"/>
                    <a:pt x="60543" y="42504"/>
                    <a:pt x="60935" y="42015"/>
                  </a:cubicBezTo>
                  <a:cubicBezTo>
                    <a:pt x="61391" y="41526"/>
                    <a:pt x="61587" y="40873"/>
                    <a:pt x="61555" y="40254"/>
                  </a:cubicBezTo>
                  <a:lnTo>
                    <a:pt x="61555" y="39960"/>
                  </a:lnTo>
                  <a:lnTo>
                    <a:pt x="65338" y="17779"/>
                  </a:lnTo>
                  <a:cubicBezTo>
                    <a:pt x="65795" y="17387"/>
                    <a:pt x="66056" y="16767"/>
                    <a:pt x="66089" y="16148"/>
                  </a:cubicBezTo>
                  <a:lnTo>
                    <a:pt x="66121" y="15006"/>
                  </a:lnTo>
                  <a:cubicBezTo>
                    <a:pt x="66121" y="14647"/>
                    <a:pt x="66089" y="14288"/>
                    <a:pt x="65926" y="13962"/>
                  </a:cubicBezTo>
                  <a:cubicBezTo>
                    <a:pt x="66056" y="13636"/>
                    <a:pt x="66089" y="13277"/>
                    <a:pt x="66089" y="12886"/>
                  </a:cubicBezTo>
                  <a:cubicBezTo>
                    <a:pt x="66089" y="10602"/>
                    <a:pt x="63871" y="8873"/>
                    <a:pt x="61065" y="8873"/>
                  </a:cubicBezTo>
                  <a:cubicBezTo>
                    <a:pt x="60021" y="8873"/>
                    <a:pt x="59075" y="9102"/>
                    <a:pt x="58260" y="9558"/>
                  </a:cubicBezTo>
                  <a:lnTo>
                    <a:pt x="58423" y="7927"/>
                  </a:lnTo>
                  <a:cubicBezTo>
                    <a:pt x="58488" y="7177"/>
                    <a:pt x="58227" y="6460"/>
                    <a:pt x="57673" y="5938"/>
                  </a:cubicBezTo>
                  <a:cubicBezTo>
                    <a:pt x="57249" y="5481"/>
                    <a:pt x="56629" y="5220"/>
                    <a:pt x="55977" y="5220"/>
                  </a:cubicBezTo>
                  <a:lnTo>
                    <a:pt x="55683" y="5220"/>
                  </a:lnTo>
                  <a:lnTo>
                    <a:pt x="52519" y="5611"/>
                  </a:lnTo>
                  <a:lnTo>
                    <a:pt x="52454" y="2447"/>
                  </a:lnTo>
                  <a:cubicBezTo>
                    <a:pt x="52454" y="1762"/>
                    <a:pt x="52127" y="1077"/>
                    <a:pt x="51606" y="621"/>
                  </a:cubicBezTo>
                  <a:cubicBezTo>
                    <a:pt x="51149" y="262"/>
                    <a:pt x="50594" y="1"/>
                    <a:pt x="500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6"/>
            <p:cNvSpPr/>
            <p:nvPr/>
          </p:nvSpPr>
          <p:spPr>
            <a:xfrm>
              <a:off x="13615525" y="-3340275"/>
              <a:ext cx="321325" cy="203900"/>
            </a:xfrm>
            <a:custGeom>
              <a:rect b="b" l="l" r="r" t="t"/>
              <a:pathLst>
                <a:path extrusionOk="0" h="8156" w="12853">
                  <a:moveTo>
                    <a:pt x="4176" y="0"/>
                  </a:moveTo>
                  <a:lnTo>
                    <a:pt x="0" y="3523"/>
                  </a:lnTo>
                  <a:lnTo>
                    <a:pt x="12787" y="8155"/>
                  </a:lnTo>
                  <a:lnTo>
                    <a:pt x="12852" y="4534"/>
                  </a:lnTo>
                  <a:lnTo>
                    <a:pt x="41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6"/>
            <p:cNvSpPr/>
            <p:nvPr/>
          </p:nvSpPr>
          <p:spPr>
            <a:xfrm>
              <a:off x="13808800" y="-4837550"/>
              <a:ext cx="628775" cy="2008600"/>
            </a:xfrm>
            <a:custGeom>
              <a:rect b="b" l="l" r="r" t="t"/>
              <a:pathLst>
                <a:path extrusionOk="0" h="80344" w="25151">
                  <a:moveTo>
                    <a:pt x="24628" y="1"/>
                  </a:moveTo>
                  <a:lnTo>
                    <a:pt x="0" y="3459"/>
                  </a:lnTo>
                  <a:lnTo>
                    <a:pt x="3817" y="80344"/>
                  </a:lnTo>
                  <a:lnTo>
                    <a:pt x="25150" y="80344"/>
                  </a:lnTo>
                  <a:lnTo>
                    <a:pt x="246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13896050" y="-4609200"/>
              <a:ext cx="100325" cy="1745200"/>
            </a:xfrm>
            <a:custGeom>
              <a:rect b="b" l="l" r="r" t="t"/>
              <a:pathLst>
                <a:path extrusionOk="0" h="69808" w="4013">
                  <a:moveTo>
                    <a:pt x="0" y="1"/>
                  </a:moveTo>
                  <a:lnTo>
                    <a:pt x="2871" y="69807"/>
                  </a:lnTo>
                  <a:lnTo>
                    <a:pt x="4013" y="697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13967825" y="-4433875"/>
              <a:ext cx="74225" cy="1416550"/>
            </a:xfrm>
            <a:custGeom>
              <a:rect b="b" l="l" r="r" t="t"/>
              <a:pathLst>
                <a:path extrusionOk="0" h="56662" w="2969">
                  <a:moveTo>
                    <a:pt x="1142" y="1"/>
                  </a:moveTo>
                  <a:lnTo>
                    <a:pt x="0" y="33"/>
                  </a:lnTo>
                  <a:lnTo>
                    <a:pt x="2968" y="56662"/>
                  </a:lnTo>
                  <a:lnTo>
                    <a:pt x="11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14312775" y="-4735600"/>
              <a:ext cx="28550" cy="1861800"/>
            </a:xfrm>
            <a:custGeom>
              <a:rect b="b" l="l" r="r" t="t"/>
              <a:pathLst>
                <a:path extrusionOk="0" h="74472" w="1142">
                  <a:moveTo>
                    <a:pt x="587" y="0"/>
                  </a:moveTo>
                  <a:lnTo>
                    <a:pt x="0" y="74472"/>
                  </a:lnTo>
                  <a:lnTo>
                    <a:pt x="1142" y="74472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14393975" y="-3927250"/>
              <a:ext cx="187125" cy="393750"/>
            </a:xfrm>
            <a:custGeom>
              <a:rect b="b" l="l" r="r" t="t"/>
              <a:pathLst>
                <a:path extrusionOk="0" h="15750" w="7485">
                  <a:moveTo>
                    <a:pt x="4669" y="0"/>
                  </a:moveTo>
                  <a:cubicBezTo>
                    <a:pt x="4478" y="0"/>
                    <a:pt x="4198" y="79"/>
                    <a:pt x="4157" y="221"/>
                  </a:cubicBezTo>
                  <a:cubicBezTo>
                    <a:pt x="3015" y="3092"/>
                    <a:pt x="4483" y="6027"/>
                    <a:pt x="5494" y="8735"/>
                  </a:cubicBezTo>
                  <a:cubicBezTo>
                    <a:pt x="6049" y="10235"/>
                    <a:pt x="6310" y="11801"/>
                    <a:pt x="5625" y="13302"/>
                  </a:cubicBezTo>
                  <a:cubicBezTo>
                    <a:pt x="5112" y="14382"/>
                    <a:pt x="3927" y="15284"/>
                    <a:pt x="2720" y="15284"/>
                  </a:cubicBezTo>
                  <a:cubicBezTo>
                    <a:pt x="2469" y="15284"/>
                    <a:pt x="2218" y="15245"/>
                    <a:pt x="1971" y="15161"/>
                  </a:cubicBezTo>
                  <a:cubicBezTo>
                    <a:pt x="1613" y="15063"/>
                    <a:pt x="862" y="14737"/>
                    <a:pt x="732" y="14313"/>
                  </a:cubicBezTo>
                  <a:cubicBezTo>
                    <a:pt x="720" y="14288"/>
                    <a:pt x="685" y="14278"/>
                    <a:pt x="638" y="14278"/>
                  </a:cubicBezTo>
                  <a:cubicBezTo>
                    <a:pt x="436" y="14278"/>
                    <a:pt x="0" y="14474"/>
                    <a:pt x="79" y="14606"/>
                  </a:cubicBezTo>
                  <a:cubicBezTo>
                    <a:pt x="415" y="15334"/>
                    <a:pt x="1737" y="15750"/>
                    <a:pt x="2620" y="15750"/>
                  </a:cubicBezTo>
                  <a:cubicBezTo>
                    <a:pt x="2766" y="15750"/>
                    <a:pt x="2900" y="15739"/>
                    <a:pt x="3015" y="15716"/>
                  </a:cubicBezTo>
                  <a:cubicBezTo>
                    <a:pt x="4516" y="15389"/>
                    <a:pt x="5625" y="14574"/>
                    <a:pt x="6342" y="13204"/>
                  </a:cubicBezTo>
                  <a:cubicBezTo>
                    <a:pt x="7484" y="11312"/>
                    <a:pt x="6342" y="8898"/>
                    <a:pt x="5625" y="7071"/>
                  </a:cubicBezTo>
                  <a:cubicBezTo>
                    <a:pt x="4711" y="4853"/>
                    <a:pt x="3929" y="2407"/>
                    <a:pt x="4842" y="91"/>
                  </a:cubicBezTo>
                  <a:cubicBezTo>
                    <a:pt x="4867" y="29"/>
                    <a:pt x="4784" y="0"/>
                    <a:pt x="4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14371125" y="-3926225"/>
              <a:ext cx="311075" cy="507075"/>
            </a:xfrm>
            <a:custGeom>
              <a:rect b="b" l="l" r="r" t="t"/>
              <a:pathLst>
                <a:path extrusionOk="0" h="20283" w="12443">
                  <a:moveTo>
                    <a:pt x="7768" y="0"/>
                  </a:moveTo>
                  <a:cubicBezTo>
                    <a:pt x="7594" y="0"/>
                    <a:pt x="7401" y="73"/>
                    <a:pt x="7354" y="213"/>
                  </a:cubicBezTo>
                  <a:cubicBezTo>
                    <a:pt x="6408" y="2398"/>
                    <a:pt x="6441" y="4682"/>
                    <a:pt x="7093" y="6965"/>
                  </a:cubicBezTo>
                  <a:cubicBezTo>
                    <a:pt x="7746" y="9314"/>
                    <a:pt x="9181" y="11206"/>
                    <a:pt x="10355" y="13293"/>
                  </a:cubicBezTo>
                  <a:cubicBezTo>
                    <a:pt x="11758" y="15838"/>
                    <a:pt x="11106" y="18676"/>
                    <a:pt x="8202" y="19589"/>
                  </a:cubicBezTo>
                  <a:cubicBezTo>
                    <a:pt x="7691" y="19747"/>
                    <a:pt x="7185" y="19818"/>
                    <a:pt x="6687" y="19818"/>
                  </a:cubicBezTo>
                  <a:cubicBezTo>
                    <a:pt x="4519" y="19818"/>
                    <a:pt x="2508" y="18475"/>
                    <a:pt x="863" y="17175"/>
                  </a:cubicBezTo>
                  <a:cubicBezTo>
                    <a:pt x="788" y="17108"/>
                    <a:pt x="688" y="17080"/>
                    <a:pt x="588" y="17080"/>
                  </a:cubicBezTo>
                  <a:cubicBezTo>
                    <a:pt x="299" y="17080"/>
                    <a:pt x="1" y="17316"/>
                    <a:pt x="243" y="17534"/>
                  </a:cubicBezTo>
                  <a:cubicBezTo>
                    <a:pt x="2110" y="19027"/>
                    <a:pt x="4125" y="20283"/>
                    <a:pt x="6571" y="20283"/>
                  </a:cubicBezTo>
                  <a:cubicBezTo>
                    <a:pt x="6690" y="20283"/>
                    <a:pt x="6809" y="20280"/>
                    <a:pt x="6930" y="20274"/>
                  </a:cubicBezTo>
                  <a:cubicBezTo>
                    <a:pt x="9018" y="20176"/>
                    <a:pt x="11040" y="18969"/>
                    <a:pt x="11693" y="16914"/>
                  </a:cubicBezTo>
                  <a:cubicBezTo>
                    <a:pt x="12443" y="14598"/>
                    <a:pt x="10616" y="12315"/>
                    <a:pt x="9475" y="10488"/>
                  </a:cubicBezTo>
                  <a:cubicBezTo>
                    <a:pt x="7583" y="7422"/>
                    <a:pt x="6571" y="3670"/>
                    <a:pt x="8039" y="278"/>
                  </a:cubicBezTo>
                  <a:cubicBezTo>
                    <a:pt x="8125" y="90"/>
                    <a:pt x="7959" y="0"/>
                    <a:pt x="77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14172500" y="-4537425"/>
              <a:ext cx="582300" cy="661375"/>
            </a:xfrm>
            <a:custGeom>
              <a:rect b="b" l="l" r="r" t="t"/>
              <a:pathLst>
                <a:path extrusionOk="0" h="26455" w="23292">
                  <a:moveTo>
                    <a:pt x="1" y="0"/>
                  </a:moveTo>
                  <a:lnTo>
                    <a:pt x="1436" y="26455"/>
                  </a:lnTo>
                  <a:lnTo>
                    <a:pt x="19051" y="25378"/>
                  </a:lnTo>
                  <a:lnTo>
                    <a:pt x="23291" y="84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6"/>
            <p:cNvSpPr/>
            <p:nvPr/>
          </p:nvSpPr>
          <p:spPr>
            <a:xfrm>
              <a:off x="14187175" y="-4617350"/>
              <a:ext cx="100325" cy="61175"/>
            </a:xfrm>
            <a:custGeom>
              <a:rect b="b" l="l" r="r" t="t"/>
              <a:pathLst>
                <a:path extrusionOk="0" h="2447" w="4013">
                  <a:moveTo>
                    <a:pt x="2023" y="0"/>
                  </a:moveTo>
                  <a:cubicBezTo>
                    <a:pt x="914" y="0"/>
                    <a:pt x="1" y="588"/>
                    <a:pt x="1" y="1240"/>
                  </a:cubicBezTo>
                  <a:cubicBezTo>
                    <a:pt x="1" y="1925"/>
                    <a:pt x="914" y="2447"/>
                    <a:pt x="2023" y="2447"/>
                  </a:cubicBezTo>
                  <a:cubicBezTo>
                    <a:pt x="3100" y="2447"/>
                    <a:pt x="4013" y="1892"/>
                    <a:pt x="4013" y="1240"/>
                  </a:cubicBezTo>
                  <a:cubicBezTo>
                    <a:pt x="4013" y="522"/>
                    <a:pt x="3100" y="0"/>
                    <a:pt x="2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6"/>
            <p:cNvSpPr/>
            <p:nvPr/>
          </p:nvSpPr>
          <p:spPr>
            <a:xfrm>
              <a:off x="14634900" y="-4617350"/>
              <a:ext cx="128850" cy="79950"/>
            </a:xfrm>
            <a:custGeom>
              <a:rect b="b" l="l" r="r" t="t"/>
              <a:pathLst>
                <a:path extrusionOk="0" h="3198" w="5154">
                  <a:moveTo>
                    <a:pt x="2577" y="0"/>
                  </a:moveTo>
                  <a:cubicBezTo>
                    <a:pt x="1142" y="0"/>
                    <a:pt x="0" y="685"/>
                    <a:pt x="0" y="1599"/>
                  </a:cubicBezTo>
                  <a:cubicBezTo>
                    <a:pt x="0" y="2479"/>
                    <a:pt x="1142" y="3197"/>
                    <a:pt x="2577" y="3197"/>
                  </a:cubicBezTo>
                  <a:cubicBezTo>
                    <a:pt x="4012" y="3197"/>
                    <a:pt x="5154" y="2479"/>
                    <a:pt x="5154" y="1599"/>
                  </a:cubicBezTo>
                  <a:cubicBezTo>
                    <a:pt x="5154" y="751"/>
                    <a:pt x="4012" y="0"/>
                    <a:pt x="2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14311150" y="-4445275"/>
              <a:ext cx="327025" cy="399600"/>
            </a:xfrm>
            <a:custGeom>
              <a:rect b="b" l="l" r="r" t="t"/>
              <a:pathLst>
                <a:path extrusionOk="0" h="15984" w="13081">
                  <a:moveTo>
                    <a:pt x="8677" y="1925"/>
                  </a:moveTo>
                  <a:lnTo>
                    <a:pt x="12102" y="15234"/>
                  </a:lnTo>
                  <a:lnTo>
                    <a:pt x="1272" y="14451"/>
                  </a:lnTo>
                  <a:lnTo>
                    <a:pt x="8677" y="1925"/>
                  </a:lnTo>
                  <a:close/>
                  <a:moveTo>
                    <a:pt x="8938" y="0"/>
                  </a:moveTo>
                  <a:lnTo>
                    <a:pt x="0" y="15103"/>
                  </a:lnTo>
                  <a:lnTo>
                    <a:pt x="13081" y="15984"/>
                  </a:lnTo>
                  <a:lnTo>
                    <a:pt x="13081" y="15984"/>
                  </a:lnTo>
                  <a:lnTo>
                    <a:pt x="893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14395950" y="-4329475"/>
              <a:ext cx="184325" cy="309900"/>
            </a:xfrm>
            <a:custGeom>
              <a:rect b="b" l="l" r="r" t="t"/>
              <a:pathLst>
                <a:path extrusionOk="0" h="12396" w="7373">
                  <a:moveTo>
                    <a:pt x="7046" y="0"/>
                  </a:moveTo>
                  <a:lnTo>
                    <a:pt x="3426" y="33"/>
                  </a:lnTo>
                  <a:lnTo>
                    <a:pt x="0" y="7731"/>
                  </a:lnTo>
                  <a:lnTo>
                    <a:pt x="2904" y="7372"/>
                  </a:lnTo>
                  <a:lnTo>
                    <a:pt x="2904" y="7372"/>
                  </a:lnTo>
                  <a:lnTo>
                    <a:pt x="425" y="12396"/>
                  </a:lnTo>
                  <a:lnTo>
                    <a:pt x="7373" y="3686"/>
                  </a:lnTo>
                  <a:lnTo>
                    <a:pt x="7373" y="3686"/>
                  </a:lnTo>
                  <a:lnTo>
                    <a:pt x="3784" y="4632"/>
                  </a:lnTo>
                  <a:lnTo>
                    <a:pt x="70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14205950" y="-3916850"/>
              <a:ext cx="443650" cy="55475"/>
            </a:xfrm>
            <a:custGeom>
              <a:rect b="b" l="l" r="r" t="t"/>
              <a:pathLst>
                <a:path extrusionOk="0" h="2219" w="17746">
                  <a:moveTo>
                    <a:pt x="17680" y="1"/>
                  </a:moveTo>
                  <a:lnTo>
                    <a:pt x="0" y="1077"/>
                  </a:lnTo>
                  <a:lnTo>
                    <a:pt x="98" y="2219"/>
                  </a:lnTo>
                  <a:lnTo>
                    <a:pt x="17745" y="1143"/>
                  </a:lnTo>
                  <a:lnTo>
                    <a:pt x="176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14157000" y="-4552125"/>
              <a:ext cx="606750" cy="53850"/>
            </a:xfrm>
            <a:custGeom>
              <a:rect b="b" l="l" r="r" t="t"/>
              <a:pathLst>
                <a:path extrusionOk="0" h="2154" w="24270">
                  <a:moveTo>
                    <a:pt x="33" y="1"/>
                  </a:moveTo>
                  <a:lnTo>
                    <a:pt x="1" y="1143"/>
                  </a:lnTo>
                  <a:lnTo>
                    <a:pt x="24237" y="2154"/>
                  </a:lnTo>
                  <a:lnTo>
                    <a:pt x="24270" y="10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14441625" y="-4707875"/>
              <a:ext cx="130500" cy="156600"/>
            </a:xfrm>
            <a:custGeom>
              <a:rect b="b" l="l" r="r" t="t"/>
              <a:pathLst>
                <a:path extrusionOk="0" h="6264" w="5220">
                  <a:moveTo>
                    <a:pt x="5219" y="1"/>
                  </a:moveTo>
                  <a:lnTo>
                    <a:pt x="0" y="620"/>
                  </a:lnTo>
                  <a:lnTo>
                    <a:pt x="196" y="6264"/>
                  </a:lnTo>
                  <a:lnTo>
                    <a:pt x="4600" y="6264"/>
                  </a:lnTo>
                  <a:lnTo>
                    <a:pt x="52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14453850" y="-4590450"/>
              <a:ext cx="90550" cy="16350"/>
            </a:xfrm>
            <a:custGeom>
              <a:rect b="b" l="l" r="r" t="t"/>
              <a:pathLst>
                <a:path extrusionOk="0" h="654" w="3622">
                  <a:moveTo>
                    <a:pt x="3589" y="1"/>
                  </a:moveTo>
                  <a:lnTo>
                    <a:pt x="0" y="392"/>
                  </a:lnTo>
                  <a:lnTo>
                    <a:pt x="33" y="653"/>
                  </a:lnTo>
                  <a:lnTo>
                    <a:pt x="3621" y="262"/>
                  </a:lnTo>
                  <a:lnTo>
                    <a:pt x="35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14454675" y="-4612450"/>
              <a:ext cx="108475" cy="9800"/>
            </a:xfrm>
            <a:custGeom>
              <a:rect b="b" l="l" r="r" t="t"/>
              <a:pathLst>
                <a:path extrusionOk="0" h="392" w="4339">
                  <a:moveTo>
                    <a:pt x="4339" y="0"/>
                  </a:moveTo>
                  <a:lnTo>
                    <a:pt x="0" y="98"/>
                  </a:lnTo>
                  <a:lnTo>
                    <a:pt x="0" y="392"/>
                  </a:lnTo>
                  <a:lnTo>
                    <a:pt x="4339" y="294"/>
                  </a:lnTo>
                  <a:lnTo>
                    <a:pt x="43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14448150" y="-4649975"/>
              <a:ext cx="115000" cy="24500"/>
            </a:xfrm>
            <a:custGeom>
              <a:rect b="b" l="l" r="r" t="t"/>
              <a:pathLst>
                <a:path extrusionOk="0" h="980" w="4600">
                  <a:moveTo>
                    <a:pt x="4567" y="1"/>
                  </a:moveTo>
                  <a:lnTo>
                    <a:pt x="0" y="686"/>
                  </a:lnTo>
                  <a:lnTo>
                    <a:pt x="33" y="979"/>
                  </a:lnTo>
                  <a:lnTo>
                    <a:pt x="4600" y="262"/>
                  </a:lnTo>
                  <a:lnTo>
                    <a:pt x="4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14448150" y="-4676075"/>
              <a:ext cx="106850" cy="9825"/>
            </a:xfrm>
            <a:custGeom>
              <a:rect b="b" l="l" r="r" t="t"/>
              <a:pathLst>
                <a:path extrusionOk="0" h="393" w="4274">
                  <a:moveTo>
                    <a:pt x="4273" y="1"/>
                  </a:moveTo>
                  <a:lnTo>
                    <a:pt x="0" y="99"/>
                  </a:lnTo>
                  <a:lnTo>
                    <a:pt x="0" y="392"/>
                  </a:lnTo>
                  <a:lnTo>
                    <a:pt x="4273" y="294"/>
                  </a:lnTo>
                  <a:lnTo>
                    <a:pt x="42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13838150" y="-3856500"/>
              <a:ext cx="599425" cy="364550"/>
            </a:xfrm>
            <a:custGeom>
              <a:rect b="b" l="l" r="r" t="t"/>
              <a:pathLst>
                <a:path extrusionOk="0" h="14582" w="23977">
                  <a:moveTo>
                    <a:pt x="23976" y="1"/>
                  </a:moveTo>
                  <a:lnTo>
                    <a:pt x="0" y="12461"/>
                  </a:lnTo>
                  <a:lnTo>
                    <a:pt x="490" y="14582"/>
                  </a:lnTo>
                  <a:lnTo>
                    <a:pt x="23976" y="6720"/>
                  </a:lnTo>
                  <a:lnTo>
                    <a:pt x="2397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13951500" y="-3709700"/>
              <a:ext cx="477100" cy="168825"/>
            </a:xfrm>
            <a:custGeom>
              <a:rect b="b" l="l" r="r" t="t"/>
              <a:pathLst>
                <a:path extrusionOk="0" h="6753" w="19084">
                  <a:moveTo>
                    <a:pt x="18985" y="0"/>
                  </a:moveTo>
                  <a:lnTo>
                    <a:pt x="18692" y="65"/>
                  </a:lnTo>
                  <a:lnTo>
                    <a:pt x="18790" y="359"/>
                  </a:lnTo>
                  <a:lnTo>
                    <a:pt x="19083" y="261"/>
                  </a:lnTo>
                  <a:lnTo>
                    <a:pt x="18985" y="0"/>
                  </a:lnTo>
                  <a:close/>
                  <a:moveTo>
                    <a:pt x="18463" y="196"/>
                  </a:moveTo>
                  <a:lnTo>
                    <a:pt x="18170" y="261"/>
                  </a:lnTo>
                  <a:lnTo>
                    <a:pt x="18235" y="555"/>
                  </a:lnTo>
                  <a:lnTo>
                    <a:pt x="18529" y="490"/>
                  </a:lnTo>
                  <a:lnTo>
                    <a:pt x="18463" y="196"/>
                  </a:lnTo>
                  <a:close/>
                  <a:moveTo>
                    <a:pt x="17942" y="359"/>
                  </a:moveTo>
                  <a:lnTo>
                    <a:pt x="17648" y="424"/>
                  </a:lnTo>
                  <a:lnTo>
                    <a:pt x="17713" y="718"/>
                  </a:lnTo>
                  <a:lnTo>
                    <a:pt x="18007" y="653"/>
                  </a:lnTo>
                  <a:lnTo>
                    <a:pt x="17942" y="359"/>
                  </a:lnTo>
                  <a:close/>
                  <a:moveTo>
                    <a:pt x="17387" y="555"/>
                  </a:moveTo>
                  <a:lnTo>
                    <a:pt x="17126" y="653"/>
                  </a:lnTo>
                  <a:lnTo>
                    <a:pt x="17191" y="914"/>
                  </a:lnTo>
                  <a:lnTo>
                    <a:pt x="17485" y="848"/>
                  </a:lnTo>
                  <a:lnTo>
                    <a:pt x="17387" y="555"/>
                  </a:lnTo>
                  <a:close/>
                  <a:moveTo>
                    <a:pt x="16865" y="718"/>
                  </a:moveTo>
                  <a:lnTo>
                    <a:pt x="16572" y="816"/>
                  </a:lnTo>
                  <a:lnTo>
                    <a:pt x="16669" y="1077"/>
                  </a:lnTo>
                  <a:lnTo>
                    <a:pt x="16963" y="1011"/>
                  </a:lnTo>
                  <a:lnTo>
                    <a:pt x="16865" y="718"/>
                  </a:lnTo>
                  <a:close/>
                  <a:moveTo>
                    <a:pt x="16343" y="914"/>
                  </a:moveTo>
                  <a:lnTo>
                    <a:pt x="16050" y="1011"/>
                  </a:lnTo>
                  <a:lnTo>
                    <a:pt x="16147" y="1305"/>
                  </a:lnTo>
                  <a:lnTo>
                    <a:pt x="16408" y="1207"/>
                  </a:lnTo>
                  <a:lnTo>
                    <a:pt x="16343" y="914"/>
                  </a:lnTo>
                  <a:close/>
                  <a:moveTo>
                    <a:pt x="15756" y="1077"/>
                  </a:moveTo>
                  <a:lnTo>
                    <a:pt x="15495" y="1175"/>
                  </a:lnTo>
                  <a:lnTo>
                    <a:pt x="15560" y="1468"/>
                  </a:lnTo>
                  <a:lnTo>
                    <a:pt x="15854" y="1370"/>
                  </a:lnTo>
                  <a:lnTo>
                    <a:pt x="15756" y="1077"/>
                  </a:lnTo>
                  <a:close/>
                  <a:moveTo>
                    <a:pt x="15234" y="1305"/>
                  </a:moveTo>
                  <a:lnTo>
                    <a:pt x="14941" y="1370"/>
                  </a:lnTo>
                  <a:lnTo>
                    <a:pt x="15038" y="1664"/>
                  </a:lnTo>
                  <a:lnTo>
                    <a:pt x="15332" y="1566"/>
                  </a:lnTo>
                  <a:lnTo>
                    <a:pt x="15234" y="1305"/>
                  </a:lnTo>
                  <a:close/>
                  <a:moveTo>
                    <a:pt x="14712" y="1468"/>
                  </a:moveTo>
                  <a:lnTo>
                    <a:pt x="14419" y="1533"/>
                  </a:lnTo>
                  <a:lnTo>
                    <a:pt x="14516" y="1827"/>
                  </a:lnTo>
                  <a:lnTo>
                    <a:pt x="14777" y="1729"/>
                  </a:lnTo>
                  <a:lnTo>
                    <a:pt x="14712" y="1468"/>
                  </a:lnTo>
                  <a:close/>
                  <a:moveTo>
                    <a:pt x="14158" y="1664"/>
                  </a:moveTo>
                  <a:lnTo>
                    <a:pt x="13897" y="1729"/>
                  </a:lnTo>
                  <a:lnTo>
                    <a:pt x="13962" y="2023"/>
                  </a:lnTo>
                  <a:lnTo>
                    <a:pt x="14256" y="1957"/>
                  </a:lnTo>
                  <a:lnTo>
                    <a:pt x="14158" y="1664"/>
                  </a:lnTo>
                  <a:close/>
                  <a:moveTo>
                    <a:pt x="13636" y="1827"/>
                  </a:moveTo>
                  <a:lnTo>
                    <a:pt x="13342" y="1892"/>
                  </a:lnTo>
                  <a:lnTo>
                    <a:pt x="13440" y="2186"/>
                  </a:lnTo>
                  <a:lnTo>
                    <a:pt x="13734" y="2121"/>
                  </a:lnTo>
                  <a:lnTo>
                    <a:pt x="13636" y="1827"/>
                  </a:lnTo>
                  <a:close/>
                  <a:moveTo>
                    <a:pt x="13114" y="1990"/>
                  </a:moveTo>
                  <a:lnTo>
                    <a:pt x="12820" y="2055"/>
                  </a:lnTo>
                  <a:lnTo>
                    <a:pt x="12918" y="2349"/>
                  </a:lnTo>
                  <a:lnTo>
                    <a:pt x="13212" y="2284"/>
                  </a:lnTo>
                  <a:lnTo>
                    <a:pt x="13114" y="1990"/>
                  </a:lnTo>
                  <a:close/>
                  <a:moveTo>
                    <a:pt x="12592" y="2186"/>
                  </a:moveTo>
                  <a:lnTo>
                    <a:pt x="12298" y="2284"/>
                  </a:lnTo>
                  <a:lnTo>
                    <a:pt x="12396" y="2545"/>
                  </a:lnTo>
                  <a:lnTo>
                    <a:pt x="12657" y="2479"/>
                  </a:lnTo>
                  <a:lnTo>
                    <a:pt x="12592" y="2186"/>
                  </a:lnTo>
                  <a:close/>
                  <a:moveTo>
                    <a:pt x="12070" y="2349"/>
                  </a:moveTo>
                  <a:lnTo>
                    <a:pt x="11776" y="2447"/>
                  </a:lnTo>
                  <a:lnTo>
                    <a:pt x="11842" y="2708"/>
                  </a:lnTo>
                  <a:lnTo>
                    <a:pt x="12135" y="2642"/>
                  </a:lnTo>
                  <a:lnTo>
                    <a:pt x="12070" y="2349"/>
                  </a:lnTo>
                  <a:close/>
                  <a:moveTo>
                    <a:pt x="11515" y="2545"/>
                  </a:moveTo>
                  <a:lnTo>
                    <a:pt x="11222" y="2642"/>
                  </a:lnTo>
                  <a:lnTo>
                    <a:pt x="11320" y="2936"/>
                  </a:lnTo>
                  <a:lnTo>
                    <a:pt x="11613" y="2838"/>
                  </a:lnTo>
                  <a:lnTo>
                    <a:pt x="11515" y="2545"/>
                  </a:lnTo>
                  <a:close/>
                  <a:moveTo>
                    <a:pt x="10994" y="2708"/>
                  </a:moveTo>
                  <a:lnTo>
                    <a:pt x="10700" y="2806"/>
                  </a:lnTo>
                  <a:lnTo>
                    <a:pt x="10798" y="3099"/>
                  </a:lnTo>
                  <a:lnTo>
                    <a:pt x="11091" y="3001"/>
                  </a:lnTo>
                  <a:lnTo>
                    <a:pt x="10994" y="2708"/>
                  </a:lnTo>
                  <a:close/>
                  <a:moveTo>
                    <a:pt x="10439" y="2936"/>
                  </a:moveTo>
                  <a:lnTo>
                    <a:pt x="10145" y="3001"/>
                  </a:lnTo>
                  <a:lnTo>
                    <a:pt x="10211" y="3295"/>
                  </a:lnTo>
                  <a:lnTo>
                    <a:pt x="10504" y="3197"/>
                  </a:lnTo>
                  <a:lnTo>
                    <a:pt x="10439" y="2936"/>
                  </a:lnTo>
                  <a:close/>
                  <a:moveTo>
                    <a:pt x="9884" y="3099"/>
                  </a:moveTo>
                  <a:lnTo>
                    <a:pt x="9591" y="3164"/>
                  </a:lnTo>
                  <a:lnTo>
                    <a:pt x="9689" y="3458"/>
                  </a:lnTo>
                  <a:lnTo>
                    <a:pt x="9982" y="3360"/>
                  </a:lnTo>
                  <a:lnTo>
                    <a:pt x="9884" y="3099"/>
                  </a:lnTo>
                  <a:close/>
                  <a:moveTo>
                    <a:pt x="9363" y="3295"/>
                  </a:moveTo>
                  <a:lnTo>
                    <a:pt x="9069" y="3360"/>
                  </a:lnTo>
                  <a:lnTo>
                    <a:pt x="9167" y="3654"/>
                  </a:lnTo>
                  <a:lnTo>
                    <a:pt x="9460" y="3588"/>
                  </a:lnTo>
                  <a:lnTo>
                    <a:pt x="9363" y="3295"/>
                  </a:lnTo>
                  <a:close/>
                  <a:moveTo>
                    <a:pt x="8841" y="3458"/>
                  </a:moveTo>
                  <a:lnTo>
                    <a:pt x="8547" y="3523"/>
                  </a:lnTo>
                  <a:lnTo>
                    <a:pt x="8645" y="3817"/>
                  </a:lnTo>
                  <a:lnTo>
                    <a:pt x="8906" y="3752"/>
                  </a:lnTo>
                  <a:lnTo>
                    <a:pt x="8841" y="3458"/>
                  </a:lnTo>
                  <a:close/>
                  <a:moveTo>
                    <a:pt x="8319" y="3654"/>
                  </a:moveTo>
                  <a:lnTo>
                    <a:pt x="8025" y="3752"/>
                  </a:lnTo>
                  <a:lnTo>
                    <a:pt x="8090" y="4012"/>
                  </a:lnTo>
                  <a:lnTo>
                    <a:pt x="8384" y="3947"/>
                  </a:lnTo>
                  <a:lnTo>
                    <a:pt x="8319" y="3654"/>
                  </a:lnTo>
                  <a:close/>
                  <a:moveTo>
                    <a:pt x="7764" y="3817"/>
                  </a:moveTo>
                  <a:lnTo>
                    <a:pt x="7503" y="3915"/>
                  </a:lnTo>
                  <a:lnTo>
                    <a:pt x="7568" y="4176"/>
                  </a:lnTo>
                  <a:lnTo>
                    <a:pt x="7862" y="4110"/>
                  </a:lnTo>
                  <a:lnTo>
                    <a:pt x="7764" y="3817"/>
                  </a:lnTo>
                  <a:close/>
                  <a:moveTo>
                    <a:pt x="7242" y="4012"/>
                  </a:moveTo>
                  <a:lnTo>
                    <a:pt x="6949" y="4110"/>
                  </a:lnTo>
                  <a:lnTo>
                    <a:pt x="7047" y="4404"/>
                  </a:lnTo>
                  <a:lnTo>
                    <a:pt x="7340" y="4306"/>
                  </a:lnTo>
                  <a:lnTo>
                    <a:pt x="7242" y="4012"/>
                  </a:lnTo>
                  <a:close/>
                  <a:moveTo>
                    <a:pt x="6720" y="4176"/>
                  </a:moveTo>
                  <a:lnTo>
                    <a:pt x="6427" y="4273"/>
                  </a:lnTo>
                  <a:lnTo>
                    <a:pt x="6525" y="4567"/>
                  </a:lnTo>
                  <a:lnTo>
                    <a:pt x="6786" y="4469"/>
                  </a:lnTo>
                  <a:lnTo>
                    <a:pt x="6720" y="4176"/>
                  </a:lnTo>
                  <a:close/>
                  <a:moveTo>
                    <a:pt x="6198" y="4339"/>
                  </a:moveTo>
                  <a:lnTo>
                    <a:pt x="5905" y="4437"/>
                  </a:lnTo>
                  <a:lnTo>
                    <a:pt x="5970" y="4730"/>
                  </a:lnTo>
                  <a:lnTo>
                    <a:pt x="6264" y="4632"/>
                  </a:lnTo>
                  <a:lnTo>
                    <a:pt x="6198" y="4339"/>
                  </a:lnTo>
                  <a:close/>
                  <a:moveTo>
                    <a:pt x="5611" y="4567"/>
                  </a:moveTo>
                  <a:lnTo>
                    <a:pt x="5318" y="4632"/>
                  </a:lnTo>
                  <a:lnTo>
                    <a:pt x="5416" y="4926"/>
                  </a:lnTo>
                  <a:lnTo>
                    <a:pt x="5709" y="4828"/>
                  </a:lnTo>
                  <a:lnTo>
                    <a:pt x="5611" y="4567"/>
                  </a:lnTo>
                  <a:close/>
                  <a:moveTo>
                    <a:pt x="5089" y="4730"/>
                  </a:moveTo>
                  <a:lnTo>
                    <a:pt x="4796" y="4795"/>
                  </a:lnTo>
                  <a:lnTo>
                    <a:pt x="4894" y="5089"/>
                  </a:lnTo>
                  <a:lnTo>
                    <a:pt x="5155" y="4991"/>
                  </a:lnTo>
                  <a:lnTo>
                    <a:pt x="5089" y="4730"/>
                  </a:lnTo>
                  <a:close/>
                  <a:moveTo>
                    <a:pt x="4567" y="4926"/>
                  </a:moveTo>
                  <a:lnTo>
                    <a:pt x="4274" y="4991"/>
                  </a:lnTo>
                  <a:lnTo>
                    <a:pt x="4339" y="5285"/>
                  </a:lnTo>
                  <a:lnTo>
                    <a:pt x="4633" y="5219"/>
                  </a:lnTo>
                  <a:lnTo>
                    <a:pt x="4567" y="4926"/>
                  </a:lnTo>
                  <a:close/>
                  <a:moveTo>
                    <a:pt x="4013" y="5089"/>
                  </a:moveTo>
                  <a:lnTo>
                    <a:pt x="3752" y="5154"/>
                  </a:lnTo>
                  <a:lnTo>
                    <a:pt x="3817" y="5448"/>
                  </a:lnTo>
                  <a:lnTo>
                    <a:pt x="4111" y="5383"/>
                  </a:lnTo>
                  <a:lnTo>
                    <a:pt x="4013" y="5089"/>
                  </a:lnTo>
                  <a:close/>
                  <a:moveTo>
                    <a:pt x="3491" y="5285"/>
                  </a:moveTo>
                  <a:lnTo>
                    <a:pt x="3197" y="5383"/>
                  </a:lnTo>
                  <a:lnTo>
                    <a:pt x="3295" y="5643"/>
                  </a:lnTo>
                  <a:lnTo>
                    <a:pt x="3589" y="5578"/>
                  </a:lnTo>
                  <a:lnTo>
                    <a:pt x="3491" y="5285"/>
                  </a:lnTo>
                  <a:close/>
                  <a:moveTo>
                    <a:pt x="2969" y="5448"/>
                  </a:moveTo>
                  <a:lnTo>
                    <a:pt x="2675" y="5546"/>
                  </a:lnTo>
                  <a:lnTo>
                    <a:pt x="2741" y="5807"/>
                  </a:lnTo>
                  <a:lnTo>
                    <a:pt x="3034" y="5741"/>
                  </a:lnTo>
                  <a:lnTo>
                    <a:pt x="2969" y="5448"/>
                  </a:lnTo>
                  <a:close/>
                  <a:moveTo>
                    <a:pt x="2447" y="5643"/>
                  </a:moveTo>
                  <a:lnTo>
                    <a:pt x="2154" y="5741"/>
                  </a:lnTo>
                  <a:lnTo>
                    <a:pt x="2219" y="6035"/>
                  </a:lnTo>
                  <a:lnTo>
                    <a:pt x="2512" y="5937"/>
                  </a:lnTo>
                  <a:lnTo>
                    <a:pt x="2447" y="5643"/>
                  </a:lnTo>
                  <a:close/>
                  <a:moveTo>
                    <a:pt x="1893" y="5807"/>
                  </a:moveTo>
                  <a:lnTo>
                    <a:pt x="1632" y="5904"/>
                  </a:lnTo>
                  <a:lnTo>
                    <a:pt x="1697" y="6198"/>
                  </a:lnTo>
                  <a:lnTo>
                    <a:pt x="1990" y="6100"/>
                  </a:lnTo>
                  <a:lnTo>
                    <a:pt x="1893" y="5807"/>
                  </a:lnTo>
                  <a:close/>
                  <a:moveTo>
                    <a:pt x="1371" y="6035"/>
                  </a:moveTo>
                  <a:lnTo>
                    <a:pt x="1077" y="6100"/>
                  </a:lnTo>
                  <a:lnTo>
                    <a:pt x="1175" y="6394"/>
                  </a:lnTo>
                  <a:lnTo>
                    <a:pt x="1469" y="6296"/>
                  </a:lnTo>
                  <a:lnTo>
                    <a:pt x="1371" y="6035"/>
                  </a:lnTo>
                  <a:close/>
                  <a:moveTo>
                    <a:pt x="816" y="6198"/>
                  </a:moveTo>
                  <a:lnTo>
                    <a:pt x="523" y="6263"/>
                  </a:lnTo>
                  <a:lnTo>
                    <a:pt x="588" y="6557"/>
                  </a:lnTo>
                  <a:lnTo>
                    <a:pt x="881" y="6459"/>
                  </a:lnTo>
                  <a:lnTo>
                    <a:pt x="816" y="6198"/>
                  </a:lnTo>
                  <a:close/>
                  <a:moveTo>
                    <a:pt x="262" y="6394"/>
                  </a:moveTo>
                  <a:lnTo>
                    <a:pt x="1" y="6459"/>
                  </a:lnTo>
                  <a:lnTo>
                    <a:pt x="66" y="6753"/>
                  </a:lnTo>
                  <a:lnTo>
                    <a:pt x="359" y="6687"/>
                  </a:lnTo>
                  <a:lnTo>
                    <a:pt x="262" y="639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13944975" y="-3823050"/>
              <a:ext cx="485250" cy="252000"/>
            </a:xfrm>
            <a:custGeom>
              <a:rect b="b" l="l" r="r" t="t"/>
              <a:pathLst>
                <a:path extrusionOk="0" h="10080" w="19410">
                  <a:moveTo>
                    <a:pt x="19279" y="0"/>
                  </a:moveTo>
                  <a:lnTo>
                    <a:pt x="19116" y="65"/>
                  </a:lnTo>
                  <a:lnTo>
                    <a:pt x="19246" y="326"/>
                  </a:lnTo>
                  <a:lnTo>
                    <a:pt x="19410" y="228"/>
                  </a:lnTo>
                  <a:lnTo>
                    <a:pt x="19279" y="0"/>
                  </a:lnTo>
                  <a:close/>
                  <a:moveTo>
                    <a:pt x="18822" y="196"/>
                  </a:moveTo>
                  <a:lnTo>
                    <a:pt x="18594" y="326"/>
                  </a:lnTo>
                  <a:lnTo>
                    <a:pt x="18724" y="555"/>
                  </a:lnTo>
                  <a:lnTo>
                    <a:pt x="18953" y="457"/>
                  </a:lnTo>
                  <a:lnTo>
                    <a:pt x="18822" y="196"/>
                  </a:lnTo>
                  <a:close/>
                  <a:moveTo>
                    <a:pt x="18366" y="457"/>
                  </a:moveTo>
                  <a:lnTo>
                    <a:pt x="18105" y="555"/>
                  </a:lnTo>
                  <a:lnTo>
                    <a:pt x="18235" y="816"/>
                  </a:lnTo>
                  <a:lnTo>
                    <a:pt x="18464" y="685"/>
                  </a:lnTo>
                  <a:lnTo>
                    <a:pt x="18366" y="457"/>
                  </a:lnTo>
                  <a:close/>
                  <a:moveTo>
                    <a:pt x="17876" y="685"/>
                  </a:moveTo>
                  <a:lnTo>
                    <a:pt x="17615" y="816"/>
                  </a:lnTo>
                  <a:lnTo>
                    <a:pt x="17746" y="1044"/>
                  </a:lnTo>
                  <a:lnTo>
                    <a:pt x="17974" y="946"/>
                  </a:lnTo>
                  <a:lnTo>
                    <a:pt x="17876" y="685"/>
                  </a:lnTo>
                  <a:close/>
                  <a:moveTo>
                    <a:pt x="17322" y="979"/>
                  </a:moveTo>
                  <a:lnTo>
                    <a:pt x="17093" y="1109"/>
                  </a:lnTo>
                  <a:lnTo>
                    <a:pt x="17224" y="1338"/>
                  </a:lnTo>
                  <a:lnTo>
                    <a:pt x="17452" y="1207"/>
                  </a:lnTo>
                  <a:lnTo>
                    <a:pt x="17322" y="979"/>
                  </a:lnTo>
                  <a:close/>
                  <a:moveTo>
                    <a:pt x="16833" y="1207"/>
                  </a:moveTo>
                  <a:lnTo>
                    <a:pt x="16604" y="1338"/>
                  </a:lnTo>
                  <a:lnTo>
                    <a:pt x="16735" y="1598"/>
                  </a:lnTo>
                  <a:lnTo>
                    <a:pt x="16963" y="1468"/>
                  </a:lnTo>
                  <a:lnTo>
                    <a:pt x="16833" y="1207"/>
                  </a:lnTo>
                  <a:close/>
                  <a:moveTo>
                    <a:pt x="16343" y="1468"/>
                  </a:moveTo>
                  <a:lnTo>
                    <a:pt x="16115" y="1598"/>
                  </a:lnTo>
                  <a:lnTo>
                    <a:pt x="16245" y="1827"/>
                  </a:lnTo>
                  <a:lnTo>
                    <a:pt x="16474" y="1696"/>
                  </a:lnTo>
                  <a:lnTo>
                    <a:pt x="16343" y="1468"/>
                  </a:lnTo>
                  <a:close/>
                  <a:moveTo>
                    <a:pt x="15821" y="1762"/>
                  </a:moveTo>
                  <a:lnTo>
                    <a:pt x="15593" y="1859"/>
                  </a:lnTo>
                  <a:lnTo>
                    <a:pt x="15691" y="2120"/>
                  </a:lnTo>
                  <a:lnTo>
                    <a:pt x="15952" y="1990"/>
                  </a:lnTo>
                  <a:lnTo>
                    <a:pt x="15821" y="1762"/>
                  </a:lnTo>
                  <a:close/>
                  <a:moveTo>
                    <a:pt x="15332" y="1990"/>
                  </a:moveTo>
                  <a:lnTo>
                    <a:pt x="15104" y="2120"/>
                  </a:lnTo>
                  <a:lnTo>
                    <a:pt x="15202" y="2349"/>
                  </a:lnTo>
                  <a:lnTo>
                    <a:pt x="15463" y="2251"/>
                  </a:lnTo>
                  <a:lnTo>
                    <a:pt x="15332" y="1990"/>
                  </a:lnTo>
                  <a:close/>
                  <a:moveTo>
                    <a:pt x="14843" y="2251"/>
                  </a:moveTo>
                  <a:lnTo>
                    <a:pt x="14614" y="2349"/>
                  </a:lnTo>
                  <a:lnTo>
                    <a:pt x="14712" y="2610"/>
                  </a:lnTo>
                  <a:lnTo>
                    <a:pt x="14973" y="2479"/>
                  </a:lnTo>
                  <a:lnTo>
                    <a:pt x="14843" y="2251"/>
                  </a:lnTo>
                  <a:close/>
                  <a:moveTo>
                    <a:pt x="14321" y="2512"/>
                  </a:moveTo>
                  <a:lnTo>
                    <a:pt x="14060" y="2642"/>
                  </a:lnTo>
                  <a:lnTo>
                    <a:pt x="14190" y="2903"/>
                  </a:lnTo>
                  <a:lnTo>
                    <a:pt x="14419" y="2773"/>
                  </a:lnTo>
                  <a:lnTo>
                    <a:pt x="14321" y="2512"/>
                  </a:lnTo>
                  <a:close/>
                  <a:moveTo>
                    <a:pt x="13832" y="2773"/>
                  </a:moveTo>
                  <a:lnTo>
                    <a:pt x="13571" y="2903"/>
                  </a:lnTo>
                  <a:lnTo>
                    <a:pt x="13701" y="3132"/>
                  </a:lnTo>
                  <a:lnTo>
                    <a:pt x="13929" y="3001"/>
                  </a:lnTo>
                  <a:lnTo>
                    <a:pt x="13832" y="2773"/>
                  </a:lnTo>
                  <a:close/>
                  <a:moveTo>
                    <a:pt x="13342" y="3001"/>
                  </a:moveTo>
                  <a:lnTo>
                    <a:pt x="13081" y="3132"/>
                  </a:lnTo>
                  <a:lnTo>
                    <a:pt x="13212" y="3393"/>
                  </a:lnTo>
                  <a:lnTo>
                    <a:pt x="13440" y="3262"/>
                  </a:lnTo>
                  <a:lnTo>
                    <a:pt x="13342" y="3001"/>
                  </a:lnTo>
                  <a:close/>
                  <a:moveTo>
                    <a:pt x="12788" y="3262"/>
                  </a:moveTo>
                  <a:lnTo>
                    <a:pt x="12559" y="3393"/>
                  </a:lnTo>
                  <a:lnTo>
                    <a:pt x="12690" y="3621"/>
                  </a:lnTo>
                  <a:lnTo>
                    <a:pt x="12918" y="3490"/>
                  </a:lnTo>
                  <a:lnTo>
                    <a:pt x="12788" y="3262"/>
                  </a:lnTo>
                  <a:close/>
                  <a:moveTo>
                    <a:pt x="12298" y="3556"/>
                  </a:moveTo>
                  <a:lnTo>
                    <a:pt x="12070" y="3654"/>
                  </a:lnTo>
                  <a:lnTo>
                    <a:pt x="12201" y="3914"/>
                  </a:lnTo>
                  <a:lnTo>
                    <a:pt x="12429" y="3784"/>
                  </a:lnTo>
                  <a:lnTo>
                    <a:pt x="12298" y="3556"/>
                  </a:lnTo>
                  <a:close/>
                  <a:moveTo>
                    <a:pt x="11842" y="3784"/>
                  </a:moveTo>
                  <a:lnTo>
                    <a:pt x="11581" y="3914"/>
                  </a:lnTo>
                  <a:lnTo>
                    <a:pt x="11711" y="4143"/>
                  </a:lnTo>
                  <a:lnTo>
                    <a:pt x="11940" y="4045"/>
                  </a:lnTo>
                  <a:lnTo>
                    <a:pt x="11842" y="3784"/>
                  </a:lnTo>
                  <a:close/>
                  <a:moveTo>
                    <a:pt x="11287" y="4045"/>
                  </a:moveTo>
                  <a:lnTo>
                    <a:pt x="11059" y="4143"/>
                  </a:lnTo>
                  <a:lnTo>
                    <a:pt x="11157" y="4404"/>
                  </a:lnTo>
                  <a:lnTo>
                    <a:pt x="11418" y="4273"/>
                  </a:lnTo>
                  <a:lnTo>
                    <a:pt x="11287" y="4045"/>
                  </a:lnTo>
                  <a:close/>
                  <a:moveTo>
                    <a:pt x="10798" y="4306"/>
                  </a:moveTo>
                  <a:lnTo>
                    <a:pt x="10570" y="4436"/>
                  </a:lnTo>
                  <a:lnTo>
                    <a:pt x="10700" y="4697"/>
                  </a:lnTo>
                  <a:lnTo>
                    <a:pt x="10928" y="4567"/>
                  </a:lnTo>
                  <a:lnTo>
                    <a:pt x="10798" y="4306"/>
                  </a:lnTo>
                  <a:close/>
                  <a:moveTo>
                    <a:pt x="10309" y="4567"/>
                  </a:moveTo>
                  <a:lnTo>
                    <a:pt x="10080" y="4697"/>
                  </a:lnTo>
                  <a:lnTo>
                    <a:pt x="10211" y="4926"/>
                  </a:lnTo>
                  <a:lnTo>
                    <a:pt x="10439" y="4795"/>
                  </a:lnTo>
                  <a:lnTo>
                    <a:pt x="10309" y="4567"/>
                  </a:lnTo>
                  <a:close/>
                  <a:moveTo>
                    <a:pt x="9787" y="4795"/>
                  </a:moveTo>
                  <a:lnTo>
                    <a:pt x="9558" y="4926"/>
                  </a:lnTo>
                  <a:lnTo>
                    <a:pt x="9656" y="5187"/>
                  </a:lnTo>
                  <a:lnTo>
                    <a:pt x="9917" y="5056"/>
                  </a:lnTo>
                  <a:lnTo>
                    <a:pt x="9787" y="4795"/>
                  </a:lnTo>
                  <a:close/>
                  <a:moveTo>
                    <a:pt x="9297" y="5089"/>
                  </a:moveTo>
                  <a:lnTo>
                    <a:pt x="9069" y="5219"/>
                  </a:lnTo>
                  <a:lnTo>
                    <a:pt x="9167" y="5448"/>
                  </a:lnTo>
                  <a:lnTo>
                    <a:pt x="9428" y="5350"/>
                  </a:lnTo>
                  <a:lnTo>
                    <a:pt x="9297" y="5089"/>
                  </a:lnTo>
                  <a:close/>
                  <a:moveTo>
                    <a:pt x="8808" y="5350"/>
                  </a:moveTo>
                  <a:lnTo>
                    <a:pt x="8580" y="5448"/>
                  </a:lnTo>
                  <a:lnTo>
                    <a:pt x="8678" y="5709"/>
                  </a:lnTo>
                  <a:lnTo>
                    <a:pt x="8939" y="5578"/>
                  </a:lnTo>
                  <a:lnTo>
                    <a:pt x="8808" y="5350"/>
                  </a:lnTo>
                  <a:close/>
                  <a:moveTo>
                    <a:pt x="8286" y="5578"/>
                  </a:moveTo>
                  <a:lnTo>
                    <a:pt x="8025" y="5709"/>
                  </a:lnTo>
                  <a:lnTo>
                    <a:pt x="8156" y="5937"/>
                  </a:lnTo>
                  <a:lnTo>
                    <a:pt x="8417" y="5839"/>
                  </a:lnTo>
                  <a:lnTo>
                    <a:pt x="8286" y="5578"/>
                  </a:lnTo>
                  <a:close/>
                  <a:moveTo>
                    <a:pt x="7797" y="5839"/>
                  </a:moveTo>
                  <a:lnTo>
                    <a:pt x="7536" y="5937"/>
                  </a:lnTo>
                  <a:lnTo>
                    <a:pt x="7666" y="6198"/>
                  </a:lnTo>
                  <a:lnTo>
                    <a:pt x="7895" y="6067"/>
                  </a:lnTo>
                  <a:lnTo>
                    <a:pt x="7797" y="5839"/>
                  </a:lnTo>
                  <a:close/>
                  <a:moveTo>
                    <a:pt x="7308" y="6100"/>
                  </a:moveTo>
                  <a:lnTo>
                    <a:pt x="7047" y="6230"/>
                  </a:lnTo>
                  <a:lnTo>
                    <a:pt x="7177" y="6491"/>
                  </a:lnTo>
                  <a:lnTo>
                    <a:pt x="7405" y="6361"/>
                  </a:lnTo>
                  <a:lnTo>
                    <a:pt x="7308" y="6100"/>
                  </a:lnTo>
                  <a:close/>
                  <a:moveTo>
                    <a:pt x="6786" y="6361"/>
                  </a:moveTo>
                  <a:lnTo>
                    <a:pt x="6525" y="6491"/>
                  </a:lnTo>
                  <a:lnTo>
                    <a:pt x="6655" y="6720"/>
                  </a:lnTo>
                  <a:lnTo>
                    <a:pt x="6883" y="6589"/>
                  </a:lnTo>
                  <a:lnTo>
                    <a:pt x="6786" y="6361"/>
                  </a:lnTo>
                  <a:close/>
                  <a:moveTo>
                    <a:pt x="6264" y="6589"/>
                  </a:moveTo>
                  <a:lnTo>
                    <a:pt x="6035" y="6720"/>
                  </a:lnTo>
                  <a:lnTo>
                    <a:pt x="6166" y="6981"/>
                  </a:lnTo>
                  <a:lnTo>
                    <a:pt x="6394" y="6850"/>
                  </a:lnTo>
                  <a:lnTo>
                    <a:pt x="6264" y="6589"/>
                  </a:lnTo>
                  <a:close/>
                  <a:moveTo>
                    <a:pt x="5774" y="6883"/>
                  </a:moveTo>
                  <a:lnTo>
                    <a:pt x="5546" y="7013"/>
                  </a:lnTo>
                  <a:lnTo>
                    <a:pt x="5677" y="7242"/>
                  </a:lnTo>
                  <a:lnTo>
                    <a:pt x="5905" y="7144"/>
                  </a:lnTo>
                  <a:lnTo>
                    <a:pt x="5774" y="6883"/>
                  </a:lnTo>
                  <a:close/>
                  <a:moveTo>
                    <a:pt x="5252" y="7144"/>
                  </a:moveTo>
                  <a:lnTo>
                    <a:pt x="5024" y="7242"/>
                  </a:lnTo>
                  <a:lnTo>
                    <a:pt x="5155" y="7503"/>
                  </a:lnTo>
                  <a:lnTo>
                    <a:pt x="5383" y="7372"/>
                  </a:lnTo>
                  <a:lnTo>
                    <a:pt x="5252" y="7144"/>
                  </a:lnTo>
                  <a:close/>
                  <a:moveTo>
                    <a:pt x="4763" y="7372"/>
                  </a:moveTo>
                  <a:lnTo>
                    <a:pt x="4535" y="7503"/>
                  </a:lnTo>
                  <a:lnTo>
                    <a:pt x="4633" y="7731"/>
                  </a:lnTo>
                  <a:lnTo>
                    <a:pt x="4894" y="7633"/>
                  </a:lnTo>
                  <a:lnTo>
                    <a:pt x="4763" y="7372"/>
                  </a:lnTo>
                  <a:close/>
                  <a:moveTo>
                    <a:pt x="4274" y="7666"/>
                  </a:moveTo>
                  <a:lnTo>
                    <a:pt x="4046" y="7796"/>
                  </a:lnTo>
                  <a:lnTo>
                    <a:pt x="4176" y="8025"/>
                  </a:lnTo>
                  <a:lnTo>
                    <a:pt x="4404" y="7894"/>
                  </a:lnTo>
                  <a:lnTo>
                    <a:pt x="4274" y="7666"/>
                  </a:lnTo>
                  <a:close/>
                  <a:moveTo>
                    <a:pt x="3785" y="7894"/>
                  </a:moveTo>
                  <a:lnTo>
                    <a:pt x="3556" y="8025"/>
                  </a:lnTo>
                  <a:lnTo>
                    <a:pt x="3687" y="8286"/>
                  </a:lnTo>
                  <a:lnTo>
                    <a:pt x="3915" y="8155"/>
                  </a:lnTo>
                  <a:lnTo>
                    <a:pt x="3785" y="7894"/>
                  </a:lnTo>
                  <a:close/>
                  <a:moveTo>
                    <a:pt x="3263" y="8155"/>
                  </a:moveTo>
                  <a:lnTo>
                    <a:pt x="3034" y="8286"/>
                  </a:lnTo>
                  <a:lnTo>
                    <a:pt x="3132" y="8514"/>
                  </a:lnTo>
                  <a:lnTo>
                    <a:pt x="3393" y="8383"/>
                  </a:lnTo>
                  <a:lnTo>
                    <a:pt x="3263" y="8155"/>
                  </a:lnTo>
                  <a:close/>
                  <a:moveTo>
                    <a:pt x="2773" y="8383"/>
                  </a:moveTo>
                  <a:lnTo>
                    <a:pt x="2545" y="8514"/>
                  </a:lnTo>
                  <a:lnTo>
                    <a:pt x="2643" y="8775"/>
                  </a:lnTo>
                  <a:lnTo>
                    <a:pt x="2904" y="8644"/>
                  </a:lnTo>
                  <a:lnTo>
                    <a:pt x="2773" y="8383"/>
                  </a:lnTo>
                  <a:close/>
                  <a:moveTo>
                    <a:pt x="2284" y="8677"/>
                  </a:moveTo>
                  <a:lnTo>
                    <a:pt x="2056" y="8807"/>
                  </a:lnTo>
                  <a:lnTo>
                    <a:pt x="2154" y="9036"/>
                  </a:lnTo>
                  <a:lnTo>
                    <a:pt x="2415" y="8938"/>
                  </a:lnTo>
                  <a:lnTo>
                    <a:pt x="2284" y="8677"/>
                  </a:lnTo>
                  <a:close/>
                  <a:moveTo>
                    <a:pt x="1762" y="8938"/>
                  </a:moveTo>
                  <a:lnTo>
                    <a:pt x="1501" y="9036"/>
                  </a:lnTo>
                  <a:lnTo>
                    <a:pt x="1632" y="9297"/>
                  </a:lnTo>
                  <a:lnTo>
                    <a:pt x="1893" y="9166"/>
                  </a:lnTo>
                  <a:lnTo>
                    <a:pt x="1762" y="8938"/>
                  </a:lnTo>
                  <a:close/>
                  <a:moveTo>
                    <a:pt x="1273" y="9166"/>
                  </a:moveTo>
                  <a:lnTo>
                    <a:pt x="1012" y="9297"/>
                  </a:lnTo>
                  <a:lnTo>
                    <a:pt x="1142" y="9525"/>
                  </a:lnTo>
                  <a:lnTo>
                    <a:pt x="1371" y="9427"/>
                  </a:lnTo>
                  <a:lnTo>
                    <a:pt x="1273" y="9166"/>
                  </a:lnTo>
                  <a:close/>
                  <a:moveTo>
                    <a:pt x="784" y="9460"/>
                  </a:moveTo>
                  <a:lnTo>
                    <a:pt x="523" y="9590"/>
                  </a:lnTo>
                  <a:lnTo>
                    <a:pt x="653" y="9819"/>
                  </a:lnTo>
                  <a:lnTo>
                    <a:pt x="881" y="9688"/>
                  </a:lnTo>
                  <a:lnTo>
                    <a:pt x="784" y="9460"/>
                  </a:lnTo>
                  <a:close/>
                  <a:moveTo>
                    <a:pt x="262" y="9688"/>
                  </a:moveTo>
                  <a:lnTo>
                    <a:pt x="1" y="9819"/>
                  </a:lnTo>
                  <a:lnTo>
                    <a:pt x="131" y="10080"/>
                  </a:lnTo>
                  <a:lnTo>
                    <a:pt x="360" y="9949"/>
                  </a:lnTo>
                  <a:lnTo>
                    <a:pt x="262" y="968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13281175" y="-4245525"/>
              <a:ext cx="329450" cy="592300"/>
            </a:xfrm>
            <a:custGeom>
              <a:rect b="b" l="l" r="r" t="t"/>
              <a:pathLst>
                <a:path extrusionOk="0" h="23692" w="13178">
                  <a:moveTo>
                    <a:pt x="7827" y="0"/>
                  </a:moveTo>
                  <a:cubicBezTo>
                    <a:pt x="7405" y="0"/>
                    <a:pt x="6939" y="84"/>
                    <a:pt x="6426" y="263"/>
                  </a:cubicBezTo>
                  <a:cubicBezTo>
                    <a:pt x="3425" y="1274"/>
                    <a:pt x="3523" y="4308"/>
                    <a:pt x="2447" y="6689"/>
                  </a:cubicBezTo>
                  <a:cubicBezTo>
                    <a:pt x="2117" y="7499"/>
                    <a:pt x="1511" y="8006"/>
                    <a:pt x="883" y="8006"/>
                  </a:cubicBezTo>
                  <a:cubicBezTo>
                    <a:pt x="828" y="8006"/>
                    <a:pt x="773" y="8002"/>
                    <a:pt x="718" y="7994"/>
                  </a:cubicBezTo>
                  <a:cubicBezTo>
                    <a:pt x="294" y="8777"/>
                    <a:pt x="0" y="9690"/>
                    <a:pt x="65" y="10179"/>
                  </a:cubicBezTo>
                  <a:cubicBezTo>
                    <a:pt x="147" y="10723"/>
                    <a:pt x="398" y="10910"/>
                    <a:pt x="725" y="10910"/>
                  </a:cubicBezTo>
                  <a:cubicBezTo>
                    <a:pt x="1183" y="10910"/>
                    <a:pt x="1789" y="10544"/>
                    <a:pt x="2284" y="10277"/>
                  </a:cubicBezTo>
                  <a:lnTo>
                    <a:pt x="2284" y="10277"/>
                  </a:lnTo>
                  <a:cubicBezTo>
                    <a:pt x="2376" y="11573"/>
                    <a:pt x="338" y="15174"/>
                    <a:pt x="2298" y="15174"/>
                  </a:cubicBezTo>
                  <a:cubicBezTo>
                    <a:pt x="2410" y="15174"/>
                    <a:pt x="2535" y="15162"/>
                    <a:pt x="2675" y="15138"/>
                  </a:cubicBezTo>
                  <a:lnTo>
                    <a:pt x="2675" y="15138"/>
                  </a:lnTo>
                  <a:cubicBezTo>
                    <a:pt x="2349" y="16051"/>
                    <a:pt x="2218" y="17225"/>
                    <a:pt x="2186" y="18041"/>
                  </a:cubicBezTo>
                  <a:cubicBezTo>
                    <a:pt x="2097" y="18720"/>
                    <a:pt x="1955" y="19773"/>
                    <a:pt x="2655" y="19773"/>
                  </a:cubicBezTo>
                  <a:cubicBezTo>
                    <a:pt x="2728" y="19773"/>
                    <a:pt x="2811" y="19762"/>
                    <a:pt x="2903" y="19737"/>
                  </a:cubicBezTo>
                  <a:cubicBezTo>
                    <a:pt x="3262" y="19639"/>
                    <a:pt x="3719" y="18791"/>
                    <a:pt x="3980" y="18530"/>
                  </a:cubicBezTo>
                  <a:cubicBezTo>
                    <a:pt x="4870" y="20151"/>
                    <a:pt x="4366" y="23692"/>
                    <a:pt x="7085" y="23692"/>
                  </a:cubicBezTo>
                  <a:cubicBezTo>
                    <a:pt x="7157" y="23692"/>
                    <a:pt x="7231" y="23689"/>
                    <a:pt x="7307" y="23684"/>
                  </a:cubicBezTo>
                  <a:cubicBezTo>
                    <a:pt x="10047" y="23554"/>
                    <a:pt x="10406" y="19150"/>
                    <a:pt x="12428" y="17291"/>
                  </a:cubicBezTo>
                  <a:cubicBezTo>
                    <a:pt x="11612" y="13451"/>
                    <a:pt x="13177" y="0"/>
                    <a:pt x="782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36"/>
            <p:cNvSpPr/>
            <p:nvPr/>
          </p:nvSpPr>
          <p:spPr>
            <a:xfrm>
              <a:off x="13238750" y="-4343350"/>
              <a:ext cx="680975" cy="700550"/>
            </a:xfrm>
            <a:custGeom>
              <a:rect b="b" l="l" r="r" t="t"/>
              <a:pathLst>
                <a:path extrusionOk="0" h="28022" w="27239">
                  <a:moveTo>
                    <a:pt x="19377" y="1"/>
                  </a:moveTo>
                  <a:lnTo>
                    <a:pt x="6982" y="6949"/>
                  </a:lnTo>
                  <a:lnTo>
                    <a:pt x="8613" y="16278"/>
                  </a:lnTo>
                  <a:cubicBezTo>
                    <a:pt x="8613" y="16278"/>
                    <a:pt x="1" y="17517"/>
                    <a:pt x="621" y="20355"/>
                  </a:cubicBezTo>
                  <a:cubicBezTo>
                    <a:pt x="763" y="21053"/>
                    <a:pt x="1276" y="21317"/>
                    <a:pt x="1971" y="21317"/>
                  </a:cubicBezTo>
                  <a:cubicBezTo>
                    <a:pt x="4133" y="21317"/>
                    <a:pt x="8057" y="18757"/>
                    <a:pt x="8058" y="18757"/>
                  </a:cubicBezTo>
                  <a:lnTo>
                    <a:pt x="8058" y="18757"/>
                  </a:lnTo>
                  <a:cubicBezTo>
                    <a:pt x="8058" y="18758"/>
                    <a:pt x="7373" y="22965"/>
                    <a:pt x="8319" y="23813"/>
                  </a:cubicBezTo>
                  <a:cubicBezTo>
                    <a:pt x="8563" y="24049"/>
                    <a:pt x="9003" y="24135"/>
                    <a:pt x="9517" y="24135"/>
                  </a:cubicBezTo>
                  <a:cubicBezTo>
                    <a:pt x="10925" y="24135"/>
                    <a:pt x="12886" y="23487"/>
                    <a:pt x="12886" y="23487"/>
                  </a:cubicBezTo>
                  <a:lnTo>
                    <a:pt x="13310" y="28021"/>
                  </a:lnTo>
                  <a:lnTo>
                    <a:pt x="15169" y="26488"/>
                  </a:lnTo>
                  <a:cubicBezTo>
                    <a:pt x="15039" y="20323"/>
                    <a:pt x="25249" y="19833"/>
                    <a:pt x="26227" y="13995"/>
                  </a:cubicBezTo>
                  <a:cubicBezTo>
                    <a:pt x="27238" y="8156"/>
                    <a:pt x="19377" y="1"/>
                    <a:pt x="19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36"/>
            <p:cNvSpPr/>
            <p:nvPr/>
          </p:nvSpPr>
          <p:spPr>
            <a:xfrm>
              <a:off x="13614700" y="-4188400"/>
              <a:ext cx="146825" cy="223275"/>
            </a:xfrm>
            <a:custGeom>
              <a:rect b="b" l="l" r="r" t="t"/>
              <a:pathLst>
                <a:path extrusionOk="0" h="8931" w="5873">
                  <a:moveTo>
                    <a:pt x="2578" y="0"/>
                  </a:moveTo>
                  <a:lnTo>
                    <a:pt x="5513" y="7927"/>
                  </a:lnTo>
                  <a:cubicBezTo>
                    <a:pt x="5513" y="7927"/>
                    <a:pt x="2793" y="8670"/>
                    <a:pt x="1449" y="8670"/>
                  </a:cubicBezTo>
                  <a:cubicBezTo>
                    <a:pt x="863" y="8670"/>
                    <a:pt x="539" y="8529"/>
                    <a:pt x="816" y="8123"/>
                  </a:cubicBezTo>
                  <a:cubicBezTo>
                    <a:pt x="1283" y="7462"/>
                    <a:pt x="1966" y="7295"/>
                    <a:pt x="2536" y="7295"/>
                  </a:cubicBezTo>
                  <a:cubicBezTo>
                    <a:pt x="3121" y="7295"/>
                    <a:pt x="3589" y="7470"/>
                    <a:pt x="3589" y="7470"/>
                  </a:cubicBezTo>
                  <a:cubicBezTo>
                    <a:pt x="3188" y="7086"/>
                    <a:pt x="2756" y="6935"/>
                    <a:pt x="2340" y="6935"/>
                  </a:cubicBezTo>
                  <a:cubicBezTo>
                    <a:pt x="1099" y="6935"/>
                    <a:pt x="1" y="8278"/>
                    <a:pt x="294" y="8743"/>
                  </a:cubicBezTo>
                  <a:cubicBezTo>
                    <a:pt x="365" y="8878"/>
                    <a:pt x="670" y="8931"/>
                    <a:pt x="1103" y="8931"/>
                  </a:cubicBezTo>
                  <a:cubicBezTo>
                    <a:pt x="2651" y="8931"/>
                    <a:pt x="5840" y="8253"/>
                    <a:pt x="5840" y="8253"/>
                  </a:cubicBezTo>
                  <a:cubicBezTo>
                    <a:pt x="5872" y="2871"/>
                    <a:pt x="2578" y="1"/>
                    <a:pt x="2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13514150" y="-3962500"/>
              <a:ext cx="94875" cy="155925"/>
            </a:xfrm>
            <a:custGeom>
              <a:rect b="b" l="l" r="r" t="t"/>
              <a:pathLst>
                <a:path extrusionOk="0" h="6237" w="3795">
                  <a:moveTo>
                    <a:pt x="2000" y="0"/>
                  </a:moveTo>
                  <a:cubicBezTo>
                    <a:pt x="2000" y="0"/>
                    <a:pt x="402" y="1403"/>
                    <a:pt x="141" y="3980"/>
                  </a:cubicBezTo>
                  <a:cubicBezTo>
                    <a:pt x="0" y="5504"/>
                    <a:pt x="787" y="6236"/>
                    <a:pt x="1871" y="6236"/>
                  </a:cubicBezTo>
                  <a:cubicBezTo>
                    <a:pt x="2294" y="6236"/>
                    <a:pt x="2763" y="6124"/>
                    <a:pt x="3240" y="5904"/>
                  </a:cubicBezTo>
                  <a:cubicBezTo>
                    <a:pt x="3011" y="4175"/>
                    <a:pt x="3501" y="2218"/>
                    <a:pt x="3794" y="1240"/>
                  </a:cubicBezTo>
                  <a:cubicBezTo>
                    <a:pt x="2522" y="1240"/>
                    <a:pt x="2000" y="0"/>
                    <a:pt x="20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13512775" y="-3968225"/>
              <a:ext cx="140275" cy="165575"/>
            </a:xfrm>
            <a:custGeom>
              <a:rect b="b" l="l" r="r" t="t"/>
              <a:pathLst>
                <a:path extrusionOk="0" h="6623" w="5611">
                  <a:moveTo>
                    <a:pt x="2088" y="1"/>
                  </a:moveTo>
                  <a:lnTo>
                    <a:pt x="1957" y="131"/>
                  </a:lnTo>
                  <a:cubicBezTo>
                    <a:pt x="1925" y="164"/>
                    <a:pt x="326" y="1632"/>
                    <a:pt x="98" y="4209"/>
                  </a:cubicBezTo>
                  <a:cubicBezTo>
                    <a:pt x="0" y="5220"/>
                    <a:pt x="294" y="6003"/>
                    <a:pt x="946" y="6362"/>
                  </a:cubicBezTo>
                  <a:cubicBezTo>
                    <a:pt x="1240" y="6525"/>
                    <a:pt x="1533" y="6623"/>
                    <a:pt x="1925" y="6623"/>
                  </a:cubicBezTo>
                  <a:cubicBezTo>
                    <a:pt x="2642" y="6623"/>
                    <a:pt x="3556" y="6264"/>
                    <a:pt x="4404" y="5677"/>
                  </a:cubicBezTo>
                  <a:lnTo>
                    <a:pt x="4241" y="5481"/>
                  </a:lnTo>
                  <a:cubicBezTo>
                    <a:pt x="3462" y="6060"/>
                    <a:pt x="2622" y="6380"/>
                    <a:pt x="1918" y="6380"/>
                  </a:cubicBezTo>
                  <a:cubicBezTo>
                    <a:pt x="1590" y="6380"/>
                    <a:pt x="1293" y="6311"/>
                    <a:pt x="1044" y="6166"/>
                  </a:cubicBezTo>
                  <a:cubicBezTo>
                    <a:pt x="489" y="5840"/>
                    <a:pt x="229" y="5187"/>
                    <a:pt x="326" y="4241"/>
                  </a:cubicBezTo>
                  <a:cubicBezTo>
                    <a:pt x="522" y="2186"/>
                    <a:pt x="1664" y="816"/>
                    <a:pt x="2055" y="457"/>
                  </a:cubicBezTo>
                  <a:cubicBezTo>
                    <a:pt x="2186" y="751"/>
                    <a:pt x="2642" y="1371"/>
                    <a:pt x="3393" y="1567"/>
                  </a:cubicBezTo>
                  <a:cubicBezTo>
                    <a:pt x="3539" y="1603"/>
                    <a:pt x="3691" y="1622"/>
                    <a:pt x="3847" y="1622"/>
                  </a:cubicBezTo>
                  <a:cubicBezTo>
                    <a:pt x="4386" y="1622"/>
                    <a:pt x="4979" y="1402"/>
                    <a:pt x="5611" y="947"/>
                  </a:cubicBezTo>
                  <a:lnTo>
                    <a:pt x="5448" y="751"/>
                  </a:lnTo>
                  <a:cubicBezTo>
                    <a:pt x="4895" y="1153"/>
                    <a:pt x="4361" y="1362"/>
                    <a:pt x="3862" y="1362"/>
                  </a:cubicBezTo>
                  <a:cubicBezTo>
                    <a:pt x="3713" y="1362"/>
                    <a:pt x="3568" y="1343"/>
                    <a:pt x="3425" y="1306"/>
                  </a:cubicBezTo>
                  <a:cubicBezTo>
                    <a:pt x="2577" y="1077"/>
                    <a:pt x="2153" y="164"/>
                    <a:pt x="2153" y="164"/>
                  </a:cubicBez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3532350" y="-3970150"/>
              <a:ext cx="41600" cy="13375"/>
            </a:xfrm>
            <a:custGeom>
              <a:rect b="b" l="l" r="r" t="t"/>
              <a:pathLst>
                <a:path extrusionOk="0" h="535" w="1664">
                  <a:moveTo>
                    <a:pt x="1318" y="0"/>
                  </a:moveTo>
                  <a:cubicBezTo>
                    <a:pt x="607" y="0"/>
                    <a:pt x="0" y="534"/>
                    <a:pt x="0" y="534"/>
                  </a:cubicBezTo>
                  <a:lnTo>
                    <a:pt x="1664" y="306"/>
                  </a:lnTo>
                  <a:lnTo>
                    <a:pt x="1664" y="45"/>
                  </a:lnTo>
                  <a:cubicBezTo>
                    <a:pt x="1547" y="14"/>
                    <a:pt x="1431" y="0"/>
                    <a:pt x="1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36"/>
            <p:cNvSpPr/>
            <p:nvPr/>
          </p:nvSpPr>
          <p:spPr>
            <a:xfrm>
              <a:off x="13562500" y="-3934775"/>
              <a:ext cx="33475" cy="128050"/>
            </a:xfrm>
            <a:custGeom>
              <a:rect b="b" l="l" r="r" t="t"/>
              <a:pathLst>
                <a:path extrusionOk="0" h="5122" w="1339">
                  <a:moveTo>
                    <a:pt x="1208" y="0"/>
                  </a:moveTo>
                  <a:lnTo>
                    <a:pt x="1" y="5089"/>
                  </a:lnTo>
                  <a:lnTo>
                    <a:pt x="99" y="5121"/>
                  </a:lnTo>
                  <a:lnTo>
                    <a:pt x="1338" y="33"/>
                  </a:lnTo>
                  <a:lnTo>
                    <a:pt x="12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36"/>
            <p:cNvSpPr/>
            <p:nvPr/>
          </p:nvSpPr>
          <p:spPr>
            <a:xfrm>
              <a:off x="13535600" y="-3942125"/>
              <a:ext cx="45700" cy="130500"/>
            </a:xfrm>
            <a:custGeom>
              <a:rect b="b" l="l" r="r" t="t"/>
              <a:pathLst>
                <a:path extrusionOk="0" h="5220" w="1828">
                  <a:moveTo>
                    <a:pt x="1697" y="1"/>
                  </a:moveTo>
                  <a:lnTo>
                    <a:pt x="1" y="5187"/>
                  </a:lnTo>
                  <a:lnTo>
                    <a:pt x="98" y="5220"/>
                  </a:lnTo>
                  <a:lnTo>
                    <a:pt x="1827" y="33"/>
                  </a:lnTo>
                  <a:lnTo>
                    <a:pt x="16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13519300" y="-3947825"/>
              <a:ext cx="57100" cy="115000"/>
            </a:xfrm>
            <a:custGeom>
              <a:rect b="b" l="l" r="r" t="t"/>
              <a:pathLst>
                <a:path extrusionOk="0" h="4600" w="2284">
                  <a:moveTo>
                    <a:pt x="2186" y="0"/>
                  </a:moveTo>
                  <a:lnTo>
                    <a:pt x="0" y="4567"/>
                  </a:lnTo>
                  <a:lnTo>
                    <a:pt x="131" y="4600"/>
                  </a:lnTo>
                  <a:lnTo>
                    <a:pt x="2284" y="33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13528250" y="-3908675"/>
              <a:ext cx="73425" cy="6525"/>
            </a:xfrm>
            <a:custGeom>
              <a:rect b="b" l="l" r="r" t="t"/>
              <a:pathLst>
                <a:path extrusionOk="0" h="261" w="2937">
                  <a:moveTo>
                    <a:pt x="1" y="0"/>
                  </a:moveTo>
                  <a:lnTo>
                    <a:pt x="1" y="130"/>
                  </a:lnTo>
                  <a:lnTo>
                    <a:pt x="2937" y="261"/>
                  </a:lnTo>
                  <a:lnTo>
                    <a:pt x="2937" y="13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13458125" y="-3994500"/>
              <a:ext cx="290300" cy="228475"/>
            </a:xfrm>
            <a:custGeom>
              <a:rect b="b" l="l" r="r" t="t"/>
              <a:pathLst>
                <a:path extrusionOk="0" h="9139" w="11612">
                  <a:moveTo>
                    <a:pt x="4892" y="1"/>
                  </a:moveTo>
                  <a:cubicBezTo>
                    <a:pt x="4638" y="1"/>
                    <a:pt x="4388" y="22"/>
                    <a:pt x="4176" y="41"/>
                  </a:cubicBezTo>
                  <a:cubicBezTo>
                    <a:pt x="3002" y="138"/>
                    <a:pt x="1893" y="726"/>
                    <a:pt x="1077" y="1541"/>
                  </a:cubicBezTo>
                  <a:cubicBezTo>
                    <a:pt x="66" y="2618"/>
                    <a:pt x="1" y="4542"/>
                    <a:pt x="359" y="5879"/>
                  </a:cubicBezTo>
                  <a:cubicBezTo>
                    <a:pt x="686" y="7152"/>
                    <a:pt x="1795" y="8032"/>
                    <a:pt x="2936" y="8554"/>
                  </a:cubicBezTo>
                  <a:cubicBezTo>
                    <a:pt x="3787" y="8941"/>
                    <a:pt x="4738" y="9139"/>
                    <a:pt x="5688" y="9139"/>
                  </a:cubicBezTo>
                  <a:cubicBezTo>
                    <a:pt x="7142" y="9139"/>
                    <a:pt x="8590" y="8673"/>
                    <a:pt x="9656" y="7706"/>
                  </a:cubicBezTo>
                  <a:cubicBezTo>
                    <a:pt x="11611" y="5975"/>
                    <a:pt x="11488" y="1504"/>
                    <a:pt x="8357" y="1504"/>
                  </a:cubicBezTo>
                  <a:cubicBezTo>
                    <a:pt x="8302" y="1504"/>
                    <a:pt x="8245" y="1506"/>
                    <a:pt x="8188" y="1508"/>
                  </a:cubicBezTo>
                  <a:cubicBezTo>
                    <a:pt x="7841" y="1508"/>
                    <a:pt x="7616" y="1967"/>
                    <a:pt x="8045" y="1967"/>
                  </a:cubicBezTo>
                  <a:cubicBezTo>
                    <a:pt x="8060" y="1967"/>
                    <a:pt x="8075" y="1966"/>
                    <a:pt x="8090" y="1965"/>
                  </a:cubicBezTo>
                  <a:cubicBezTo>
                    <a:pt x="8130" y="1963"/>
                    <a:pt x="8169" y="1961"/>
                    <a:pt x="8208" y="1961"/>
                  </a:cubicBezTo>
                  <a:cubicBezTo>
                    <a:pt x="9690" y="1961"/>
                    <a:pt x="10340" y="3758"/>
                    <a:pt x="10309" y="4966"/>
                  </a:cubicBezTo>
                  <a:cubicBezTo>
                    <a:pt x="10309" y="6173"/>
                    <a:pt x="9526" y="7250"/>
                    <a:pt x="8580" y="7967"/>
                  </a:cubicBezTo>
                  <a:cubicBezTo>
                    <a:pt x="7858" y="8500"/>
                    <a:pt x="6945" y="8707"/>
                    <a:pt x="6020" y="8707"/>
                  </a:cubicBezTo>
                  <a:cubicBezTo>
                    <a:pt x="5189" y="8707"/>
                    <a:pt x="4347" y="8540"/>
                    <a:pt x="3621" y="8293"/>
                  </a:cubicBezTo>
                  <a:cubicBezTo>
                    <a:pt x="1697" y="7641"/>
                    <a:pt x="751" y="5945"/>
                    <a:pt x="816" y="3988"/>
                  </a:cubicBezTo>
                  <a:cubicBezTo>
                    <a:pt x="849" y="2618"/>
                    <a:pt x="1566" y="1508"/>
                    <a:pt x="2806" y="856"/>
                  </a:cubicBezTo>
                  <a:cubicBezTo>
                    <a:pt x="3156" y="672"/>
                    <a:pt x="3934" y="435"/>
                    <a:pt x="4591" y="435"/>
                  </a:cubicBezTo>
                  <a:cubicBezTo>
                    <a:pt x="5096" y="435"/>
                    <a:pt x="5530" y="575"/>
                    <a:pt x="5644" y="987"/>
                  </a:cubicBezTo>
                  <a:cubicBezTo>
                    <a:pt x="5698" y="1084"/>
                    <a:pt x="5818" y="1124"/>
                    <a:pt x="5948" y="1124"/>
                  </a:cubicBezTo>
                  <a:cubicBezTo>
                    <a:pt x="6209" y="1124"/>
                    <a:pt x="6514" y="965"/>
                    <a:pt x="6427" y="791"/>
                  </a:cubicBezTo>
                  <a:cubicBezTo>
                    <a:pt x="6216" y="136"/>
                    <a:pt x="5537" y="1"/>
                    <a:pt x="48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36"/>
            <p:cNvSpPr/>
            <p:nvPr/>
          </p:nvSpPr>
          <p:spPr>
            <a:xfrm>
              <a:off x="13561700" y="-4079825"/>
              <a:ext cx="97875" cy="65550"/>
            </a:xfrm>
            <a:custGeom>
              <a:rect b="b" l="l" r="r" t="t"/>
              <a:pathLst>
                <a:path extrusionOk="0" h="2622" w="3915">
                  <a:moveTo>
                    <a:pt x="2458" y="1"/>
                  </a:moveTo>
                  <a:cubicBezTo>
                    <a:pt x="2149" y="1"/>
                    <a:pt x="1809" y="62"/>
                    <a:pt x="1468" y="192"/>
                  </a:cubicBezTo>
                  <a:cubicBezTo>
                    <a:pt x="522" y="616"/>
                    <a:pt x="0" y="1431"/>
                    <a:pt x="294" y="2018"/>
                  </a:cubicBezTo>
                  <a:cubicBezTo>
                    <a:pt x="480" y="2412"/>
                    <a:pt x="930" y="2621"/>
                    <a:pt x="1468" y="2621"/>
                  </a:cubicBezTo>
                  <a:cubicBezTo>
                    <a:pt x="1776" y="2621"/>
                    <a:pt x="2114" y="2552"/>
                    <a:pt x="2447" y="2410"/>
                  </a:cubicBezTo>
                  <a:cubicBezTo>
                    <a:pt x="3393" y="1986"/>
                    <a:pt x="3915" y="1170"/>
                    <a:pt x="3621" y="550"/>
                  </a:cubicBezTo>
                  <a:cubicBezTo>
                    <a:pt x="3454" y="195"/>
                    <a:pt x="3006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36"/>
            <p:cNvSpPr/>
            <p:nvPr/>
          </p:nvSpPr>
          <p:spPr>
            <a:xfrm>
              <a:off x="13578000" y="-4053900"/>
              <a:ext cx="31025" cy="28625"/>
            </a:xfrm>
            <a:custGeom>
              <a:rect b="b" l="l" r="r" t="t"/>
              <a:pathLst>
                <a:path extrusionOk="0" h="1145" w="1241">
                  <a:moveTo>
                    <a:pt x="675" y="0"/>
                  </a:moveTo>
                  <a:cubicBezTo>
                    <a:pt x="657" y="0"/>
                    <a:pt x="639" y="1"/>
                    <a:pt x="621" y="3"/>
                  </a:cubicBezTo>
                  <a:cubicBezTo>
                    <a:pt x="294" y="3"/>
                    <a:pt x="1" y="264"/>
                    <a:pt x="1" y="590"/>
                  </a:cubicBezTo>
                  <a:cubicBezTo>
                    <a:pt x="1" y="916"/>
                    <a:pt x="294" y="1144"/>
                    <a:pt x="621" y="1144"/>
                  </a:cubicBezTo>
                  <a:cubicBezTo>
                    <a:pt x="947" y="1144"/>
                    <a:pt x="1240" y="916"/>
                    <a:pt x="1240" y="590"/>
                  </a:cubicBezTo>
                  <a:cubicBezTo>
                    <a:pt x="1240" y="280"/>
                    <a:pt x="1005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13525825" y="-4147100"/>
              <a:ext cx="128850" cy="87575"/>
            </a:xfrm>
            <a:custGeom>
              <a:rect b="b" l="l" r="r" t="t"/>
              <a:pathLst>
                <a:path extrusionOk="0" h="3503" w="5154">
                  <a:moveTo>
                    <a:pt x="3072" y="0"/>
                  </a:moveTo>
                  <a:cubicBezTo>
                    <a:pt x="397" y="0"/>
                    <a:pt x="0" y="3502"/>
                    <a:pt x="0" y="3502"/>
                  </a:cubicBezTo>
                  <a:lnTo>
                    <a:pt x="5154" y="567"/>
                  </a:lnTo>
                  <a:cubicBezTo>
                    <a:pt x="4340" y="165"/>
                    <a:pt x="3652" y="0"/>
                    <a:pt x="3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13734575" y="-4155175"/>
              <a:ext cx="98700" cy="66475"/>
            </a:xfrm>
            <a:custGeom>
              <a:rect b="b" l="l" r="r" t="t"/>
              <a:pathLst>
                <a:path extrusionOk="0" h="2659" w="3948">
                  <a:moveTo>
                    <a:pt x="2511" y="1"/>
                  </a:moveTo>
                  <a:cubicBezTo>
                    <a:pt x="2194" y="1"/>
                    <a:pt x="1846" y="77"/>
                    <a:pt x="1501" y="237"/>
                  </a:cubicBezTo>
                  <a:cubicBezTo>
                    <a:pt x="555" y="629"/>
                    <a:pt x="1" y="1444"/>
                    <a:pt x="294" y="2064"/>
                  </a:cubicBezTo>
                  <a:cubicBezTo>
                    <a:pt x="477" y="2450"/>
                    <a:pt x="926" y="2659"/>
                    <a:pt x="1452" y="2659"/>
                  </a:cubicBezTo>
                  <a:cubicBezTo>
                    <a:pt x="1769" y="2659"/>
                    <a:pt x="2115" y="2583"/>
                    <a:pt x="2447" y="2423"/>
                  </a:cubicBezTo>
                  <a:cubicBezTo>
                    <a:pt x="3393" y="2031"/>
                    <a:pt x="3948" y="1216"/>
                    <a:pt x="3654" y="596"/>
                  </a:cubicBezTo>
                  <a:cubicBezTo>
                    <a:pt x="3471" y="210"/>
                    <a:pt x="3035" y="1"/>
                    <a:pt x="25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13745175" y="-4128125"/>
              <a:ext cx="30200" cy="28625"/>
            </a:xfrm>
            <a:custGeom>
              <a:rect b="b" l="l" r="r" t="t"/>
              <a:pathLst>
                <a:path extrusionOk="0" h="1145" w="1208">
                  <a:moveTo>
                    <a:pt x="675" y="1"/>
                  </a:moveTo>
                  <a:cubicBezTo>
                    <a:pt x="657" y="1"/>
                    <a:pt x="639" y="2"/>
                    <a:pt x="621" y="3"/>
                  </a:cubicBezTo>
                  <a:cubicBezTo>
                    <a:pt x="294" y="3"/>
                    <a:pt x="1" y="264"/>
                    <a:pt x="1" y="590"/>
                  </a:cubicBezTo>
                  <a:cubicBezTo>
                    <a:pt x="1" y="917"/>
                    <a:pt x="294" y="1145"/>
                    <a:pt x="621" y="1145"/>
                  </a:cubicBezTo>
                  <a:cubicBezTo>
                    <a:pt x="947" y="1145"/>
                    <a:pt x="1208" y="917"/>
                    <a:pt x="1208" y="590"/>
                  </a:cubicBezTo>
                  <a:cubicBezTo>
                    <a:pt x="1208" y="281"/>
                    <a:pt x="1002" y="1"/>
                    <a:pt x="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36"/>
            <p:cNvSpPr/>
            <p:nvPr/>
          </p:nvSpPr>
          <p:spPr>
            <a:xfrm>
              <a:off x="13704400" y="-4231250"/>
              <a:ext cx="142750" cy="45325"/>
            </a:xfrm>
            <a:custGeom>
              <a:rect b="b" l="l" r="r" t="t"/>
              <a:pathLst>
                <a:path extrusionOk="0" h="1813" w="5710">
                  <a:moveTo>
                    <a:pt x="2741" y="1"/>
                  </a:moveTo>
                  <a:cubicBezTo>
                    <a:pt x="953" y="1"/>
                    <a:pt x="1" y="1812"/>
                    <a:pt x="1" y="1812"/>
                  </a:cubicBezTo>
                  <a:lnTo>
                    <a:pt x="5709" y="1486"/>
                  </a:lnTo>
                  <a:cubicBezTo>
                    <a:pt x="4552" y="380"/>
                    <a:pt x="3559" y="1"/>
                    <a:pt x="27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13264050" y="-3903000"/>
              <a:ext cx="141675" cy="76700"/>
            </a:xfrm>
            <a:custGeom>
              <a:rect b="b" l="l" r="r" t="t"/>
              <a:pathLst>
                <a:path extrusionOk="0" h="3068" w="5667">
                  <a:moveTo>
                    <a:pt x="4489" y="1"/>
                  </a:moveTo>
                  <a:cubicBezTo>
                    <a:pt x="4472" y="1"/>
                    <a:pt x="4454" y="1"/>
                    <a:pt x="4436" y="1"/>
                  </a:cubicBezTo>
                  <a:cubicBezTo>
                    <a:pt x="3229" y="132"/>
                    <a:pt x="750" y="1600"/>
                    <a:pt x="0" y="3068"/>
                  </a:cubicBezTo>
                  <a:cubicBezTo>
                    <a:pt x="0" y="3068"/>
                    <a:pt x="1011" y="1698"/>
                    <a:pt x="2903" y="752"/>
                  </a:cubicBezTo>
                  <a:cubicBezTo>
                    <a:pt x="3498" y="449"/>
                    <a:pt x="3959" y="323"/>
                    <a:pt x="4272" y="323"/>
                  </a:cubicBezTo>
                  <a:cubicBezTo>
                    <a:pt x="4937" y="323"/>
                    <a:pt x="4931" y="891"/>
                    <a:pt x="4110" y="1534"/>
                  </a:cubicBezTo>
                  <a:cubicBezTo>
                    <a:pt x="3771" y="1817"/>
                    <a:pt x="3579" y="1917"/>
                    <a:pt x="3477" y="1917"/>
                  </a:cubicBezTo>
                  <a:cubicBezTo>
                    <a:pt x="3226" y="1917"/>
                    <a:pt x="3523" y="1306"/>
                    <a:pt x="3523" y="1306"/>
                  </a:cubicBezTo>
                  <a:lnTo>
                    <a:pt x="3523" y="1306"/>
                  </a:lnTo>
                  <a:lnTo>
                    <a:pt x="1827" y="2415"/>
                  </a:lnTo>
                  <a:lnTo>
                    <a:pt x="3132" y="1730"/>
                  </a:lnTo>
                  <a:lnTo>
                    <a:pt x="3132" y="1730"/>
                  </a:lnTo>
                  <a:cubicBezTo>
                    <a:pt x="3132" y="1730"/>
                    <a:pt x="3034" y="2203"/>
                    <a:pt x="3415" y="2203"/>
                  </a:cubicBezTo>
                  <a:cubicBezTo>
                    <a:pt x="3573" y="2203"/>
                    <a:pt x="3813" y="2122"/>
                    <a:pt x="4175" y="1893"/>
                  </a:cubicBezTo>
                  <a:cubicBezTo>
                    <a:pt x="5333" y="1090"/>
                    <a:pt x="5666" y="1"/>
                    <a:pt x="4489" y="1"/>
                  </a:cubicBezTo>
                  <a:close/>
                </a:path>
              </a:pathLst>
            </a:custGeom>
            <a:solidFill>
              <a:srgbClr val="0012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13264050" y="-3903000"/>
              <a:ext cx="141675" cy="76700"/>
            </a:xfrm>
            <a:custGeom>
              <a:rect b="b" l="l" r="r" t="t"/>
              <a:pathLst>
                <a:path extrusionOk="0" h="3068" w="5667">
                  <a:moveTo>
                    <a:pt x="4489" y="1"/>
                  </a:moveTo>
                  <a:cubicBezTo>
                    <a:pt x="4472" y="1"/>
                    <a:pt x="4454" y="1"/>
                    <a:pt x="4436" y="1"/>
                  </a:cubicBezTo>
                  <a:cubicBezTo>
                    <a:pt x="3229" y="132"/>
                    <a:pt x="750" y="1600"/>
                    <a:pt x="0" y="3068"/>
                  </a:cubicBezTo>
                  <a:cubicBezTo>
                    <a:pt x="0" y="3068"/>
                    <a:pt x="1011" y="1698"/>
                    <a:pt x="2903" y="752"/>
                  </a:cubicBezTo>
                  <a:cubicBezTo>
                    <a:pt x="3498" y="449"/>
                    <a:pt x="3959" y="323"/>
                    <a:pt x="4272" y="323"/>
                  </a:cubicBezTo>
                  <a:cubicBezTo>
                    <a:pt x="4937" y="323"/>
                    <a:pt x="4931" y="891"/>
                    <a:pt x="4110" y="1534"/>
                  </a:cubicBezTo>
                  <a:cubicBezTo>
                    <a:pt x="3771" y="1817"/>
                    <a:pt x="3579" y="1917"/>
                    <a:pt x="3477" y="1917"/>
                  </a:cubicBezTo>
                  <a:cubicBezTo>
                    <a:pt x="3226" y="1917"/>
                    <a:pt x="3523" y="1306"/>
                    <a:pt x="3523" y="1306"/>
                  </a:cubicBezTo>
                  <a:lnTo>
                    <a:pt x="3523" y="1306"/>
                  </a:lnTo>
                  <a:lnTo>
                    <a:pt x="1827" y="2415"/>
                  </a:lnTo>
                  <a:lnTo>
                    <a:pt x="3132" y="1730"/>
                  </a:lnTo>
                  <a:lnTo>
                    <a:pt x="3132" y="1730"/>
                  </a:lnTo>
                  <a:cubicBezTo>
                    <a:pt x="3132" y="1730"/>
                    <a:pt x="3034" y="2203"/>
                    <a:pt x="3415" y="2203"/>
                  </a:cubicBezTo>
                  <a:cubicBezTo>
                    <a:pt x="3573" y="2203"/>
                    <a:pt x="3813" y="2122"/>
                    <a:pt x="4175" y="1893"/>
                  </a:cubicBezTo>
                  <a:cubicBezTo>
                    <a:pt x="5333" y="1090"/>
                    <a:pt x="5666" y="1"/>
                    <a:pt x="4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6"/>
            <p:cNvSpPr/>
            <p:nvPr/>
          </p:nvSpPr>
          <p:spPr>
            <a:xfrm>
              <a:off x="13162925" y="-4500150"/>
              <a:ext cx="621425" cy="507500"/>
            </a:xfrm>
            <a:custGeom>
              <a:rect b="b" l="l" r="r" t="t"/>
              <a:pathLst>
                <a:path extrusionOk="0" h="20300" w="24857">
                  <a:moveTo>
                    <a:pt x="15772" y="0"/>
                  </a:moveTo>
                  <a:cubicBezTo>
                    <a:pt x="14067" y="0"/>
                    <a:pt x="12125" y="606"/>
                    <a:pt x="9949" y="2163"/>
                  </a:cubicBezTo>
                  <a:cubicBezTo>
                    <a:pt x="0" y="9306"/>
                    <a:pt x="3882" y="20299"/>
                    <a:pt x="3882" y="20299"/>
                  </a:cubicBezTo>
                  <a:lnTo>
                    <a:pt x="24857" y="7545"/>
                  </a:lnTo>
                  <a:cubicBezTo>
                    <a:pt x="24857" y="7545"/>
                    <a:pt x="21787" y="0"/>
                    <a:pt x="157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6"/>
            <p:cNvSpPr/>
            <p:nvPr/>
          </p:nvSpPr>
          <p:spPr>
            <a:xfrm>
              <a:off x="13247725" y="-4343350"/>
              <a:ext cx="548050" cy="358850"/>
            </a:xfrm>
            <a:custGeom>
              <a:rect b="b" l="l" r="r" t="t"/>
              <a:pathLst>
                <a:path extrusionOk="0" h="14354" w="21922">
                  <a:moveTo>
                    <a:pt x="21465" y="1"/>
                  </a:moveTo>
                  <a:lnTo>
                    <a:pt x="1" y="13440"/>
                  </a:lnTo>
                  <a:lnTo>
                    <a:pt x="425" y="14353"/>
                  </a:lnTo>
                  <a:lnTo>
                    <a:pt x="21921" y="1534"/>
                  </a:lnTo>
                  <a:lnTo>
                    <a:pt x="214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13245275" y="-4435500"/>
              <a:ext cx="313175" cy="399625"/>
            </a:xfrm>
            <a:custGeom>
              <a:rect b="b" l="l" r="r" t="t"/>
              <a:pathLst>
                <a:path extrusionOk="0" h="15985" w="12527">
                  <a:moveTo>
                    <a:pt x="6068" y="1"/>
                  </a:moveTo>
                  <a:lnTo>
                    <a:pt x="5840" y="196"/>
                  </a:lnTo>
                  <a:lnTo>
                    <a:pt x="12135" y="7079"/>
                  </a:lnTo>
                  <a:lnTo>
                    <a:pt x="1" y="15723"/>
                  </a:lnTo>
                  <a:lnTo>
                    <a:pt x="197" y="15984"/>
                  </a:lnTo>
                  <a:lnTo>
                    <a:pt x="12527" y="7112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6"/>
            <p:cNvSpPr/>
            <p:nvPr/>
          </p:nvSpPr>
          <p:spPr>
            <a:xfrm>
              <a:off x="13537225" y="-4500750"/>
              <a:ext cx="217775" cy="197375"/>
            </a:xfrm>
            <a:custGeom>
              <a:rect b="b" l="l" r="r" t="t"/>
              <a:pathLst>
                <a:path extrusionOk="0" h="7895" w="8711">
                  <a:moveTo>
                    <a:pt x="262" y="1"/>
                  </a:moveTo>
                  <a:lnTo>
                    <a:pt x="1" y="99"/>
                  </a:lnTo>
                  <a:lnTo>
                    <a:pt x="4078" y="7895"/>
                  </a:lnTo>
                  <a:lnTo>
                    <a:pt x="8710" y="5449"/>
                  </a:lnTo>
                  <a:lnTo>
                    <a:pt x="8612" y="5220"/>
                  </a:lnTo>
                  <a:lnTo>
                    <a:pt x="4209" y="7504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6"/>
            <p:cNvSpPr/>
            <p:nvPr/>
          </p:nvSpPr>
          <p:spPr>
            <a:xfrm>
              <a:off x="13476075" y="-4446925"/>
              <a:ext cx="120700" cy="172925"/>
            </a:xfrm>
            <a:custGeom>
              <a:rect b="b" l="l" r="r" t="t"/>
              <a:pathLst>
                <a:path extrusionOk="0" h="6917" w="4828">
                  <a:moveTo>
                    <a:pt x="1501" y="1"/>
                  </a:moveTo>
                  <a:lnTo>
                    <a:pt x="0" y="1371"/>
                  </a:lnTo>
                  <a:lnTo>
                    <a:pt x="3099" y="5546"/>
                  </a:lnTo>
                  <a:lnTo>
                    <a:pt x="3360" y="4372"/>
                  </a:lnTo>
                  <a:lnTo>
                    <a:pt x="4828" y="6916"/>
                  </a:lnTo>
                  <a:lnTo>
                    <a:pt x="3099" y="1012"/>
                  </a:lnTo>
                  <a:lnTo>
                    <a:pt x="2773" y="2741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13562500" y="-3544975"/>
              <a:ext cx="638575" cy="447725"/>
            </a:xfrm>
            <a:custGeom>
              <a:rect b="b" l="l" r="r" t="t"/>
              <a:pathLst>
                <a:path extrusionOk="0" h="17909" w="25543">
                  <a:moveTo>
                    <a:pt x="14028" y="0"/>
                  </a:moveTo>
                  <a:lnTo>
                    <a:pt x="1" y="7046"/>
                  </a:lnTo>
                  <a:lnTo>
                    <a:pt x="4633" y="10863"/>
                  </a:lnTo>
                  <a:lnTo>
                    <a:pt x="13669" y="4991"/>
                  </a:lnTo>
                  <a:lnTo>
                    <a:pt x="20715" y="17909"/>
                  </a:lnTo>
                  <a:lnTo>
                    <a:pt x="25542" y="15495"/>
                  </a:lnTo>
                  <a:lnTo>
                    <a:pt x="140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6"/>
            <p:cNvSpPr/>
            <p:nvPr/>
          </p:nvSpPr>
          <p:spPr>
            <a:xfrm>
              <a:off x="14083625" y="-3289950"/>
              <a:ext cx="303375" cy="245725"/>
            </a:xfrm>
            <a:custGeom>
              <a:rect b="b" l="l" r="r" t="t"/>
              <a:pathLst>
                <a:path extrusionOk="0" h="9829" w="12135">
                  <a:moveTo>
                    <a:pt x="8978" y="1"/>
                  </a:moveTo>
                  <a:cubicBezTo>
                    <a:pt x="7515" y="1"/>
                    <a:pt x="5760" y="1130"/>
                    <a:pt x="4208" y="5229"/>
                  </a:cubicBezTo>
                  <a:lnTo>
                    <a:pt x="0" y="7121"/>
                  </a:lnTo>
                  <a:lnTo>
                    <a:pt x="913" y="9828"/>
                  </a:lnTo>
                  <a:lnTo>
                    <a:pt x="12135" y="1706"/>
                  </a:lnTo>
                  <a:cubicBezTo>
                    <a:pt x="12135" y="1706"/>
                    <a:pt x="10776" y="1"/>
                    <a:pt x="89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6"/>
            <p:cNvSpPr/>
            <p:nvPr/>
          </p:nvSpPr>
          <p:spPr>
            <a:xfrm>
              <a:off x="14096650" y="-3257100"/>
              <a:ext cx="308300" cy="240600"/>
            </a:xfrm>
            <a:custGeom>
              <a:rect b="b" l="l" r="r" t="t"/>
              <a:pathLst>
                <a:path extrusionOk="0" h="9624" w="12332">
                  <a:moveTo>
                    <a:pt x="11744" y="0"/>
                  </a:moveTo>
                  <a:lnTo>
                    <a:pt x="1" y="8547"/>
                  </a:lnTo>
                  <a:lnTo>
                    <a:pt x="425" y="9623"/>
                  </a:lnTo>
                  <a:lnTo>
                    <a:pt x="3198" y="7960"/>
                  </a:lnTo>
                  <a:cubicBezTo>
                    <a:pt x="2861" y="7155"/>
                    <a:pt x="3339" y="6984"/>
                    <a:pt x="3809" y="6984"/>
                  </a:cubicBezTo>
                  <a:cubicBezTo>
                    <a:pt x="4158" y="6984"/>
                    <a:pt x="4503" y="7079"/>
                    <a:pt x="4503" y="7079"/>
                  </a:cubicBezTo>
                  <a:lnTo>
                    <a:pt x="12331" y="816"/>
                  </a:lnTo>
                  <a:lnTo>
                    <a:pt x="117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6"/>
            <p:cNvSpPr/>
            <p:nvPr/>
          </p:nvSpPr>
          <p:spPr>
            <a:xfrm>
              <a:off x="14058325" y="-3219600"/>
              <a:ext cx="154975" cy="150900"/>
            </a:xfrm>
            <a:custGeom>
              <a:rect b="b" l="l" r="r" t="t"/>
              <a:pathLst>
                <a:path extrusionOk="0" h="6036" w="6199">
                  <a:moveTo>
                    <a:pt x="4176" y="1"/>
                  </a:moveTo>
                  <a:lnTo>
                    <a:pt x="1" y="3980"/>
                  </a:lnTo>
                  <a:lnTo>
                    <a:pt x="1012" y="6035"/>
                  </a:lnTo>
                  <a:cubicBezTo>
                    <a:pt x="1012" y="6035"/>
                    <a:pt x="6199" y="4470"/>
                    <a:pt x="6133" y="1306"/>
                  </a:cubicBezTo>
                  <a:lnTo>
                    <a:pt x="4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13374950" y="-3719500"/>
              <a:ext cx="566800" cy="429800"/>
            </a:xfrm>
            <a:custGeom>
              <a:rect b="b" l="l" r="r" t="t"/>
              <a:pathLst>
                <a:path extrusionOk="0" h="17192" w="22672">
                  <a:moveTo>
                    <a:pt x="10830" y="1"/>
                  </a:moveTo>
                  <a:lnTo>
                    <a:pt x="6329" y="914"/>
                  </a:lnTo>
                  <a:lnTo>
                    <a:pt x="6753" y="2578"/>
                  </a:lnTo>
                  <a:cubicBezTo>
                    <a:pt x="6753" y="2578"/>
                    <a:pt x="0" y="6851"/>
                    <a:pt x="5350" y="17191"/>
                  </a:cubicBezTo>
                  <a:lnTo>
                    <a:pt x="9428" y="14615"/>
                  </a:lnTo>
                  <a:cubicBezTo>
                    <a:pt x="9460" y="14647"/>
                    <a:pt x="9460" y="14647"/>
                    <a:pt x="9525" y="14647"/>
                  </a:cubicBezTo>
                  <a:cubicBezTo>
                    <a:pt x="9879" y="14785"/>
                    <a:pt x="10270" y="14848"/>
                    <a:pt x="10688" y="14848"/>
                  </a:cubicBezTo>
                  <a:cubicBezTo>
                    <a:pt x="15125" y="14848"/>
                    <a:pt x="22671" y="7764"/>
                    <a:pt x="22671" y="7764"/>
                  </a:cubicBezTo>
                  <a:lnTo>
                    <a:pt x="20159" y="4796"/>
                  </a:lnTo>
                  <a:lnTo>
                    <a:pt x="13309" y="9461"/>
                  </a:lnTo>
                  <a:lnTo>
                    <a:pt x="10178" y="2056"/>
                  </a:lnTo>
                  <a:lnTo>
                    <a:pt x="108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6"/>
            <p:cNvSpPr/>
            <p:nvPr/>
          </p:nvSpPr>
          <p:spPr>
            <a:xfrm>
              <a:off x="13451600" y="-3377800"/>
              <a:ext cx="285450" cy="262050"/>
            </a:xfrm>
            <a:custGeom>
              <a:rect b="b" l="l" r="r" t="t"/>
              <a:pathLst>
                <a:path extrusionOk="0" h="10482" w="11418">
                  <a:moveTo>
                    <a:pt x="7112" y="1"/>
                  </a:moveTo>
                  <a:lnTo>
                    <a:pt x="1" y="4045"/>
                  </a:lnTo>
                  <a:lnTo>
                    <a:pt x="2121" y="10472"/>
                  </a:lnTo>
                  <a:cubicBezTo>
                    <a:pt x="2236" y="10478"/>
                    <a:pt x="2350" y="10481"/>
                    <a:pt x="2464" y="10481"/>
                  </a:cubicBezTo>
                  <a:cubicBezTo>
                    <a:pt x="7548" y="10481"/>
                    <a:pt x="11418" y="4208"/>
                    <a:pt x="11418" y="4208"/>
                  </a:cubicBezTo>
                  <a:lnTo>
                    <a:pt x="71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36"/>
            <p:cNvSpPr/>
            <p:nvPr/>
          </p:nvSpPr>
          <p:spPr>
            <a:xfrm>
              <a:off x="13615525" y="-3449475"/>
              <a:ext cx="142725" cy="173650"/>
            </a:xfrm>
            <a:custGeom>
              <a:rect b="b" l="l" r="r" t="t"/>
              <a:pathLst>
                <a:path extrusionOk="0" h="6946" w="5709">
                  <a:moveTo>
                    <a:pt x="3394" y="1"/>
                  </a:moveTo>
                  <a:cubicBezTo>
                    <a:pt x="2940" y="1"/>
                    <a:pt x="2610" y="8"/>
                    <a:pt x="2642" y="30"/>
                  </a:cubicBezTo>
                  <a:cubicBezTo>
                    <a:pt x="2773" y="62"/>
                    <a:pt x="0" y="4662"/>
                    <a:pt x="0" y="4662"/>
                  </a:cubicBezTo>
                  <a:lnTo>
                    <a:pt x="1305" y="6945"/>
                  </a:lnTo>
                  <a:lnTo>
                    <a:pt x="5709" y="30"/>
                  </a:lnTo>
                  <a:cubicBezTo>
                    <a:pt x="5709" y="30"/>
                    <a:pt x="4302" y="1"/>
                    <a:pt x="33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13477700" y="-3316625"/>
              <a:ext cx="206350" cy="112550"/>
            </a:xfrm>
            <a:custGeom>
              <a:rect b="b" l="l" r="r" t="t"/>
              <a:pathLst>
                <a:path extrusionOk="0" h="4502" w="8254">
                  <a:moveTo>
                    <a:pt x="229" y="3784"/>
                  </a:moveTo>
                  <a:lnTo>
                    <a:pt x="229" y="3784"/>
                  </a:lnTo>
                  <a:cubicBezTo>
                    <a:pt x="229" y="3784"/>
                    <a:pt x="229" y="3784"/>
                    <a:pt x="229" y="3784"/>
                  </a:cubicBezTo>
                  <a:close/>
                  <a:moveTo>
                    <a:pt x="8058" y="0"/>
                  </a:moveTo>
                  <a:cubicBezTo>
                    <a:pt x="5057" y="3360"/>
                    <a:pt x="3002" y="4110"/>
                    <a:pt x="1762" y="4208"/>
                  </a:cubicBezTo>
                  <a:cubicBezTo>
                    <a:pt x="1727" y="4209"/>
                    <a:pt x="1693" y="4210"/>
                    <a:pt x="1659" y="4210"/>
                  </a:cubicBezTo>
                  <a:cubicBezTo>
                    <a:pt x="715" y="4210"/>
                    <a:pt x="229" y="3784"/>
                    <a:pt x="229" y="3784"/>
                  </a:cubicBezTo>
                  <a:lnTo>
                    <a:pt x="1" y="4012"/>
                  </a:lnTo>
                  <a:cubicBezTo>
                    <a:pt x="66" y="4045"/>
                    <a:pt x="588" y="4502"/>
                    <a:pt x="1599" y="4502"/>
                  </a:cubicBezTo>
                  <a:lnTo>
                    <a:pt x="1729" y="4502"/>
                  </a:lnTo>
                  <a:cubicBezTo>
                    <a:pt x="3034" y="4436"/>
                    <a:pt x="5187" y="3621"/>
                    <a:pt x="8253" y="196"/>
                  </a:cubicBezTo>
                  <a:lnTo>
                    <a:pt x="8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13484225" y="-3292500"/>
              <a:ext cx="67700" cy="77000"/>
            </a:xfrm>
            <a:custGeom>
              <a:rect b="b" l="l" r="r" t="t"/>
              <a:pathLst>
                <a:path extrusionOk="0" h="3080" w="2708">
                  <a:moveTo>
                    <a:pt x="1318" y="1"/>
                  </a:moveTo>
                  <a:cubicBezTo>
                    <a:pt x="758" y="1"/>
                    <a:pt x="148" y="390"/>
                    <a:pt x="98" y="992"/>
                  </a:cubicBezTo>
                  <a:cubicBezTo>
                    <a:pt x="0" y="1775"/>
                    <a:pt x="1925" y="3080"/>
                    <a:pt x="1925" y="3080"/>
                  </a:cubicBezTo>
                  <a:lnTo>
                    <a:pt x="2708" y="2591"/>
                  </a:lnTo>
                  <a:cubicBezTo>
                    <a:pt x="2708" y="2591"/>
                    <a:pt x="2382" y="470"/>
                    <a:pt x="1795" y="111"/>
                  </a:cubicBezTo>
                  <a:cubicBezTo>
                    <a:pt x="1651" y="36"/>
                    <a:pt x="1487" y="1"/>
                    <a:pt x="13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13489125" y="-3288100"/>
              <a:ext cx="49750" cy="36725"/>
            </a:xfrm>
            <a:custGeom>
              <a:rect b="b" l="l" r="r" t="t"/>
              <a:pathLst>
                <a:path extrusionOk="0" h="1469" w="1990">
                  <a:moveTo>
                    <a:pt x="1827" y="1"/>
                  </a:moveTo>
                  <a:lnTo>
                    <a:pt x="0" y="1208"/>
                  </a:lnTo>
                  <a:lnTo>
                    <a:pt x="163" y="1469"/>
                  </a:lnTo>
                  <a:lnTo>
                    <a:pt x="1990" y="229"/>
                  </a:lnTo>
                  <a:lnTo>
                    <a:pt x="1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13536425" y="-3362300"/>
              <a:ext cx="95425" cy="115000"/>
            </a:xfrm>
            <a:custGeom>
              <a:rect b="b" l="l" r="r" t="t"/>
              <a:pathLst>
                <a:path extrusionOk="0" h="4600" w="3817">
                  <a:moveTo>
                    <a:pt x="2153" y="0"/>
                  </a:moveTo>
                  <a:lnTo>
                    <a:pt x="1664" y="196"/>
                  </a:lnTo>
                  <a:lnTo>
                    <a:pt x="2447" y="4110"/>
                  </a:lnTo>
                  <a:lnTo>
                    <a:pt x="359" y="848"/>
                  </a:lnTo>
                  <a:lnTo>
                    <a:pt x="0" y="1175"/>
                  </a:lnTo>
                  <a:cubicBezTo>
                    <a:pt x="196" y="4469"/>
                    <a:pt x="2447" y="4600"/>
                    <a:pt x="2447" y="4600"/>
                  </a:cubicBezTo>
                  <a:cubicBezTo>
                    <a:pt x="3817" y="2186"/>
                    <a:pt x="2153" y="0"/>
                    <a:pt x="21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13522550" y="-3198400"/>
              <a:ext cx="28575" cy="12275"/>
            </a:xfrm>
            <a:custGeom>
              <a:rect b="b" l="l" r="r" t="t"/>
              <a:pathLst>
                <a:path extrusionOk="0" h="491" w="1143">
                  <a:moveTo>
                    <a:pt x="588" y="1"/>
                  </a:moveTo>
                  <a:cubicBezTo>
                    <a:pt x="262" y="1"/>
                    <a:pt x="1" y="99"/>
                    <a:pt x="1" y="262"/>
                  </a:cubicBezTo>
                  <a:cubicBezTo>
                    <a:pt x="1" y="360"/>
                    <a:pt x="262" y="490"/>
                    <a:pt x="588" y="490"/>
                  </a:cubicBezTo>
                  <a:cubicBezTo>
                    <a:pt x="914" y="490"/>
                    <a:pt x="1142" y="425"/>
                    <a:pt x="1142" y="262"/>
                  </a:cubicBezTo>
                  <a:cubicBezTo>
                    <a:pt x="1142" y="131"/>
                    <a:pt x="914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13658750" y="-3275850"/>
              <a:ext cx="28550" cy="12250"/>
            </a:xfrm>
            <a:custGeom>
              <a:rect b="b" l="l" r="r" t="t"/>
              <a:pathLst>
                <a:path extrusionOk="0" h="490" w="1142">
                  <a:moveTo>
                    <a:pt x="555" y="0"/>
                  </a:moveTo>
                  <a:cubicBezTo>
                    <a:pt x="228" y="0"/>
                    <a:pt x="0" y="130"/>
                    <a:pt x="0" y="261"/>
                  </a:cubicBezTo>
                  <a:cubicBezTo>
                    <a:pt x="0" y="359"/>
                    <a:pt x="228" y="489"/>
                    <a:pt x="555" y="489"/>
                  </a:cubicBezTo>
                  <a:cubicBezTo>
                    <a:pt x="881" y="489"/>
                    <a:pt x="1142" y="424"/>
                    <a:pt x="1142" y="261"/>
                  </a:cubicBezTo>
                  <a:cubicBezTo>
                    <a:pt x="1142" y="98"/>
                    <a:pt x="881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13535600" y="-3599625"/>
              <a:ext cx="406150" cy="251325"/>
            </a:xfrm>
            <a:custGeom>
              <a:rect b="b" l="l" r="r" t="t"/>
              <a:pathLst>
                <a:path extrusionOk="0" h="10053" w="16246">
                  <a:moveTo>
                    <a:pt x="13766" y="1"/>
                  </a:moveTo>
                  <a:lnTo>
                    <a:pt x="5252" y="5873"/>
                  </a:lnTo>
                  <a:lnTo>
                    <a:pt x="3752" y="490"/>
                  </a:lnTo>
                  <a:lnTo>
                    <a:pt x="1403" y="751"/>
                  </a:lnTo>
                  <a:cubicBezTo>
                    <a:pt x="1403" y="751"/>
                    <a:pt x="1" y="8645"/>
                    <a:pt x="3099" y="9852"/>
                  </a:cubicBezTo>
                  <a:cubicBezTo>
                    <a:pt x="3453" y="9990"/>
                    <a:pt x="3844" y="10053"/>
                    <a:pt x="4262" y="10053"/>
                  </a:cubicBezTo>
                  <a:cubicBezTo>
                    <a:pt x="8699" y="10053"/>
                    <a:pt x="16245" y="2969"/>
                    <a:pt x="16245" y="2969"/>
                  </a:cubicBezTo>
                  <a:lnTo>
                    <a:pt x="137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36"/>
            <p:cNvSpPr/>
            <p:nvPr/>
          </p:nvSpPr>
          <p:spPr>
            <a:xfrm>
              <a:off x="13923775" y="-3840175"/>
              <a:ext cx="132125" cy="148425"/>
            </a:xfrm>
            <a:custGeom>
              <a:rect b="b" l="l" r="r" t="t"/>
              <a:pathLst>
                <a:path extrusionOk="0" h="5937" w="5285">
                  <a:moveTo>
                    <a:pt x="3230" y="0"/>
                  </a:moveTo>
                  <a:cubicBezTo>
                    <a:pt x="3230" y="0"/>
                    <a:pt x="1" y="750"/>
                    <a:pt x="1632" y="5545"/>
                  </a:cubicBezTo>
                  <a:lnTo>
                    <a:pt x="2219" y="5643"/>
                  </a:lnTo>
                  <a:lnTo>
                    <a:pt x="2839" y="750"/>
                  </a:lnTo>
                  <a:lnTo>
                    <a:pt x="3230" y="5937"/>
                  </a:lnTo>
                  <a:lnTo>
                    <a:pt x="4404" y="5806"/>
                  </a:lnTo>
                  <a:cubicBezTo>
                    <a:pt x="4404" y="5806"/>
                    <a:pt x="5285" y="816"/>
                    <a:pt x="32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36"/>
            <p:cNvSpPr/>
            <p:nvPr/>
          </p:nvSpPr>
          <p:spPr>
            <a:xfrm>
              <a:off x="13925825" y="-3950275"/>
              <a:ext cx="139875" cy="118275"/>
            </a:xfrm>
            <a:custGeom>
              <a:rect b="b" l="l" r="r" t="t"/>
              <a:pathLst>
                <a:path extrusionOk="0" h="4731" w="5595">
                  <a:moveTo>
                    <a:pt x="2071" y="0"/>
                  </a:moveTo>
                  <a:lnTo>
                    <a:pt x="2071" y="0"/>
                  </a:lnTo>
                  <a:cubicBezTo>
                    <a:pt x="1" y="2783"/>
                    <a:pt x="2872" y="4731"/>
                    <a:pt x="2919" y="4731"/>
                  </a:cubicBezTo>
                  <a:cubicBezTo>
                    <a:pt x="2919" y="4731"/>
                    <a:pt x="2920" y="4731"/>
                    <a:pt x="2920" y="4730"/>
                  </a:cubicBezTo>
                  <a:cubicBezTo>
                    <a:pt x="5594" y="4274"/>
                    <a:pt x="4388" y="164"/>
                    <a:pt x="4387" y="163"/>
                  </a:cubicBezTo>
                  <a:lnTo>
                    <a:pt x="4387" y="163"/>
                  </a:lnTo>
                  <a:lnTo>
                    <a:pt x="2757" y="4143"/>
                  </a:lnTo>
                  <a:lnTo>
                    <a:pt x="207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36"/>
            <p:cNvSpPr/>
            <p:nvPr/>
          </p:nvSpPr>
          <p:spPr>
            <a:xfrm>
              <a:off x="13980850" y="-3853125"/>
              <a:ext cx="36725" cy="27550"/>
            </a:xfrm>
            <a:custGeom>
              <a:rect b="b" l="l" r="r" t="t"/>
              <a:pathLst>
                <a:path extrusionOk="0" h="1102" w="1469">
                  <a:moveTo>
                    <a:pt x="798" y="0"/>
                  </a:moveTo>
                  <a:cubicBezTo>
                    <a:pt x="730" y="0"/>
                    <a:pt x="659" y="9"/>
                    <a:pt x="588" y="29"/>
                  </a:cubicBezTo>
                  <a:cubicBezTo>
                    <a:pt x="229" y="94"/>
                    <a:pt x="1" y="420"/>
                    <a:pt x="66" y="714"/>
                  </a:cubicBezTo>
                  <a:cubicBezTo>
                    <a:pt x="119" y="949"/>
                    <a:pt x="360" y="1101"/>
                    <a:pt x="639" y="1101"/>
                  </a:cubicBezTo>
                  <a:cubicBezTo>
                    <a:pt x="708" y="1101"/>
                    <a:pt x="778" y="1092"/>
                    <a:pt x="849" y="1073"/>
                  </a:cubicBezTo>
                  <a:cubicBezTo>
                    <a:pt x="1208" y="1007"/>
                    <a:pt x="1469" y="681"/>
                    <a:pt x="1371" y="388"/>
                  </a:cubicBezTo>
                  <a:cubicBezTo>
                    <a:pt x="1319" y="152"/>
                    <a:pt x="1077" y="0"/>
                    <a:pt x="7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13831625" y="-3767025"/>
              <a:ext cx="265875" cy="276700"/>
            </a:xfrm>
            <a:custGeom>
              <a:rect b="b" l="l" r="r" t="t"/>
              <a:pathLst>
                <a:path extrusionOk="0" h="11068" w="10635">
                  <a:moveTo>
                    <a:pt x="8243" y="1"/>
                  </a:moveTo>
                  <a:cubicBezTo>
                    <a:pt x="7643" y="1"/>
                    <a:pt x="6003" y="2000"/>
                    <a:pt x="6003" y="2000"/>
                  </a:cubicBezTo>
                  <a:cubicBezTo>
                    <a:pt x="6003" y="2000"/>
                    <a:pt x="5578" y="1195"/>
                    <a:pt x="5117" y="1195"/>
                  </a:cubicBezTo>
                  <a:cubicBezTo>
                    <a:pt x="5021" y="1195"/>
                    <a:pt x="4924" y="1230"/>
                    <a:pt x="4828" y="1315"/>
                  </a:cubicBezTo>
                  <a:cubicBezTo>
                    <a:pt x="4208" y="1837"/>
                    <a:pt x="4828" y="3468"/>
                    <a:pt x="4828" y="3468"/>
                  </a:cubicBezTo>
                  <a:lnTo>
                    <a:pt x="1" y="6730"/>
                  </a:lnTo>
                  <a:lnTo>
                    <a:pt x="4926" y="11068"/>
                  </a:lnTo>
                  <a:lnTo>
                    <a:pt x="7112" y="6534"/>
                  </a:lnTo>
                  <a:cubicBezTo>
                    <a:pt x="7112" y="6534"/>
                    <a:pt x="7862" y="7105"/>
                    <a:pt x="8659" y="7105"/>
                  </a:cubicBezTo>
                  <a:cubicBezTo>
                    <a:pt x="8989" y="7105"/>
                    <a:pt x="9327" y="7007"/>
                    <a:pt x="9623" y="6730"/>
                  </a:cubicBezTo>
                  <a:cubicBezTo>
                    <a:pt x="10635" y="5784"/>
                    <a:pt x="10145" y="2815"/>
                    <a:pt x="8286" y="1902"/>
                  </a:cubicBezTo>
                  <a:cubicBezTo>
                    <a:pt x="8286" y="1902"/>
                    <a:pt x="8743" y="760"/>
                    <a:pt x="8416" y="108"/>
                  </a:cubicBezTo>
                  <a:cubicBezTo>
                    <a:pt x="8379" y="34"/>
                    <a:pt x="8320" y="1"/>
                    <a:pt x="8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14012675" y="-3716150"/>
              <a:ext cx="64900" cy="104450"/>
            </a:xfrm>
            <a:custGeom>
              <a:rect b="b" l="l" r="r" t="t"/>
              <a:pathLst>
                <a:path extrusionOk="0" h="4178" w="2596">
                  <a:moveTo>
                    <a:pt x="642" y="1"/>
                  </a:moveTo>
                  <a:cubicBezTo>
                    <a:pt x="564" y="1"/>
                    <a:pt x="468" y="15"/>
                    <a:pt x="424" y="30"/>
                  </a:cubicBezTo>
                  <a:cubicBezTo>
                    <a:pt x="0" y="356"/>
                    <a:pt x="359" y="1596"/>
                    <a:pt x="489" y="1987"/>
                  </a:cubicBezTo>
                  <a:cubicBezTo>
                    <a:pt x="718" y="2933"/>
                    <a:pt x="1305" y="3749"/>
                    <a:pt x="2186" y="4173"/>
                  </a:cubicBezTo>
                  <a:cubicBezTo>
                    <a:pt x="2196" y="4176"/>
                    <a:pt x="2210" y="4178"/>
                    <a:pt x="2225" y="4178"/>
                  </a:cubicBezTo>
                  <a:cubicBezTo>
                    <a:pt x="2349" y="4178"/>
                    <a:pt x="2596" y="4068"/>
                    <a:pt x="2479" y="4010"/>
                  </a:cubicBezTo>
                  <a:cubicBezTo>
                    <a:pt x="1664" y="3651"/>
                    <a:pt x="1207" y="2933"/>
                    <a:pt x="881" y="2118"/>
                  </a:cubicBezTo>
                  <a:cubicBezTo>
                    <a:pt x="750" y="1791"/>
                    <a:pt x="359" y="323"/>
                    <a:pt x="718" y="95"/>
                  </a:cubicBezTo>
                  <a:cubicBezTo>
                    <a:pt x="808" y="23"/>
                    <a:pt x="739" y="1"/>
                    <a:pt x="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14017100" y="-3703625"/>
              <a:ext cx="46500" cy="30575"/>
            </a:xfrm>
            <a:custGeom>
              <a:rect b="b" l="l" r="r" t="t"/>
              <a:pathLst>
                <a:path extrusionOk="0" h="1223" w="1860">
                  <a:moveTo>
                    <a:pt x="1723" y="0"/>
                  </a:moveTo>
                  <a:cubicBezTo>
                    <a:pt x="1626" y="0"/>
                    <a:pt x="1505" y="43"/>
                    <a:pt x="1487" y="116"/>
                  </a:cubicBezTo>
                  <a:cubicBezTo>
                    <a:pt x="1349" y="501"/>
                    <a:pt x="1096" y="1024"/>
                    <a:pt x="669" y="1024"/>
                  </a:cubicBezTo>
                  <a:cubicBezTo>
                    <a:pt x="589" y="1024"/>
                    <a:pt x="503" y="1005"/>
                    <a:pt x="410" y="964"/>
                  </a:cubicBezTo>
                  <a:cubicBezTo>
                    <a:pt x="403" y="961"/>
                    <a:pt x="393" y="959"/>
                    <a:pt x="380" y="959"/>
                  </a:cubicBezTo>
                  <a:cubicBezTo>
                    <a:pt x="273" y="959"/>
                    <a:pt x="0" y="1069"/>
                    <a:pt x="117" y="1127"/>
                  </a:cubicBezTo>
                  <a:cubicBezTo>
                    <a:pt x="267" y="1193"/>
                    <a:pt x="412" y="1223"/>
                    <a:pt x="549" y="1223"/>
                  </a:cubicBezTo>
                  <a:cubicBezTo>
                    <a:pt x="1159" y="1223"/>
                    <a:pt x="1633" y="642"/>
                    <a:pt x="1846" y="83"/>
                  </a:cubicBezTo>
                  <a:cubicBezTo>
                    <a:pt x="1860" y="26"/>
                    <a:pt x="1799" y="0"/>
                    <a:pt x="1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14039150" y="-3669475"/>
              <a:ext cx="35525" cy="41425"/>
            </a:xfrm>
            <a:custGeom>
              <a:rect b="b" l="l" r="r" t="t"/>
              <a:pathLst>
                <a:path extrusionOk="0" h="1657" w="1421">
                  <a:moveTo>
                    <a:pt x="1300" y="0"/>
                  </a:moveTo>
                  <a:cubicBezTo>
                    <a:pt x="1196" y="0"/>
                    <a:pt x="1061" y="60"/>
                    <a:pt x="1061" y="120"/>
                  </a:cubicBezTo>
                  <a:cubicBezTo>
                    <a:pt x="996" y="609"/>
                    <a:pt x="833" y="1327"/>
                    <a:pt x="279" y="1425"/>
                  </a:cubicBezTo>
                  <a:cubicBezTo>
                    <a:pt x="125" y="1425"/>
                    <a:pt x="0" y="1656"/>
                    <a:pt x="204" y="1656"/>
                  </a:cubicBezTo>
                  <a:cubicBezTo>
                    <a:pt x="217" y="1656"/>
                    <a:pt x="231" y="1655"/>
                    <a:pt x="246" y="1653"/>
                  </a:cubicBezTo>
                  <a:cubicBezTo>
                    <a:pt x="996" y="1523"/>
                    <a:pt x="1322" y="838"/>
                    <a:pt x="1420" y="87"/>
                  </a:cubicBezTo>
                  <a:cubicBezTo>
                    <a:pt x="1420" y="24"/>
                    <a:pt x="1366" y="0"/>
                    <a:pt x="13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13540425" y="-3650325"/>
              <a:ext cx="407850" cy="303450"/>
            </a:xfrm>
            <a:custGeom>
              <a:rect b="b" l="l" r="r" t="t"/>
              <a:pathLst>
                <a:path extrusionOk="0" h="12138" w="16314">
                  <a:moveTo>
                    <a:pt x="13704" y="2062"/>
                  </a:moveTo>
                  <a:cubicBezTo>
                    <a:pt x="13687" y="2073"/>
                    <a:pt x="13671" y="2083"/>
                    <a:pt x="13656" y="2091"/>
                  </a:cubicBezTo>
                  <a:lnTo>
                    <a:pt x="13656" y="2091"/>
                  </a:lnTo>
                  <a:cubicBezTo>
                    <a:pt x="13672" y="2081"/>
                    <a:pt x="13688" y="2071"/>
                    <a:pt x="13704" y="2062"/>
                  </a:cubicBezTo>
                  <a:close/>
                  <a:moveTo>
                    <a:pt x="3072" y="0"/>
                  </a:moveTo>
                  <a:cubicBezTo>
                    <a:pt x="2973" y="0"/>
                    <a:pt x="2687" y="85"/>
                    <a:pt x="2743" y="170"/>
                  </a:cubicBezTo>
                  <a:cubicBezTo>
                    <a:pt x="3461" y="2747"/>
                    <a:pt x="4146" y="5324"/>
                    <a:pt x="4896" y="7933"/>
                  </a:cubicBezTo>
                  <a:cubicBezTo>
                    <a:pt x="4909" y="7982"/>
                    <a:pt x="4944" y="7999"/>
                    <a:pt x="4987" y="7999"/>
                  </a:cubicBezTo>
                  <a:cubicBezTo>
                    <a:pt x="5058" y="7999"/>
                    <a:pt x="5149" y="7953"/>
                    <a:pt x="5190" y="7933"/>
                  </a:cubicBezTo>
                  <a:cubicBezTo>
                    <a:pt x="7702" y="6172"/>
                    <a:pt x="10246" y="4475"/>
                    <a:pt x="12758" y="2714"/>
                  </a:cubicBezTo>
                  <a:cubicBezTo>
                    <a:pt x="13024" y="2554"/>
                    <a:pt x="13269" y="2350"/>
                    <a:pt x="13528" y="2174"/>
                  </a:cubicBezTo>
                  <a:lnTo>
                    <a:pt x="13528" y="2174"/>
                  </a:lnTo>
                  <a:cubicBezTo>
                    <a:pt x="13532" y="2180"/>
                    <a:pt x="13536" y="2186"/>
                    <a:pt x="13540" y="2192"/>
                  </a:cubicBezTo>
                  <a:cubicBezTo>
                    <a:pt x="13606" y="2290"/>
                    <a:pt x="13736" y="2420"/>
                    <a:pt x="13801" y="2518"/>
                  </a:cubicBezTo>
                  <a:cubicBezTo>
                    <a:pt x="14128" y="2910"/>
                    <a:pt x="14519" y="3334"/>
                    <a:pt x="14845" y="3725"/>
                  </a:cubicBezTo>
                  <a:cubicBezTo>
                    <a:pt x="15035" y="3978"/>
                    <a:pt x="15808" y="4968"/>
                    <a:pt x="15914" y="4968"/>
                  </a:cubicBezTo>
                  <a:cubicBezTo>
                    <a:pt x="15917" y="4968"/>
                    <a:pt x="15920" y="4967"/>
                    <a:pt x="15922" y="4965"/>
                  </a:cubicBezTo>
                  <a:lnTo>
                    <a:pt x="15922" y="4965"/>
                  </a:lnTo>
                  <a:cubicBezTo>
                    <a:pt x="15661" y="5226"/>
                    <a:pt x="15335" y="5519"/>
                    <a:pt x="15008" y="5780"/>
                  </a:cubicBezTo>
                  <a:cubicBezTo>
                    <a:pt x="13475" y="7085"/>
                    <a:pt x="11942" y="8292"/>
                    <a:pt x="10278" y="9401"/>
                  </a:cubicBezTo>
                  <a:cubicBezTo>
                    <a:pt x="8525" y="10549"/>
                    <a:pt x="6366" y="11915"/>
                    <a:pt x="4228" y="11915"/>
                  </a:cubicBezTo>
                  <a:cubicBezTo>
                    <a:pt x="4179" y="11915"/>
                    <a:pt x="4130" y="11914"/>
                    <a:pt x="4081" y="11913"/>
                  </a:cubicBezTo>
                  <a:cubicBezTo>
                    <a:pt x="199" y="11913"/>
                    <a:pt x="1047" y="5226"/>
                    <a:pt x="1471" y="2779"/>
                  </a:cubicBezTo>
                  <a:lnTo>
                    <a:pt x="1471" y="2714"/>
                  </a:lnTo>
                  <a:cubicBezTo>
                    <a:pt x="1485" y="2645"/>
                    <a:pt x="1429" y="2617"/>
                    <a:pt x="1356" y="2617"/>
                  </a:cubicBezTo>
                  <a:cubicBezTo>
                    <a:pt x="1254" y="2617"/>
                    <a:pt x="1118" y="2671"/>
                    <a:pt x="1080" y="2747"/>
                  </a:cubicBezTo>
                  <a:cubicBezTo>
                    <a:pt x="555" y="5804"/>
                    <a:pt x="0" y="12137"/>
                    <a:pt x="4207" y="12137"/>
                  </a:cubicBezTo>
                  <a:cubicBezTo>
                    <a:pt x="4443" y="12137"/>
                    <a:pt x="4694" y="12117"/>
                    <a:pt x="4961" y="12076"/>
                  </a:cubicBezTo>
                  <a:cubicBezTo>
                    <a:pt x="7538" y="11684"/>
                    <a:pt x="9985" y="9956"/>
                    <a:pt x="12007" y="8455"/>
                  </a:cubicBezTo>
                  <a:cubicBezTo>
                    <a:pt x="13475" y="7411"/>
                    <a:pt x="14911" y="6270"/>
                    <a:pt x="16248" y="4997"/>
                  </a:cubicBezTo>
                  <a:cubicBezTo>
                    <a:pt x="16313" y="4965"/>
                    <a:pt x="16313" y="4899"/>
                    <a:pt x="16248" y="4867"/>
                  </a:cubicBezTo>
                  <a:cubicBezTo>
                    <a:pt x="15432" y="3888"/>
                    <a:pt x="14584" y="2877"/>
                    <a:pt x="13769" y="1898"/>
                  </a:cubicBezTo>
                  <a:cubicBezTo>
                    <a:pt x="13743" y="1860"/>
                    <a:pt x="13708" y="1847"/>
                    <a:pt x="13668" y="1847"/>
                  </a:cubicBezTo>
                  <a:cubicBezTo>
                    <a:pt x="13606" y="1847"/>
                    <a:pt x="13535" y="1879"/>
                    <a:pt x="13475" y="1898"/>
                  </a:cubicBezTo>
                  <a:cubicBezTo>
                    <a:pt x="10720" y="3799"/>
                    <a:pt x="7933" y="5699"/>
                    <a:pt x="5206" y="7600"/>
                  </a:cubicBezTo>
                  <a:lnTo>
                    <a:pt x="5206" y="7600"/>
                  </a:lnTo>
                  <a:cubicBezTo>
                    <a:pt x="4475" y="5080"/>
                    <a:pt x="3804" y="2559"/>
                    <a:pt x="3102" y="7"/>
                  </a:cubicBezTo>
                  <a:cubicBezTo>
                    <a:pt x="3098" y="2"/>
                    <a:pt x="3087" y="0"/>
                    <a:pt x="3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13993100" y="-3845900"/>
              <a:ext cx="16325" cy="12275"/>
            </a:xfrm>
            <a:custGeom>
              <a:rect b="b" l="l" r="r" t="t"/>
              <a:pathLst>
                <a:path extrusionOk="0" h="491" w="653">
                  <a:moveTo>
                    <a:pt x="326" y="1"/>
                  </a:moveTo>
                  <a:cubicBezTo>
                    <a:pt x="131" y="1"/>
                    <a:pt x="0" y="131"/>
                    <a:pt x="0" y="262"/>
                  </a:cubicBezTo>
                  <a:cubicBezTo>
                    <a:pt x="0" y="392"/>
                    <a:pt x="163" y="490"/>
                    <a:pt x="326" y="490"/>
                  </a:cubicBezTo>
                  <a:cubicBezTo>
                    <a:pt x="522" y="490"/>
                    <a:pt x="653" y="392"/>
                    <a:pt x="653" y="262"/>
                  </a:cubicBezTo>
                  <a:cubicBezTo>
                    <a:pt x="653" y="131"/>
                    <a:pt x="490" y="1"/>
                    <a:pt x="3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14181475" y="-3207350"/>
              <a:ext cx="96250" cy="139475"/>
            </a:xfrm>
            <a:custGeom>
              <a:rect b="b" l="l" r="r" t="t"/>
              <a:pathLst>
                <a:path extrusionOk="0" h="5579" w="3850">
                  <a:moveTo>
                    <a:pt x="3850" y="0"/>
                  </a:moveTo>
                  <a:lnTo>
                    <a:pt x="2153" y="522"/>
                  </a:lnTo>
                  <a:lnTo>
                    <a:pt x="2610" y="4567"/>
                  </a:lnTo>
                  <a:lnTo>
                    <a:pt x="0" y="5252"/>
                  </a:lnTo>
                  <a:lnTo>
                    <a:pt x="0" y="5578"/>
                  </a:lnTo>
                  <a:lnTo>
                    <a:pt x="3850" y="5578"/>
                  </a:lnTo>
                  <a:lnTo>
                    <a:pt x="38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2" name="Google Shape;492;p3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94275" y="48450"/>
            <a:ext cx="718625" cy="7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7"/>
          <p:cNvSpPr txBox="1"/>
          <p:nvPr>
            <p:ph type="title"/>
          </p:nvPr>
        </p:nvSpPr>
        <p:spPr>
          <a:xfrm>
            <a:off x="398864" y="445025"/>
            <a:ext cx="510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/>
          </a:p>
        </p:txBody>
      </p:sp>
      <p:sp>
        <p:nvSpPr>
          <p:cNvPr id="498" name="Google Shape;498;p37">
            <a:hlinkClick action="ppaction://hlinksldjump" r:id="rId3"/>
          </p:cNvPr>
          <p:cNvSpPr txBox="1"/>
          <p:nvPr>
            <p:ph idx="2" type="title"/>
          </p:nvPr>
        </p:nvSpPr>
        <p:spPr>
          <a:xfrm>
            <a:off x="1499180" y="1464647"/>
            <a:ext cx="734700" cy="6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01</a:t>
            </a:r>
            <a:endParaRPr sz="2400"/>
          </a:p>
        </p:txBody>
      </p:sp>
      <p:sp>
        <p:nvSpPr>
          <p:cNvPr id="499" name="Google Shape;499;p37">
            <a:hlinkClick action="ppaction://hlinksldjump" r:id="rId4"/>
          </p:cNvPr>
          <p:cNvSpPr txBox="1"/>
          <p:nvPr>
            <p:ph idx="3" type="title"/>
          </p:nvPr>
        </p:nvSpPr>
        <p:spPr>
          <a:xfrm>
            <a:off x="1499180" y="2908873"/>
            <a:ext cx="734700" cy="6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03</a:t>
            </a:r>
            <a:endParaRPr sz="2400"/>
          </a:p>
        </p:txBody>
      </p:sp>
      <p:sp>
        <p:nvSpPr>
          <p:cNvPr id="500" name="Google Shape;500;p37">
            <a:hlinkClick action="ppaction://hlinksldjump" r:id="rId5"/>
          </p:cNvPr>
          <p:cNvSpPr txBox="1"/>
          <p:nvPr>
            <p:ph idx="4" type="title"/>
          </p:nvPr>
        </p:nvSpPr>
        <p:spPr>
          <a:xfrm>
            <a:off x="3804676" y="1464647"/>
            <a:ext cx="734700" cy="6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02</a:t>
            </a:r>
            <a:endParaRPr sz="2400"/>
          </a:p>
        </p:txBody>
      </p:sp>
      <p:sp>
        <p:nvSpPr>
          <p:cNvPr id="501" name="Google Shape;501;p37">
            <a:hlinkClick/>
          </p:cNvPr>
          <p:cNvSpPr txBox="1"/>
          <p:nvPr>
            <p:ph idx="5" type="title"/>
          </p:nvPr>
        </p:nvSpPr>
        <p:spPr>
          <a:xfrm>
            <a:off x="3804676" y="2908873"/>
            <a:ext cx="734700" cy="6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04</a:t>
            </a:r>
            <a:endParaRPr sz="2400"/>
          </a:p>
        </p:txBody>
      </p:sp>
      <p:sp>
        <p:nvSpPr>
          <p:cNvPr id="502" name="Google Shape;502;p37"/>
          <p:cNvSpPr txBox="1"/>
          <p:nvPr>
            <p:ph idx="1" type="subTitle"/>
          </p:nvPr>
        </p:nvSpPr>
        <p:spPr>
          <a:xfrm>
            <a:off x="713780" y="210258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</a:t>
            </a:r>
            <a:endParaRPr/>
          </a:p>
        </p:txBody>
      </p:sp>
      <p:sp>
        <p:nvSpPr>
          <p:cNvPr id="503" name="Google Shape;503;p37"/>
          <p:cNvSpPr txBox="1"/>
          <p:nvPr>
            <p:ph idx="6" type="subTitle"/>
          </p:nvPr>
        </p:nvSpPr>
        <p:spPr>
          <a:xfrm>
            <a:off x="3019276" y="2102582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Límites</a:t>
            </a:r>
            <a:endParaRPr/>
          </a:p>
        </p:txBody>
      </p:sp>
      <p:sp>
        <p:nvSpPr>
          <p:cNvPr id="504" name="Google Shape;504;p37"/>
          <p:cNvSpPr txBox="1"/>
          <p:nvPr>
            <p:ph idx="7" type="subTitle"/>
          </p:nvPr>
        </p:nvSpPr>
        <p:spPr>
          <a:xfrm>
            <a:off x="713780" y="354692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Retribución</a:t>
            </a:r>
            <a:endParaRPr/>
          </a:p>
        </p:txBody>
      </p:sp>
      <p:sp>
        <p:nvSpPr>
          <p:cNvPr id="505" name="Google Shape;505;p37"/>
          <p:cNvSpPr txBox="1"/>
          <p:nvPr>
            <p:ph idx="8" type="subTitle"/>
          </p:nvPr>
        </p:nvSpPr>
        <p:spPr>
          <a:xfrm>
            <a:off x="3019276" y="3546920"/>
            <a:ext cx="23055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Prohibición</a:t>
            </a:r>
            <a:endParaRPr/>
          </a:p>
        </p:txBody>
      </p:sp>
      <p:grpSp>
        <p:nvGrpSpPr>
          <p:cNvPr id="506" name="Google Shape;506;p37"/>
          <p:cNvGrpSpPr/>
          <p:nvPr/>
        </p:nvGrpSpPr>
        <p:grpSpPr>
          <a:xfrm flipH="1">
            <a:off x="5045059" y="1139209"/>
            <a:ext cx="3388807" cy="2997230"/>
            <a:chOff x="15853250" y="583875"/>
            <a:chExt cx="2342925" cy="2072200"/>
          </a:xfrm>
        </p:grpSpPr>
        <p:sp>
          <p:nvSpPr>
            <p:cNvPr id="507" name="Google Shape;507;p37"/>
            <p:cNvSpPr/>
            <p:nvPr/>
          </p:nvSpPr>
          <p:spPr>
            <a:xfrm>
              <a:off x="17133575" y="683375"/>
              <a:ext cx="1062600" cy="1971075"/>
            </a:xfrm>
            <a:custGeom>
              <a:rect b="b" l="l" r="r" t="t"/>
              <a:pathLst>
                <a:path extrusionOk="0" h="78843" w="42504">
                  <a:moveTo>
                    <a:pt x="35230" y="0"/>
                  </a:moveTo>
                  <a:cubicBezTo>
                    <a:pt x="31120" y="0"/>
                    <a:pt x="26031" y="2055"/>
                    <a:pt x="23943" y="3001"/>
                  </a:cubicBezTo>
                  <a:cubicBezTo>
                    <a:pt x="18267" y="1077"/>
                    <a:pt x="13538" y="66"/>
                    <a:pt x="9917" y="66"/>
                  </a:cubicBezTo>
                  <a:cubicBezTo>
                    <a:pt x="6296" y="66"/>
                    <a:pt x="3589" y="1044"/>
                    <a:pt x="1925" y="2936"/>
                  </a:cubicBezTo>
                  <a:cubicBezTo>
                    <a:pt x="0" y="5154"/>
                    <a:pt x="294" y="7666"/>
                    <a:pt x="327" y="7960"/>
                  </a:cubicBezTo>
                  <a:cubicBezTo>
                    <a:pt x="490" y="9199"/>
                    <a:pt x="1566" y="10080"/>
                    <a:pt x="2740" y="10080"/>
                  </a:cubicBezTo>
                  <a:lnTo>
                    <a:pt x="3132" y="10080"/>
                  </a:lnTo>
                  <a:cubicBezTo>
                    <a:pt x="4110" y="10667"/>
                    <a:pt x="5383" y="10928"/>
                    <a:pt x="6818" y="10928"/>
                  </a:cubicBezTo>
                  <a:cubicBezTo>
                    <a:pt x="8645" y="10928"/>
                    <a:pt x="10145" y="10439"/>
                    <a:pt x="11189" y="9591"/>
                  </a:cubicBezTo>
                  <a:lnTo>
                    <a:pt x="11678" y="9558"/>
                  </a:lnTo>
                  <a:cubicBezTo>
                    <a:pt x="12429" y="9525"/>
                    <a:pt x="13146" y="9101"/>
                    <a:pt x="13538" y="8449"/>
                  </a:cubicBezTo>
                  <a:cubicBezTo>
                    <a:pt x="13799" y="8123"/>
                    <a:pt x="13896" y="7731"/>
                    <a:pt x="13962" y="7307"/>
                  </a:cubicBezTo>
                  <a:lnTo>
                    <a:pt x="19344" y="7992"/>
                  </a:lnTo>
                  <a:lnTo>
                    <a:pt x="22214" y="76494"/>
                  </a:lnTo>
                  <a:cubicBezTo>
                    <a:pt x="22280" y="77799"/>
                    <a:pt x="23356" y="78843"/>
                    <a:pt x="24661" y="78843"/>
                  </a:cubicBezTo>
                  <a:lnTo>
                    <a:pt x="27336" y="78843"/>
                  </a:lnTo>
                  <a:cubicBezTo>
                    <a:pt x="27988" y="78843"/>
                    <a:pt x="28641" y="78582"/>
                    <a:pt x="29065" y="78092"/>
                  </a:cubicBezTo>
                  <a:cubicBezTo>
                    <a:pt x="29521" y="77603"/>
                    <a:pt x="29782" y="76983"/>
                    <a:pt x="29782" y="76331"/>
                  </a:cubicBezTo>
                  <a:lnTo>
                    <a:pt x="28347" y="7829"/>
                  </a:lnTo>
                  <a:lnTo>
                    <a:pt x="30598" y="7373"/>
                  </a:lnTo>
                  <a:cubicBezTo>
                    <a:pt x="30696" y="7797"/>
                    <a:pt x="30957" y="8188"/>
                    <a:pt x="31283" y="8482"/>
                  </a:cubicBezTo>
                  <a:cubicBezTo>
                    <a:pt x="31739" y="8906"/>
                    <a:pt x="32294" y="9101"/>
                    <a:pt x="32914" y="9101"/>
                  </a:cubicBezTo>
                  <a:lnTo>
                    <a:pt x="33044" y="9101"/>
                  </a:lnTo>
                  <a:cubicBezTo>
                    <a:pt x="33925" y="9591"/>
                    <a:pt x="35099" y="9884"/>
                    <a:pt x="36372" y="9884"/>
                  </a:cubicBezTo>
                  <a:cubicBezTo>
                    <a:pt x="38459" y="9884"/>
                    <a:pt x="40090" y="9167"/>
                    <a:pt x="40971" y="8123"/>
                  </a:cubicBezTo>
                  <a:cubicBezTo>
                    <a:pt x="41362" y="7960"/>
                    <a:pt x="41623" y="7699"/>
                    <a:pt x="41884" y="7438"/>
                  </a:cubicBezTo>
                  <a:cubicBezTo>
                    <a:pt x="42276" y="6916"/>
                    <a:pt x="42504" y="6263"/>
                    <a:pt x="42406" y="5611"/>
                  </a:cubicBezTo>
                  <a:cubicBezTo>
                    <a:pt x="42210" y="3915"/>
                    <a:pt x="41069" y="0"/>
                    <a:pt x="35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7"/>
            <p:cNvSpPr/>
            <p:nvPr/>
          </p:nvSpPr>
          <p:spPr>
            <a:xfrm>
              <a:off x="15853250" y="583875"/>
              <a:ext cx="1805525" cy="2072200"/>
            </a:xfrm>
            <a:custGeom>
              <a:rect b="b" l="l" r="r" t="t"/>
              <a:pathLst>
                <a:path extrusionOk="0" h="82888" w="72221">
                  <a:moveTo>
                    <a:pt x="39633" y="1"/>
                  </a:moveTo>
                  <a:cubicBezTo>
                    <a:pt x="38850" y="1"/>
                    <a:pt x="38002" y="99"/>
                    <a:pt x="37154" y="392"/>
                  </a:cubicBezTo>
                  <a:cubicBezTo>
                    <a:pt x="33762" y="1501"/>
                    <a:pt x="31576" y="3915"/>
                    <a:pt x="30989" y="7079"/>
                  </a:cubicBezTo>
                  <a:cubicBezTo>
                    <a:pt x="30924" y="7373"/>
                    <a:pt x="30859" y="7699"/>
                    <a:pt x="30859" y="8025"/>
                  </a:cubicBezTo>
                  <a:lnTo>
                    <a:pt x="30859" y="8221"/>
                  </a:lnTo>
                  <a:cubicBezTo>
                    <a:pt x="30826" y="8482"/>
                    <a:pt x="30826" y="8710"/>
                    <a:pt x="30859" y="9004"/>
                  </a:cubicBezTo>
                  <a:cubicBezTo>
                    <a:pt x="30859" y="9330"/>
                    <a:pt x="30924" y="9526"/>
                    <a:pt x="30924" y="9624"/>
                  </a:cubicBezTo>
                  <a:cubicBezTo>
                    <a:pt x="30924" y="9656"/>
                    <a:pt x="30924" y="9689"/>
                    <a:pt x="30956" y="9722"/>
                  </a:cubicBezTo>
                  <a:cubicBezTo>
                    <a:pt x="30826" y="9852"/>
                    <a:pt x="30695" y="9950"/>
                    <a:pt x="30598" y="10048"/>
                  </a:cubicBezTo>
                  <a:cubicBezTo>
                    <a:pt x="30043" y="10668"/>
                    <a:pt x="29815" y="11450"/>
                    <a:pt x="29880" y="12266"/>
                  </a:cubicBezTo>
                  <a:cubicBezTo>
                    <a:pt x="30010" y="13408"/>
                    <a:pt x="30826" y="14680"/>
                    <a:pt x="32620" y="15006"/>
                  </a:cubicBezTo>
                  <a:cubicBezTo>
                    <a:pt x="32751" y="15756"/>
                    <a:pt x="32979" y="16539"/>
                    <a:pt x="33533" y="17191"/>
                  </a:cubicBezTo>
                  <a:cubicBezTo>
                    <a:pt x="32326" y="18105"/>
                    <a:pt x="31446" y="19214"/>
                    <a:pt x="30695" y="20225"/>
                  </a:cubicBezTo>
                  <a:lnTo>
                    <a:pt x="29358" y="20225"/>
                  </a:lnTo>
                  <a:cubicBezTo>
                    <a:pt x="28021" y="20225"/>
                    <a:pt x="26912" y="21334"/>
                    <a:pt x="26912" y="22672"/>
                  </a:cubicBezTo>
                  <a:lnTo>
                    <a:pt x="26912" y="23357"/>
                  </a:lnTo>
                  <a:cubicBezTo>
                    <a:pt x="26912" y="23879"/>
                    <a:pt x="27075" y="24368"/>
                    <a:pt x="27368" y="24792"/>
                  </a:cubicBezTo>
                  <a:lnTo>
                    <a:pt x="28673" y="31609"/>
                  </a:lnTo>
                  <a:cubicBezTo>
                    <a:pt x="27009" y="32131"/>
                    <a:pt x="25868" y="33469"/>
                    <a:pt x="25737" y="35100"/>
                  </a:cubicBezTo>
                  <a:lnTo>
                    <a:pt x="1403" y="51932"/>
                  </a:lnTo>
                  <a:cubicBezTo>
                    <a:pt x="294" y="52682"/>
                    <a:pt x="0" y="54182"/>
                    <a:pt x="750" y="55291"/>
                  </a:cubicBezTo>
                  <a:lnTo>
                    <a:pt x="5350" y="62337"/>
                  </a:lnTo>
                  <a:lnTo>
                    <a:pt x="4436" y="62500"/>
                  </a:lnTo>
                  <a:cubicBezTo>
                    <a:pt x="3099" y="62761"/>
                    <a:pt x="2251" y="64066"/>
                    <a:pt x="2479" y="65371"/>
                  </a:cubicBezTo>
                  <a:lnTo>
                    <a:pt x="2545" y="65469"/>
                  </a:lnTo>
                  <a:lnTo>
                    <a:pt x="2545" y="67491"/>
                  </a:lnTo>
                  <a:cubicBezTo>
                    <a:pt x="2055" y="67589"/>
                    <a:pt x="1566" y="67883"/>
                    <a:pt x="1240" y="68339"/>
                  </a:cubicBezTo>
                  <a:cubicBezTo>
                    <a:pt x="783" y="68894"/>
                    <a:pt x="620" y="69644"/>
                    <a:pt x="750" y="70362"/>
                  </a:cubicBezTo>
                  <a:lnTo>
                    <a:pt x="1631" y="74733"/>
                  </a:lnTo>
                  <a:cubicBezTo>
                    <a:pt x="1892" y="75875"/>
                    <a:pt x="2871" y="76690"/>
                    <a:pt x="4012" y="76690"/>
                  </a:cubicBezTo>
                  <a:lnTo>
                    <a:pt x="4567" y="76690"/>
                  </a:lnTo>
                  <a:cubicBezTo>
                    <a:pt x="4436" y="77147"/>
                    <a:pt x="4371" y="77538"/>
                    <a:pt x="4273" y="77962"/>
                  </a:cubicBezTo>
                  <a:cubicBezTo>
                    <a:pt x="3882" y="80898"/>
                    <a:pt x="5350" y="82072"/>
                    <a:pt x="6002" y="82431"/>
                  </a:cubicBezTo>
                  <a:cubicBezTo>
                    <a:pt x="6492" y="82725"/>
                    <a:pt x="7013" y="82855"/>
                    <a:pt x="7601" y="82855"/>
                  </a:cubicBezTo>
                  <a:cubicBezTo>
                    <a:pt x="9101" y="82855"/>
                    <a:pt x="10439" y="81877"/>
                    <a:pt x="11515" y="80768"/>
                  </a:cubicBezTo>
                  <a:cubicBezTo>
                    <a:pt x="11906" y="81746"/>
                    <a:pt x="12559" y="82236"/>
                    <a:pt x="12983" y="82431"/>
                  </a:cubicBezTo>
                  <a:cubicBezTo>
                    <a:pt x="13472" y="82725"/>
                    <a:pt x="13994" y="82855"/>
                    <a:pt x="14549" y="82855"/>
                  </a:cubicBezTo>
                  <a:cubicBezTo>
                    <a:pt x="17550" y="82855"/>
                    <a:pt x="19866" y="79104"/>
                    <a:pt x="20518" y="77962"/>
                  </a:cubicBezTo>
                  <a:cubicBezTo>
                    <a:pt x="20714" y="77603"/>
                    <a:pt x="20877" y="77277"/>
                    <a:pt x="21040" y="76886"/>
                  </a:cubicBezTo>
                  <a:cubicBezTo>
                    <a:pt x="21040" y="76886"/>
                    <a:pt x="31935" y="77016"/>
                    <a:pt x="36991" y="77049"/>
                  </a:cubicBezTo>
                  <a:cubicBezTo>
                    <a:pt x="36893" y="77375"/>
                    <a:pt x="36861" y="77669"/>
                    <a:pt x="36828" y="77962"/>
                  </a:cubicBezTo>
                  <a:cubicBezTo>
                    <a:pt x="36404" y="80898"/>
                    <a:pt x="37872" y="82072"/>
                    <a:pt x="38524" y="82431"/>
                  </a:cubicBezTo>
                  <a:cubicBezTo>
                    <a:pt x="39014" y="82725"/>
                    <a:pt x="39568" y="82855"/>
                    <a:pt x="40123" y="82855"/>
                  </a:cubicBezTo>
                  <a:cubicBezTo>
                    <a:pt x="43091" y="82855"/>
                    <a:pt x="45440" y="79104"/>
                    <a:pt x="46092" y="77962"/>
                  </a:cubicBezTo>
                  <a:cubicBezTo>
                    <a:pt x="46157" y="77799"/>
                    <a:pt x="46288" y="77603"/>
                    <a:pt x="46353" y="77440"/>
                  </a:cubicBezTo>
                  <a:lnTo>
                    <a:pt x="55421" y="77799"/>
                  </a:lnTo>
                  <a:cubicBezTo>
                    <a:pt x="55062" y="79952"/>
                    <a:pt x="55617" y="81616"/>
                    <a:pt x="57118" y="82496"/>
                  </a:cubicBezTo>
                  <a:cubicBezTo>
                    <a:pt x="57607" y="82757"/>
                    <a:pt x="58161" y="82888"/>
                    <a:pt x="58716" y="82888"/>
                  </a:cubicBezTo>
                  <a:cubicBezTo>
                    <a:pt x="61586" y="82888"/>
                    <a:pt x="63805" y="79495"/>
                    <a:pt x="64555" y="78158"/>
                  </a:cubicBezTo>
                  <a:lnTo>
                    <a:pt x="67230" y="78288"/>
                  </a:lnTo>
                  <a:lnTo>
                    <a:pt x="67328" y="78288"/>
                  </a:lnTo>
                  <a:cubicBezTo>
                    <a:pt x="68469" y="78288"/>
                    <a:pt x="69448" y="77506"/>
                    <a:pt x="69676" y="76397"/>
                  </a:cubicBezTo>
                  <a:lnTo>
                    <a:pt x="70590" y="72776"/>
                  </a:lnTo>
                  <a:cubicBezTo>
                    <a:pt x="70753" y="72091"/>
                    <a:pt x="70622" y="71340"/>
                    <a:pt x="70165" y="70786"/>
                  </a:cubicBezTo>
                  <a:lnTo>
                    <a:pt x="71699" y="62598"/>
                  </a:lnTo>
                  <a:cubicBezTo>
                    <a:pt x="71731" y="62533"/>
                    <a:pt x="71764" y="62500"/>
                    <a:pt x="71764" y="62435"/>
                  </a:cubicBezTo>
                  <a:cubicBezTo>
                    <a:pt x="72090" y="61848"/>
                    <a:pt x="72221" y="61196"/>
                    <a:pt x="72090" y="60576"/>
                  </a:cubicBezTo>
                  <a:lnTo>
                    <a:pt x="72057" y="60348"/>
                  </a:lnTo>
                  <a:cubicBezTo>
                    <a:pt x="71796" y="59206"/>
                    <a:pt x="70785" y="58456"/>
                    <a:pt x="69676" y="58456"/>
                  </a:cubicBezTo>
                  <a:cubicBezTo>
                    <a:pt x="69578" y="58456"/>
                    <a:pt x="69448" y="58456"/>
                    <a:pt x="69317" y="58521"/>
                  </a:cubicBezTo>
                  <a:lnTo>
                    <a:pt x="61162" y="58521"/>
                  </a:lnTo>
                  <a:lnTo>
                    <a:pt x="58324" y="42798"/>
                  </a:lnTo>
                  <a:cubicBezTo>
                    <a:pt x="58096" y="41624"/>
                    <a:pt x="57085" y="40808"/>
                    <a:pt x="55911" y="40808"/>
                  </a:cubicBezTo>
                  <a:lnTo>
                    <a:pt x="55617" y="40808"/>
                  </a:lnTo>
                  <a:lnTo>
                    <a:pt x="33109" y="43385"/>
                  </a:lnTo>
                  <a:cubicBezTo>
                    <a:pt x="31805" y="43548"/>
                    <a:pt x="30826" y="44690"/>
                    <a:pt x="30956" y="46027"/>
                  </a:cubicBezTo>
                  <a:lnTo>
                    <a:pt x="32653" y="66904"/>
                  </a:lnTo>
                  <a:lnTo>
                    <a:pt x="26585" y="67035"/>
                  </a:lnTo>
                  <a:lnTo>
                    <a:pt x="22867" y="61391"/>
                  </a:lnTo>
                  <a:cubicBezTo>
                    <a:pt x="22704" y="60837"/>
                    <a:pt x="22377" y="60315"/>
                    <a:pt x="21888" y="59989"/>
                  </a:cubicBezTo>
                  <a:cubicBezTo>
                    <a:pt x="21497" y="59695"/>
                    <a:pt x="21007" y="59565"/>
                    <a:pt x="20518" y="59565"/>
                  </a:cubicBezTo>
                  <a:cubicBezTo>
                    <a:pt x="20355" y="59565"/>
                    <a:pt x="20192" y="59565"/>
                    <a:pt x="20061" y="59597"/>
                  </a:cubicBezTo>
                  <a:lnTo>
                    <a:pt x="15984" y="60380"/>
                  </a:lnTo>
                  <a:lnTo>
                    <a:pt x="14059" y="58423"/>
                  </a:lnTo>
                  <a:lnTo>
                    <a:pt x="25574" y="45832"/>
                  </a:lnTo>
                  <a:cubicBezTo>
                    <a:pt x="32946" y="41428"/>
                    <a:pt x="38231" y="38231"/>
                    <a:pt x="41297" y="36339"/>
                  </a:cubicBezTo>
                  <a:lnTo>
                    <a:pt x="45374" y="36568"/>
                  </a:lnTo>
                  <a:lnTo>
                    <a:pt x="45537" y="36568"/>
                  </a:lnTo>
                  <a:cubicBezTo>
                    <a:pt x="46744" y="36568"/>
                    <a:pt x="47756" y="35720"/>
                    <a:pt x="47951" y="34578"/>
                  </a:cubicBezTo>
                  <a:lnTo>
                    <a:pt x="49713" y="24857"/>
                  </a:lnTo>
                  <a:cubicBezTo>
                    <a:pt x="50006" y="24466"/>
                    <a:pt x="50170" y="23976"/>
                    <a:pt x="50170" y="23455"/>
                  </a:cubicBezTo>
                  <a:lnTo>
                    <a:pt x="50170" y="22867"/>
                  </a:lnTo>
                  <a:cubicBezTo>
                    <a:pt x="51148" y="22672"/>
                    <a:pt x="51898" y="22052"/>
                    <a:pt x="52420" y="21106"/>
                  </a:cubicBezTo>
                  <a:lnTo>
                    <a:pt x="52486" y="21073"/>
                  </a:lnTo>
                  <a:cubicBezTo>
                    <a:pt x="52975" y="20551"/>
                    <a:pt x="53203" y="19801"/>
                    <a:pt x="53138" y="19116"/>
                  </a:cubicBezTo>
                  <a:cubicBezTo>
                    <a:pt x="53203" y="18790"/>
                    <a:pt x="53203" y="18464"/>
                    <a:pt x="53138" y="18137"/>
                  </a:cubicBezTo>
                  <a:cubicBezTo>
                    <a:pt x="53171" y="18007"/>
                    <a:pt x="53171" y="17909"/>
                    <a:pt x="53171" y="17779"/>
                  </a:cubicBezTo>
                  <a:cubicBezTo>
                    <a:pt x="53334" y="17355"/>
                    <a:pt x="53301" y="16963"/>
                    <a:pt x="53138" y="16539"/>
                  </a:cubicBezTo>
                  <a:cubicBezTo>
                    <a:pt x="53040" y="15985"/>
                    <a:pt x="52714" y="15463"/>
                    <a:pt x="52290" y="15039"/>
                  </a:cubicBezTo>
                  <a:cubicBezTo>
                    <a:pt x="51833" y="14680"/>
                    <a:pt x="51311" y="14451"/>
                    <a:pt x="50724" y="14451"/>
                  </a:cubicBezTo>
                  <a:lnTo>
                    <a:pt x="50430" y="14451"/>
                  </a:lnTo>
                  <a:cubicBezTo>
                    <a:pt x="50267" y="14125"/>
                    <a:pt x="50104" y="13864"/>
                    <a:pt x="49876" y="13603"/>
                  </a:cubicBezTo>
                  <a:cubicBezTo>
                    <a:pt x="49354" y="13049"/>
                    <a:pt x="48604" y="12755"/>
                    <a:pt x="47821" y="12755"/>
                  </a:cubicBezTo>
                  <a:lnTo>
                    <a:pt x="47723" y="12755"/>
                  </a:lnTo>
                  <a:cubicBezTo>
                    <a:pt x="47332" y="12755"/>
                    <a:pt x="47005" y="12853"/>
                    <a:pt x="46679" y="13016"/>
                  </a:cubicBezTo>
                  <a:cubicBezTo>
                    <a:pt x="46614" y="12364"/>
                    <a:pt x="46451" y="11548"/>
                    <a:pt x="46255" y="10602"/>
                  </a:cubicBezTo>
                  <a:cubicBezTo>
                    <a:pt x="46679" y="10309"/>
                    <a:pt x="47005" y="9917"/>
                    <a:pt x="47234" y="9428"/>
                  </a:cubicBezTo>
                  <a:cubicBezTo>
                    <a:pt x="47593" y="8482"/>
                    <a:pt x="47332" y="7406"/>
                    <a:pt x="46614" y="6721"/>
                  </a:cubicBezTo>
                  <a:lnTo>
                    <a:pt x="46581" y="6688"/>
                  </a:lnTo>
                  <a:cubicBezTo>
                    <a:pt x="46581" y="6590"/>
                    <a:pt x="46516" y="6492"/>
                    <a:pt x="46483" y="6362"/>
                  </a:cubicBezTo>
                  <a:lnTo>
                    <a:pt x="46483" y="6329"/>
                  </a:lnTo>
                  <a:cubicBezTo>
                    <a:pt x="46451" y="6166"/>
                    <a:pt x="46418" y="6003"/>
                    <a:pt x="46353" y="5872"/>
                  </a:cubicBezTo>
                  <a:cubicBezTo>
                    <a:pt x="46320" y="5775"/>
                    <a:pt x="46320" y="5677"/>
                    <a:pt x="46288" y="5546"/>
                  </a:cubicBezTo>
                  <a:cubicBezTo>
                    <a:pt x="46255" y="5350"/>
                    <a:pt x="46157" y="5090"/>
                    <a:pt x="46092" y="4926"/>
                  </a:cubicBezTo>
                  <a:cubicBezTo>
                    <a:pt x="44852" y="1795"/>
                    <a:pt x="42536" y="1"/>
                    <a:pt x="396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7"/>
            <p:cNvSpPr/>
            <p:nvPr/>
          </p:nvSpPr>
          <p:spPr>
            <a:xfrm>
              <a:off x="17214300" y="834250"/>
              <a:ext cx="159050" cy="73400"/>
            </a:xfrm>
            <a:custGeom>
              <a:rect b="b" l="l" r="r" t="t"/>
              <a:pathLst>
                <a:path extrusionOk="0" h="2936" w="6362">
                  <a:moveTo>
                    <a:pt x="3165" y="0"/>
                  </a:moveTo>
                  <a:cubicBezTo>
                    <a:pt x="1436" y="0"/>
                    <a:pt x="1" y="653"/>
                    <a:pt x="1" y="1468"/>
                  </a:cubicBezTo>
                  <a:cubicBezTo>
                    <a:pt x="1" y="2284"/>
                    <a:pt x="1436" y="2936"/>
                    <a:pt x="3165" y="2936"/>
                  </a:cubicBezTo>
                  <a:cubicBezTo>
                    <a:pt x="4926" y="2936"/>
                    <a:pt x="6362" y="2284"/>
                    <a:pt x="6362" y="1468"/>
                  </a:cubicBezTo>
                  <a:cubicBezTo>
                    <a:pt x="6362" y="653"/>
                    <a:pt x="4926" y="0"/>
                    <a:pt x="31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7"/>
            <p:cNvSpPr/>
            <p:nvPr/>
          </p:nvSpPr>
          <p:spPr>
            <a:xfrm>
              <a:off x="17962125" y="816300"/>
              <a:ext cx="142725" cy="65275"/>
            </a:xfrm>
            <a:custGeom>
              <a:rect b="b" l="l" r="r" t="t"/>
              <a:pathLst>
                <a:path extrusionOk="0" h="2611" w="5709">
                  <a:moveTo>
                    <a:pt x="2871" y="0"/>
                  </a:moveTo>
                  <a:cubicBezTo>
                    <a:pt x="1305" y="0"/>
                    <a:pt x="0" y="555"/>
                    <a:pt x="0" y="1305"/>
                  </a:cubicBezTo>
                  <a:cubicBezTo>
                    <a:pt x="0" y="1990"/>
                    <a:pt x="1272" y="2610"/>
                    <a:pt x="2871" y="2610"/>
                  </a:cubicBezTo>
                  <a:cubicBezTo>
                    <a:pt x="4404" y="2610"/>
                    <a:pt x="5709" y="2023"/>
                    <a:pt x="5709" y="1305"/>
                  </a:cubicBezTo>
                  <a:cubicBezTo>
                    <a:pt x="5709" y="555"/>
                    <a:pt x="4404" y="0"/>
                    <a:pt x="28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7"/>
            <p:cNvSpPr/>
            <p:nvPr/>
          </p:nvSpPr>
          <p:spPr>
            <a:xfrm>
              <a:off x="17172750" y="757625"/>
              <a:ext cx="950050" cy="1849525"/>
            </a:xfrm>
            <a:custGeom>
              <a:rect b="b" l="l" r="r" t="t"/>
              <a:pathLst>
                <a:path extrusionOk="0" h="73981" w="38002">
                  <a:moveTo>
                    <a:pt x="33264" y="1"/>
                  </a:moveTo>
                  <a:cubicBezTo>
                    <a:pt x="28559" y="1"/>
                    <a:pt x="22072" y="3163"/>
                    <a:pt x="22050" y="3163"/>
                  </a:cubicBezTo>
                  <a:cubicBezTo>
                    <a:pt x="15565" y="884"/>
                    <a:pt x="11044" y="69"/>
                    <a:pt x="7894" y="69"/>
                  </a:cubicBezTo>
                  <a:cubicBezTo>
                    <a:pt x="0" y="69"/>
                    <a:pt x="717" y="5185"/>
                    <a:pt x="717" y="5185"/>
                  </a:cubicBezTo>
                  <a:lnTo>
                    <a:pt x="9491" y="4663"/>
                  </a:lnTo>
                  <a:lnTo>
                    <a:pt x="8546" y="1989"/>
                  </a:lnTo>
                  <a:lnTo>
                    <a:pt x="19669" y="3457"/>
                  </a:lnTo>
                  <a:lnTo>
                    <a:pt x="22670" y="73981"/>
                  </a:lnTo>
                  <a:lnTo>
                    <a:pt x="25312" y="73981"/>
                  </a:lnTo>
                  <a:lnTo>
                    <a:pt x="23844" y="3457"/>
                  </a:lnTo>
                  <a:lnTo>
                    <a:pt x="30890" y="1989"/>
                  </a:lnTo>
                  <a:lnTo>
                    <a:pt x="30890" y="4207"/>
                  </a:lnTo>
                  <a:lnTo>
                    <a:pt x="38001" y="3457"/>
                  </a:lnTo>
                  <a:cubicBezTo>
                    <a:pt x="37678" y="856"/>
                    <a:pt x="35712" y="1"/>
                    <a:pt x="332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7"/>
            <p:cNvSpPr/>
            <p:nvPr/>
          </p:nvSpPr>
          <p:spPr>
            <a:xfrm>
              <a:off x="15913600" y="1401000"/>
              <a:ext cx="1023450" cy="884025"/>
            </a:xfrm>
            <a:custGeom>
              <a:rect b="b" l="l" r="r" t="t"/>
              <a:pathLst>
                <a:path extrusionOk="0" h="35361" w="40938">
                  <a:moveTo>
                    <a:pt x="40416" y="1"/>
                  </a:moveTo>
                  <a:lnTo>
                    <a:pt x="30695" y="555"/>
                  </a:lnTo>
                  <a:lnTo>
                    <a:pt x="0" y="21791"/>
                  </a:lnTo>
                  <a:lnTo>
                    <a:pt x="8840" y="35361"/>
                  </a:lnTo>
                  <a:lnTo>
                    <a:pt x="16962" y="35361"/>
                  </a:lnTo>
                  <a:lnTo>
                    <a:pt x="3914" y="22019"/>
                  </a:lnTo>
                  <a:cubicBezTo>
                    <a:pt x="3914" y="22019"/>
                    <a:pt x="40938" y="99"/>
                    <a:pt x="404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7"/>
            <p:cNvSpPr/>
            <p:nvPr/>
          </p:nvSpPr>
          <p:spPr>
            <a:xfrm>
              <a:off x="15964150" y="1416500"/>
              <a:ext cx="839175" cy="836725"/>
            </a:xfrm>
            <a:custGeom>
              <a:rect b="b" l="l" r="r" t="t"/>
              <a:pathLst>
                <a:path extrusionOk="0" h="33469" w="33567">
                  <a:moveTo>
                    <a:pt x="33436" y="1"/>
                  </a:moveTo>
                  <a:lnTo>
                    <a:pt x="98" y="21204"/>
                  </a:lnTo>
                  <a:lnTo>
                    <a:pt x="0" y="21301"/>
                  </a:lnTo>
                  <a:lnTo>
                    <a:pt x="9134" y="33469"/>
                  </a:lnTo>
                  <a:lnTo>
                    <a:pt x="9297" y="33371"/>
                  </a:lnTo>
                  <a:lnTo>
                    <a:pt x="327" y="21334"/>
                  </a:lnTo>
                  <a:lnTo>
                    <a:pt x="33566" y="196"/>
                  </a:lnTo>
                  <a:lnTo>
                    <a:pt x="334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7"/>
            <p:cNvSpPr/>
            <p:nvPr/>
          </p:nvSpPr>
          <p:spPr>
            <a:xfrm>
              <a:off x="16068525" y="1639950"/>
              <a:ext cx="427350" cy="446100"/>
            </a:xfrm>
            <a:custGeom>
              <a:rect b="b" l="l" r="r" t="t"/>
              <a:pathLst>
                <a:path extrusionOk="0" h="17844" w="17094">
                  <a:moveTo>
                    <a:pt x="17094" y="1"/>
                  </a:moveTo>
                  <a:lnTo>
                    <a:pt x="14027" y="1501"/>
                  </a:lnTo>
                  <a:lnTo>
                    <a:pt x="1" y="17354"/>
                  </a:lnTo>
                  <a:lnTo>
                    <a:pt x="784" y="17844"/>
                  </a:lnTo>
                  <a:lnTo>
                    <a:pt x="170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7"/>
            <p:cNvSpPr/>
            <p:nvPr/>
          </p:nvSpPr>
          <p:spPr>
            <a:xfrm>
              <a:off x="16547225" y="1440975"/>
              <a:ext cx="108500" cy="77500"/>
            </a:xfrm>
            <a:custGeom>
              <a:rect b="b" l="l" r="r" t="t"/>
              <a:pathLst>
                <a:path extrusionOk="0" h="3100" w="4340">
                  <a:moveTo>
                    <a:pt x="2186" y="0"/>
                  </a:moveTo>
                  <a:cubicBezTo>
                    <a:pt x="979" y="0"/>
                    <a:pt x="1" y="685"/>
                    <a:pt x="1" y="1566"/>
                  </a:cubicBezTo>
                  <a:cubicBezTo>
                    <a:pt x="1" y="2414"/>
                    <a:pt x="979" y="3099"/>
                    <a:pt x="2186" y="3099"/>
                  </a:cubicBezTo>
                  <a:cubicBezTo>
                    <a:pt x="3361" y="3099"/>
                    <a:pt x="4339" y="2414"/>
                    <a:pt x="4339" y="1566"/>
                  </a:cubicBezTo>
                  <a:cubicBezTo>
                    <a:pt x="4339" y="685"/>
                    <a:pt x="3361" y="0"/>
                    <a:pt x="21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7"/>
            <p:cNvSpPr/>
            <p:nvPr/>
          </p:nvSpPr>
          <p:spPr>
            <a:xfrm>
              <a:off x="16574150" y="1467875"/>
              <a:ext cx="39975" cy="28575"/>
            </a:xfrm>
            <a:custGeom>
              <a:rect b="b" l="l" r="r" t="t"/>
              <a:pathLst>
                <a:path extrusionOk="0" h="1143" w="1599">
                  <a:moveTo>
                    <a:pt x="783" y="1"/>
                  </a:moveTo>
                  <a:cubicBezTo>
                    <a:pt x="359" y="1"/>
                    <a:pt x="0" y="229"/>
                    <a:pt x="0" y="555"/>
                  </a:cubicBezTo>
                  <a:cubicBezTo>
                    <a:pt x="0" y="881"/>
                    <a:pt x="326" y="1142"/>
                    <a:pt x="783" y="1142"/>
                  </a:cubicBezTo>
                  <a:cubicBezTo>
                    <a:pt x="1207" y="1142"/>
                    <a:pt x="1599" y="881"/>
                    <a:pt x="1599" y="555"/>
                  </a:cubicBezTo>
                  <a:cubicBezTo>
                    <a:pt x="1599" y="262"/>
                    <a:pt x="1207" y="1"/>
                    <a:pt x="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7"/>
            <p:cNvSpPr/>
            <p:nvPr/>
          </p:nvSpPr>
          <p:spPr>
            <a:xfrm>
              <a:off x="15968225" y="2153725"/>
              <a:ext cx="552125" cy="242225"/>
            </a:xfrm>
            <a:custGeom>
              <a:rect b="b" l="l" r="r" t="t"/>
              <a:pathLst>
                <a:path extrusionOk="0" h="9689" w="22085">
                  <a:moveTo>
                    <a:pt x="15756" y="0"/>
                  </a:moveTo>
                  <a:lnTo>
                    <a:pt x="1" y="3001"/>
                  </a:lnTo>
                  <a:lnTo>
                    <a:pt x="1" y="8873"/>
                  </a:lnTo>
                  <a:lnTo>
                    <a:pt x="22084" y="9688"/>
                  </a:lnTo>
                  <a:lnTo>
                    <a:pt x="22084" y="9688"/>
                  </a:lnTo>
                  <a:lnTo>
                    <a:pt x="157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7"/>
            <p:cNvSpPr/>
            <p:nvPr/>
          </p:nvSpPr>
          <p:spPr>
            <a:xfrm>
              <a:off x="15966600" y="2145550"/>
              <a:ext cx="396350" cy="93000"/>
            </a:xfrm>
            <a:custGeom>
              <a:rect b="b" l="l" r="r" t="t"/>
              <a:pathLst>
                <a:path extrusionOk="0" h="3720" w="15854">
                  <a:moveTo>
                    <a:pt x="15723" y="1"/>
                  </a:moveTo>
                  <a:lnTo>
                    <a:pt x="0" y="3035"/>
                  </a:lnTo>
                  <a:lnTo>
                    <a:pt x="131" y="3720"/>
                  </a:lnTo>
                  <a:lnTo>
                    <a:pt x="15854" y="686"/>
                  </a:lnTo>
                  <a:lnTo>
                    <a:pt x="157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7"/>
            <p:cNvSpPr/>
            <p:nvPr/>
          </p:nvSpPr>
          <p:spPr>
            <a:xfrm>
              <a:off x="15998400" y="2236075"/>
              <a:ext cx="159050" cy="86475"/>
            </a:xfrm>
            <a:custGeom>
              <a:rect b="b" l="l" r="r" t="t"/>
              <a:pathLst>
                <a:path extrusionOk="0" h="3459" w="6362">
                  <a:moveTo>
                    <a:pt x="6361" y="1"/>
                  </a:moveTo>
                  <a:lnTo>
                    <a:pt x="1" y="784"/>
                  </a:lnTo>
                  <a:lnTo>
                    <a:pt x="1" y="3458"/>
                  </a:lnTo>
                  <a:lnTo>
                    <a:pt x="5774" y="3458"/>
                  </a:lnTo>
                  <a:lnTo>
                    <a:pt x="6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7"/>
            <p:cNvSpPr/>
            <p:nvPr/>
          </p:nvSpPr>
          <p:spPr>
            <a:xfrm>
              <a:off x="16011450" y="2261350"/>
              <a:ext cx="21225" cy="13900"/>
            </a:xfrm>
            <a:custGeom>
              <a:rect b="b" l="l" r="r" t="t"/>
              <a:pathLst>
                <a:path extrusionOk="0" h="556" w="849">
                  <a:moveTo>
                    <a:pt x="0" y="1"/>
                  </a:moveTo>
                  <a:lnTo>
                    <a:pt x="131" y="555"/>
                  </a:lnTo>
                  <a:lnTo>
                    <a:pt x="718" y="555"/>
                  </a:lnTo>
                  <a:lnTo>
                    <a:pt x="8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7"/>
            <p:cNvSpPr/>
            <p:nvPr/>
          </p:nvSpPr>
          <p:spPr>
            <a:xfrm>
              <a:off x="16049775" y="2257275"/>
              <a:ext cx="22050" cy="14700"/>
            </a:xfrm>
            <a:custGeom>
              <a:rect b="b" l="l" r="r" t="t"/>
              <a:pathLst>
                <a:path extrusionOk="0" h="588" w="882">
                  <a:moveTo>
                    <a:pt x="1" y="1"/>
                  </a:moveTo>
                  <a:lnTo>
                    <a:pt x="131" y="588"/>
                  </a:lnTo>
                  <a:lnTo>
                    <a:pt x="751" y="58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7"/>
            <p:cNvSpPr/>
            <p:nvPr/>
          </p:nvSpPr>
          <p:spPr>
            <a:xfrm>
              <a:off x="16093000" y="2257275"/>
              <a:ext cx="22050" cy="14700"/>
            </a:xfrm>
            <a:custGeom>
              <a:rect b="b" l="l" r="r" t="t"/>
              <a:pathLst>
                <a:path extrusionOk="0" h="588" w="882">
                  <a:moveTo>
                    <a:pt x="0" y="1"/>
                  </a:moveTo>
                  <a:lnTo>
                    <a:pt x="164" y="588"/>
                  </a:lnTo>
                  <a:lnTo>
                    <a:pt x="718" y="588"/>
                  </a:lnTo>
                  <a:lnTo>
                    <a:pt x="88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7"/>
            <p:cNvSpPr/>
            <p:nvPr/>
          </p:nvSpPr>
          <p:spPr>
            <a:xfrm>
              <a:off x="15986175" y="2224650"/>
              <a:ext cx="188400" cy="110125"/>
            </a:xfrm>
            <a:custGeom>
              <a:rect b="b" l="l" r="r" t="t"/>
              <a:pathLst>
                <a:path extrusionOk="0" h="4405" w="7536">
                  <a:moveTo>
                    <a:pt x="7274" y="327"/>
                  </a:moveTo>
                  <a:lnTo>
                    <a:pt x="6426" y="4209"/>
                  </a:lnTo>
                  <a:lnTo>
                    <a:pt x="392" y="4209"/>
                  </a:lnTo>
                  <a:lnTo>
                    <a:pt x="261" y="1012"/>
                  </a:lnTo>
                  <a:lnTo>
                    <a:pt x="7274" y="327"/>
                  </a:lnTo>
                  <a:close/>
                  <a:moveTo>
                    <a:pt x="7535" y="1"/>
                  </a:moveTo>
                  <a:lnTo>
                    <a:pt x="0" y="784"/>
                  </a:lnTo>
                  <a:lnTo>
                    <a:pt x="163" y="4405"/>
                  </a:lnTo>
                  <a:lnTo>
                    <a:pt x="6589" y="4405"/>
                  </a:lnTo>
                  <a:lnTo>
                    <a:pt x="753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7"/>
            <p:cNvSpPr/>
            <p:nvPr/>
          </p:nvSpPr>
          <p:spPr>
            <a:xfrm>
              <a:off x="16013075" y="2283375"/>
              <a:ext cx="121525" cy="5725"/>
            </a:xfrm>
            <a:custGeom>
              <a:rect b="b" l="l" r="r" t="t"/>
              <a:pathLst>
                <a:path extrusionOk="0" h="229" w="4861">
                  <a:moveTo>
                    <a:pt x="1" y="1"/>
                  </a:moveTo>
                  <a:lnTo>
                    <a:pt x="1" y="229"/>
                  </a:lnTo>
                  <a:lnTo>
                    <a:pt x="4861" y="229"/>
                  </a:lnTo>
                  <a:lnTo>
                    <a:pt x="486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7"/>
            <p:cNvSpPr/>
            <p:nvPr/>
          </p:nvSpPr>
          <p:spPr>
            <a:xfrm>
              <a:off x="16033475" y="2297250"/>
              <a:ext cx="73400" cy="6550"/>
            </a:xfrm>
            <a:custGeom>
              <a:rect b="b" l="l" r="r" t="t"/>
              <a:pathLst>
                <a:path extrusionOk="0" h="262" w="2936">
                  <a:moveTo>
                    <a:pt x="0" y="0"/>
                  </a:moveTo>
                  <a:lnTo>
                    <a:pt x="0" y="228"/>
                  </a:lnTo>
                  <a:lnTo>
                    <a:pt x="2936" y="261"/>
                  </a:lnTo>
                  <a:lnTo>
                    <a:pt x="29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7"/>
            <p:cNvSpPr/>
            <p:nvPr/>
          </p:nvSpPr>
          <p:spPr>
            <a:xfrm>
              <a:off x="16202275" y="2181450"/>
              <a:ext cx="43250" cy="186775"/>
            </a:xfrm>
            <a:custGeom>
              <a:rect b="b" l="l" r="r" t="t"/>
              <a:pathLst>
                <a:path extrusionOk="0" h="7471" w="1730">
                  <a:moveTo>
                    <a:pt x="685" y="0"/>
                  </a:moveTo>
                  <a:lnTo>
                    <a:pt x="0" y="98"/>
                  </a:lnTo>
                  <a:lnTo>
                    <a:pt x="1044" y="7470"/>
                  </a:lnTo>
                  <a:lnTo>
                    <a:pt x="1729" y="7372"/>
                  </a:lnTo>
                  <a:lnTo>
                    <a:pt x="6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16681775" y="780425"/>
              <a:ext cx="84850" cy="123150"/>
            </a:xfrm>
            <a:custGeom>
              <a:rect b="b" l="l" r="r" t="t"/>
              <a:pathLst>
                <a:path extrusionOk="0" h="4926" w="3394">
                  <a:moveTo>
                    <a:pt x="3393" y="0"/>
                  </a:moveTo>
                  <a:lnTo>
                    <a:pt x="295" y="783"/>
                  </a:lnTo>
                  <a:lnTo>
                    <a:pt x="1" y="4926"/>
                  </a:lnTo>
                  <a:lnTo>
                    <a:pt x="2284" y="4926"/>
                  </a:lnTo>
                  <a:lnTo>
                    <a:pt x="33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7"/>
            <p:cNvSpPr/>
            <p:nvPr/>
          </p:nvSpPr>
          <p:spPr>
            <a:xfrm>
              <a:off x="16651225" y="781225"/>
              <a:ext cx="316000" cy="292800"/>
            </a:xfrm>
            <a:custGeom>
              <a:rect b="b" l="l" r="r" t="t"/>
              <a:pathLst>
                <a:path extrusionOk="0" h="11712" w="12640">
                  <a:moveTo>
                    <a:pt x="10585" y="1"/>
                  </a:moveTo>
                  <a:lnTo>
                    <a:pt x="3278" y="1077"/>
                  </a:lnTo>
                  <a:lnTo>
                    <a:pt x="3278" y="4502"/>
                  </a:lnTo>
                  <a:cubicBezTo>
                    <a:pt x="3278" y="4502"/>
                    <a:pt x="1943" y="4126"/>
                    <a:pt x="988" y="4126"/>
                  </a:cubicBezTo>
                  <a:cubicBezTo>
                    <a:pt x="429" y="4126"/>
                    <a:pt x="0" y="4256"/>
                    <a:pt x="49" y="4665"/>
                  </a:cubicBezTo>
                  <a:cubicBezTo>
                    <a:pt x="105" y="5127"/>
                    <a:pt x="640" y="5259"/>
                    <a:pt x="1233" y="5259"/>
                  </a:cubicBezTo>
                  <a:cubicBezTo>
                    <a:pt x="2024" y="5259"/>
                    <a:pt x="2919" y="5024"/>
                    <a:pt x="2919" y="5024"/>
                  </a:cubicBezTo>
                  <a:lnTo>
                    <a:pt x="2919" y="5024"/>
                  </a:lnTo>
                  <a:cubicBezTo>
                    <a:pt x="2364" y="8126"/>
                    <a:pt x="3303" y="8767"/>
                    <a:pt x="4174" y="8767"/>
                  </a:cubicBezTo>
                  <a:cubicBezTo>
                    <a:pt x="4787" y="8767"/>
                    <a:pt x="5366" y="8449"/>
                    <a:pt x="5366" y="8449"/>
                  </a:cubicBezTo>
                  <a:lnTo>
                    <a:pt x="6018" y="11679"/>
                  </a:lnTo>
                  <a:lnTo>
                    <a:pt x="7095" y="11711"/>
                  </a:lnTo>
                  <a:lnTo>
                    <a:pt x="8367" y="8776"/>
                  </a:lnTo>
                  <a:cubicBezTo>
                    <a:pt x="8367" y="8776"/>
                    <a:pt x="11172" y="8352"/>
                    <a:pt x="11922" y="7601"/>
                  </a:cubicBezTo>
                  <a:cubicBezTo>
                    <a:pt x="12640" y="6818"/>
                    <a:pt x="10585" y="1"/>
                    <a:pt x="105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7"/>
            <p:cNvSpPr/>
            <p:nvPr/>
          </p:nvSpPr>
          <p:spPr>
            <a:xfrm>
              <a:off x="16656500" y="891350"/>
              <a:ext cx="57925" cy="15750"/>
            </a:xfrm>
            <a:custGeom>
              <a:rect b="b" l="l" r="r" t="t"/>
              <a:pathLst>
                <a:path extrusionOk="0" h="630" w="2317">
                  <a:moveTo>
                    <a:pt x="1579" y="1"/>
                  </a:moveTo>
                  <a:cubicBezTo>
                    <a:pt x="1081" y="1"/>
                    <a:pt x="360" y="142"/>
                    <a:pt x="1" y="424"/>
                  </a:cubicBezTo>
                  <a:cubicBezTo>
                    <a:pt x="1" y="424"/>
                    <a:pt x="523" y="97"/>
                    <a:pt x="1306" y="32"/>
                  </a:cubicBezTo>
                  <a:cubicBezTo>
                    <a:pt x="1342" y="31"/>
                    <a:pt x="1378" y="30"/>
                    <a:pt x="1411" y="30"/>
                  </a:cubicBezTo>
                  <a:cubicBezTo>
                    <a:pt x="2090" y="30"/>
                    <a:pt x="2096" y="333"/>
                    <a:pt x="1599" y="489"/>
                  </a:cubicBezTo>
                  <a:cubicBezTo>
                    <a:pt x="1495" y="521"/>
                    <a:pt x="1426" y="534"/>
                    <a:pt x="1382" y="534"/>
                  </a:cubicBezTo>
                  <a:cubicBezTo>
                    <a:pt x="1206" y="534"/>
                    <a:pt x="1436" y="326"/>
                    <a:pt x="1436" y="326"/>
                  </a:cubicBezTo>
                  <a:lnTo>
                    <a:pt x="1436" y="326"/>
                  </a:lnTo>
                  <a:lnTo>
                    <a:pt x="686" y="456"/>
                  </a:lnTo>
                  <a:lnTo>
                    <a:pt x="1240" y="424"/>
                  </a:lnTo>
                  <a:lnTo>
                    <a:pt x="1240" y="424"/>
                  </a:lnTo>
                  <a:cubicBezTo>
                    <a:pt x="1240" y="424"/>
                    <a:pt x="1060" y="630"/>
                    <a:pt x="1409" y="630"/>
                  </a:cubicBezTo>
                  <a:cubicBezTo>
                    <a:pt x="1453" y="630"/>
                    <a:pt x="1505" y="627"/>
                    <a:pt x="1566" y="619"/>
                  </a:cubicBezTo>
                  <a:cubicBezTo>
                    <a:pt x="2088" y="521"/>
                    <a:pt x="2317" y="195"/>
                    <a:pt x="1925" y="32"/>
                  </a:cubicBezTo>
                  <a:cubicBezTo>
                    <a:pt x="1834" y="11"/>
                    <a:pt x="1715" y="1"/>
                    <a:pt x="15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7"/>
            <p:cNvSpPr/>
            <p:nvPr/>
          </p:nvSpPr>
          <p:spPr>
            <a:xfrm>
              <a:off x="16738875" y="769000"/>
              <a:ext cx="230000" cy="56300"/>
            </a:xfrm>
            <a:custGeom>
              <a:rect b="b" l="l" r="r" t="t"/>
              <a:pathLst>
                <a:path extrusionOk="0" h="2252" w="9200">
                  <a:moveTo>
                    <a:pt x="7405" y="1"/>
                  </a:moveTo>
                  <a:lnTo>
                    <a:pt x="0" y="1142"/>
                  </a:lnTo>
                  <a:lnTo>
                    <a:pt x="4339" y="2251"/>
                  </a:lnTo>
                  <a:lnTo>
                    <a:pt x="3752" y="1697"/>
                  </a:lnTo>
                  <a:lnTo>
                    <a:pt x="9199" y="1697"/>
                  </a:lnTo>
                  <a:lnTo>
                    <a:pt x="74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7"/>
            <p:cNvSpPr/>
            <p:nvPr/>
          </p:nvSpPr>
          <p:spPr>
            <a:xfrm>
              <a:off x="16768850" y="915800"/>
              <a:ext cx="73600" cy="67000"/>
            </a:xfrm>
            <a:custGeom>
              <a:rect b="b" l="l" r="r" t="t"/>
              <a:pathLst>
                <a:path extrusionOk="0" h="2680" w="2944">
                  <a:moveTo>
                    <a:pt x="1411" y="0"/>
                  </a:moveTo>
                  <a:cubicBezTo>
                    <a:pt x="1411" y="0"/>
                    <a:pt x="74" y="783"/>
                    <a:pt x="41" y="1957"/>
                  </a:cubicBezTo>
                  <a:cubicBezTo>
                    <a:pt x="0" y="2529"/>
                    <a:pt x="509" y="2679"/>
                    <a:pt x="1040" y="2679"/>
                  </a:cubicBezTo>
                  <a:cubicBezTo>
                    <a:pt x="1357" y="2679"/>
                    <a:pt x="1681" y="2626"/>
                    <a:pt x="1900" y="2577"/>
                  </a:cubicBezTo>
                  <a:lnTo>
                    <a:pt x="1802" y="1925"/>
                  </a:lnTo>
                  <a:lnTo>
                    <a:pt x="2944" y="1207"/>
                  </a:lnTo>
                  <a:cubicBezTo>
                    <a:pt x="2129" y="1207"/>
                    <a:pt x="1248" y="979"/>
                    <a:pt x="14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7"/>
            <p:cNvSpPr/>
            <p:nvPr/>
          </p:nvSpPr>
          <p:spPr>
            <a:xfrm>
              <a:off x="16767425" y="831800"/>
              <a:ext cx="172900" cy="152525"/>
            </a:xfrm>
            <a:custGeom>
              <a:rect b="b" l="l" r="r" t="t"/>
              <a:pathLst>
                <a:path extrusionOk="0" h="6101" w="6916">
                  <a:moveTo>
                    <a:pt x="2249" y="6026"/>
                  </a:moveTo>
                  <a:lnTo>
                    <a:pt x="2251" y="6035"/>
                  </a:lnTo>
                  <a:cubicBezTo>
                    <a:pt x="2251" y="6032"/>
                    <a:pt x="2250" y="6029"/>
                    <a:pt x="2249" y="6026"/>
                  </a:cubicBezTo>
                  <a:close/>
                  <a:moveTo>
                    <a:pt x="5023" y="0"/>
                  </a:moveTo>
                  <a:lnTo>
                    <a:pt x="4958" y="98"/>
                  </a:lnTo>
                  <a:cubicBezTo>
                    <a:pt x="6524" y="1240"/>
                    <a:pt x="6035" y="3686"/>
                    <a:pt x="5937" y="4143"/>
                  </a:cubicBezTo>
                  <a:lnTo>
                    <a:pt x="4143" y="3784"/>
                  </a:lnTo>
                  <a:lnTo>
                    <a:pt x="4143" y="4404"/>
                  </a:lnTo>
                  <a:cubicBezTo>
                    <a:pt x="3985" y="4420"/>
                    <a:pt x="3558" y="4482"/>
                    <a:pt x="3093" y="4482"/>
                  </a:cubicBezTo>
                  <a:cubicBezTo>
                    <a:pt x="2600" y="4482"/>
                    <a:pt x="2064" y="4412"/>
                    <a:pt x="1762" y="4143"/>
                  </a:cubicBezTo>
                  <a:cubicBezTo>
                    <a:pt x="1566" y="3947"/>
                    <a:pt x="1533" y="3686"/>
                    <a:pt x="1566" y="3360"/>
                  </a:cubicBezTo>
                  <a:lnTo>
                    <a:pt x="1598" y="3197"/>
                  </a:lnTo>
                  <a:lnTo>
                    <a:pt x="1435" y="3295"/>
                  </a:lnTo>
                  <a:cubicBezTo>
                    <a:pt x="1403" y="3327"/>
                    <a:pt x="65" y="4143"/>
                    <a:pt x="0" y="5317"/>
                  </a:cubicBezTo>
                  <a:cubicBezTo>
                    <a:pt x="0" y="5578"/>
                    <a:pt x="98" y="5774"/>
                    <a:pt x="261" y="5904"/>
                  </a:cubicBezTo>
                  <a:cubicBezTo>
                    <a:pt x="457" y="6068"/>
                    <a:pt x="783" y="6100"/>
                    <a:pt x="1109" y="6100"/>
                  </a:cubicBezTo>
                  <a:cubicBezTo>
                    <a:pt x="1561" y="6100"/>
                    <a:pt x="1993" y="6004"/>
                    <a:pt x="2169" y="6004"/>
                  </a:cubicBezTo>
                  <a:cubicBezTo>
                    <a:pt x="2214" y="6004"/>
                    <a:pt x="2242" y="6010"/>
                    <a:pt x="2249" y="6026"/>
                  </a:cubicBezTo>
                  <a:lnTo>
                    <a:pt x="2249" y="6026"/>
                  </a:lnTo>
                  <a:lnTo>
                    <a:pt x="2218" y="5872"/>
                  </a:lnTo>
                  <a:cubicBezTo>
                    <a:pt x="2218" y="5872"/>
                    <a:pt x="1664" y="6014"/>
                    <a:pt x="1131" y="6014"/>
                  </a:cubicBezTo>
                  <a:cubicBezTo>
                    <a:pt x="816" y="6014"/>
                    <a:pt x="508" y="5964"/>
                    <a:pt x="326" y="5807"/>
                  </a:cubicBezTo>
                  <a:cubicBezTo>
                    <a:pt x="228" y="5709"/>
                    <a:pt x="163" y="5578"/>
                    <a:pt x="163" y="5383"/>
                  </a:cubicBezTo>
                  <a:cubicBezTo>
                    <a:pt x="228" y="4502"/>
                    <a:pt x="1044" y="3817"/>
                    <a:pt x="1370" y="3588"/>
                  </a:cubicBezTo>
                  <a:lnTo>
                    <a:pt x="1370" y="3588"/>
                  </a:lnTo>
                  <a:cubicBezTo>
                    <a:pt x="1305" y="3915"/>
                    <a:pt x="1403" y="4143"/>
                    <a:pt x="1598" y="4306"/>
                  </a:cubicBezTo>
                  <a:cubicBezTo>
                    <a:pt x="1910" y="4603"/>
                    <a:pt x="2450" y="4684"/>
                    <a:pt x="2957" y="4684"/>
                  </a:cubicBezTo>
                  <a:cubicBezTo>
                    <a:pt x="3564" y="4684"/>
                    <a:pt x="4122" y="4567"/>
                    <a:pt x="4175" y="4567"/>
                  </a:cubicBezTo>
                  <a:lnTo>
                    <a:pt x="4241" y="4567"/>
                  </a:lnTo>
                  <a:lnTo>
                    <a:pt x="4241" y="3980"/>
                  </a:lnTo>
                  <a:lnTo>
                    <a:pt x="6002" y="4339"/>
                  </a:lnTo>
                  <a:lnTo>
                    <a:pt x="6035" y="4273"/>
                  </a:lnTo>
                  <a:cubicBezTo>
                    <a:pt x="6035" y="4241"/>
                    <a:pt x="6915" y="1305"/>
                    <a:pt x="50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7"/>
            <p:cNvSpPr/>
            <p:nvPr/>
          </p:nvSpPr>
          <p:spPr>
            <a:xfrm>
              <a:off x="16770675" y="952500"/>
              <a:ext cx="22850" cy="9800"/>
            </a:xfrm>
            <a:custGeom>
              <a:rect b="b" l="l" r="r" t="t"/>
              <a:pathLst>
                <a:path extrusionOk="0" h="392" w="914">
                  <a:moveTo>
                    <a:pt x="98" y="0"/>
                  </a:moveTo>
                  <a:lnTo>
                    <a:pt x="1" y="294"/>
                  </a:lnTo>
                  <a:lnTo>
                    <a:pt x="914" y="391"/>
                  </a:lnTo>
                  <a:lnTo>
                    <a:pt x="914" y="391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7"/>
            <p:cNvSpPr/>
            <p:nvPr/>
          </p:nvSpPr>
          <p:spPr>
            <a:xfrm>
              <a:off x="16783725" y="907700"/>
              <a:ext cx="31825" cy="9750"/>
            </a:xfrm>
            <a:custGeom>
              <a:rect b="b" l="l" r="r" t="t"/>
              <a:pathLst>
                <a:path extrusionOk="0" h="390" w="1273">
                  <a:moveTo>
                    <a:pt x="862" y="1"/>
                  </a:moveTo>
                  <a:cubicBezTo>
                    <a:pt x="368" y="1"/>
                    <a:pt x="0" y="389"/>
                    <a:pt x="0" y="389"/>
                  </a:cubicBezTo>
                  <a:cubicBezTo>
                    <a:pt x="259" y="253"/>
                    <a:pt x="500" y="214"/>
                    <a:pt x="694" y="214"/>
                  </a:cubicBezTo>
                  <a:cubicBezTo>
                    <a:pt x="965" y="214"/>
                    <a:pt x="1142" y="291"/>
                    <a:pt x="1142" y="291"/>
                  </a:cubicBezTo>
                  <a:lnTo>
                    <a:pt x="1273" y="96"/>
                  </a:lnTo>
                  <a:cubicBezTo>
                    <a:pt x="1130" y="28"/>
                    <a:pt x="991" y="1"/>
                    <a:pt x="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7"/>
            <p:cNvSpPr/>
            <p:nvPr/>
          </p:nvSpPr>
          <p:spPr>
            <a:xfrm>
              <a:off x="16797575" y="870950"/>
              <a:ext cx="46525" cy="31000"/>
            </a:xfrm>
            <a:custGeom>
              <a:rect b="b" l="l" r="r" t="t"/>
              <a:pathLst>
                <a:path extrusionOk="0" h="1240" w="1861">
                  <a:moveTo>
                    <a:pt x="914" y="0"/>
                  </a:moveTo>
                  <a:cubicBezTo>
                    <a:pt x="392" y="0"/>
                    <a:pt x="1" y="294"/>
                    <a:pt x="1" y="620"/>
                  </a:cubicBezTo>
                  <a:cubicBezTo>
                    <a:pt x="1" y="946"/>
                    <a:pt x="392" y="1240"/>
                    <a:pt x="914" y="1240"/>
                  </a:cubicBezTo>
                  <a:cubicBezTo>
                    <a:pt x="1469" y="1240"/>
                    <a:pt x="1860" y="946"/>
                    <a:pt x="1860" y="620"/>
                  </a:cubicBezTo>
                  <a:cubicBezTo>
                    <a:pt x="1860" y="294"/>
                    <a:pt x="1469" y="0"/>
                    <a:pt x="9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7"/>
            <p:cNvSpPr/>
            <p:nvPr/>
          </p:nvSpPr>
          <p:spPr>
            <a:xfrm>
              <a:off x="16801675" y="879100"/>
              <a:ext cx="16325" cy="14700"/>
            </a:xfrm>
            <a:custGeom>
              <a:rect b="b" l="l" r="r" t="t"/>
              <a:pathLst>
                <a:path extrusionOk="0" h="588" w="653">
                  <a:moveTo>
                    <a:pt x="326" y="0"/>
                  </a:moveTo>
                  <a:cubicBezTo>
                    <a:pt x="163" y="0"/>
                    <a:pt x="0" y="131"/>
                    <a:pt x="0" y="294"/>
                  </a:cubicBezTo>
                  <a:cubicBezTo>
                    <a:pt x="0" y="457"/>
                    <a:pt x="163" y="587"/>
                    <a:pt x="326" y="587"/>
                  </a:cubicBezTo>
                  <a:cubicBezTo>
                    <a:pt x="489" y="587"/>
                    <a:pt x="652" y="457"/>
                    <a:pt x="652" y="294"/>
                  </a:cubicBezTo>
                  <a:cubicBezTo>
                    <a:pt x="652" y="131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7"/>
            <p:cNvSpPr/>
            <p:nvPr/>
          </p:nvSpPr>
          <p:spPr>
            <a:xfrm>
              <a:off x="16864450" y="864425"/>
              <a:ext cx="47325" cy="30175"/>
            </a:xfrm>
            <a:custGeom>
              <a:rect b="b" l="l" r="r" t="t"/>
              <a:pathLst>
                <a:path extrusionOk="0" h="1207" w="1893">
                  <a:moveTo>
                    <a:pt x="947" y="0"/>
                  </a:moveTo>
                  <a:cubicBezTo>
                    <a:pt x="425" y="0"/>
                    <a:pt x="1" y="261"/>
                    <a:pt x="1" y="587"/>
                  </a:cubicBezTo>
                  <a:cubicBezTo>
                    <a:pt x="1" y="913"/>
                    <a:pt x="425" y="1207"/>
                    <a:pt x="947" y="1207"/>
                  </a:cubicBezTo>
                  <a:cubicBezTo>
                    <a:pt x="1469" y="1207"/>
                    <a:pt x="1893" y="913"/>
                    <a:pt x="1893" y="587"/>
                  </a:cubicBezTo>
                  <a:cubicBezTo>
                    <a:pt x="1893" y="261"/>
                    <a:pt x="1469" y="0"/>
                    <a:pt x="9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7"/>
            <p:cNvSpPr/>
            <p:nvPr/>
          </p:nvSpPr>
          <p:spPr>
            <a:xfrm>
              <a:off x="16869350" y="872575"/>
              <a:ext cx="16325" cy="13875"/>
            </a:xfrm>
            <a:custGeom>
              <a:rect b="b" l="l" r="r" t="t"/>
              <a:pathLst>
                <a:path extrusionOk="0" h="555" w="653">
                  <a:moveTo>
                    <a:pt x="327" y="0"/>
                  </a:moveTo>
                  <a:cubicBezTo>
                    <a:pt x="164" y="0"/>
                    <a:pt x="1" y="98"/>
                    <a:pt x="1" y="261"/>
                  </a:cubicBezTo>
                  <a:cubicBezTo>
                    <a:pt x="1" y="424"/>
                    <a:pt x="164" y="555"/>
                    <a:pt x="327" y="555"/>
                  </a:cubicBezTo>
                  <a:cubicBezTo>
                    <a:pt x="490" y="555"/>
                    <a:pt x="653" y="424"/>
                    <a:pt x="653" y="261"/>
                  </a:cubicBezTo>
                  <a:cubicBezTo>
                    <a:pt x="653" y="98"/>
                    <a:pt x="490" y="0"/>
                    <a:pt x="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7"/>
            <p:cNvSpPr/>
            <p:nvPr/>
          </p:nvSpPr>
          <p:spPr>
            <a:xfrm>
              <a:off x="16782100" y="834250"/>
              <a:ext cx="62800" cy="39975"/>
            </a:xfrm>
            <a:custGeom>
              <a:rect b="b" l="l" r="r" t="t"/>
              <a:pathLst>
                <a:path extrusionOk="0" h="1599" w="2512">
                  <a:moveTo>
                    <a:pt x="2251" y="0"/>
                  </a:moveTo>
                  <a:lnTo>
                    <a:pt x="0" y="979"/>
                  </a:lnTo>
                  <a:lnTo>
                    <a:pt x="294" y="1598"/>
                  </a:lnTo>
                  <a:lnTo>
                    <a:pt x="2512" y="620"/>
                  </a:lnTo>
                  <a:lnTo>
                    <a:pt x="22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7"/>
            <p:cNvSpPr/>
            <p:nvPr/>
          </p:nvSpPr>
          <p:spPr>
            <a:xfrm>
              <a:off x="16850600" y="826900"/>
              <a:ext cx="69325" cy="30200"/>
            </a:xfrm>
            <a:custGeom>
              <a:rect b="b" l="l" r="r" t="t"/>
              <a:pathLst>
                <a:path extrusionOk="0" h="1208" w="2773">
                  <a:moveTo>
                    <a:pt x="163" y="1"/>
                  </a:moveTo>
                  <a:lnTo>
                    <a:pt x="0" y="686"/>
                  </a:lnTo>
                  <a:lnTo>
                    <a:pt x="2642" y="1207"/>
                  </a:lnTo>
                  <a:lnTo>
                    <a:pt x="2773" y="522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7"/>
            <p:cNvSpPr/>
            <p:nvPr/>
          </p:nvSpPr>
          <p:spPr>
            <a:xfrm>
              <a:off x="16658950" y="657950"/>
              <a:ext cx="290350" cy="170600"/>
            </a:xfrm>
            <a:custGeom>
              <a:rect b="b" l="l" r="r" t="t"/>
              <a:pathLst>
                <a:path extrusionOk="0" h="6824" w="11614">
                  <a:moveTo>
                    <a:pt x="7021" y="1"/>
                  </a:moveTo>
                  <a:cubicBezTo>
                    <a:pt x="6501" y="1"/>
                    <a:pt x="5924" y="92"/>
                    <a:pt x="5285" y="300"/>
                  </a:cubicBezTo>
                  <a:cubicBezTo>
                    <a:pt x="1" y="1996"/>
                    <a:pt x="718" y="6824"/>
                    <a:pt x="718" y="6824"/>
                  </a:cubicBezTo>
                  <a:lnTo>
                    <a:pt x="11613" y="4899"/>
                  </a:lnTo>
                  <a:cubicBezTo>
                    <a:pt x="11613" y="4899"/>
                    <a:pt x="10831" y="1"/>
                    <a:pt x="70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7"/>
            <p:cNvSpPr/>
            <p:nvPr/>
          </p:nvSpPr>
          <p:spPr>
            <a:xfrm>
              <a:off x="16676075" y="766550"/>
              <a:ext cx="270775" cy="53025"/>
            </a:xfrm>
            <a:custGeom>
              <a:rect b="b" l="l" r="r" t="t"/>
              <a:pathLst>
                <a:path extrusionOk="0" h="2121" w="10831">
                  <a:moveTo>
                    <a:pt x="10798" y="1"/>
                  </a:moveTo>
                  <a:lnTo>
                    <a:pt x="1" y="1893"/>
                  </a:lnTo>
                  <a:lnTo>
                    <a:pt x="33" y="2121"/>
                  </a:lnTo>
                  <a:lnTo>
                    <a:pt x="10830" y="229"/>
                  </a:lnTo>
                  <a:lnTo>
                    <a:pt x="107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7"/>
            <p:cNvSpPr/>
            <p:nvPr/>
          </p:nvSpPr>
          <p:spPr>
            <a:xfrm>
              <a:off x="16676900" y="749425"/>
              <a:ext cx="265050" cy="50600"/>
            </a:xfrm>
            <a:custGeom>
              <a:rect b="b" l="l" r="r" t="t"/>
              <a:pathLst>
                <a:path extrusionOk="0" h="2024" w="10602">
                  <a:moveTo>
                    <a:pt x="10569" y="1"/>
                  </a:moveTo>
                  <a:lnTo>
                    <a:pt x="0" y="1762"/>
                  </a:lnTo>
                  <a:lnTo>
                    <a:pt x="33" y="2023"/>
                  </a:lnTo>
                  <a:lnTo>
                    <a:pt x="10602" y="229"/>
                  </a:lnTo>
                  <a:lnTo>
                    <a:pt x="105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7"/>
            <p:cNvSpPr/>
            <p:nvPr/>
          </p:nvSpPr>
          <p:spPr>
            <a:xfrm>
              <a:off x="16622250" y="1008750"/>
              <a:ext cx="269950" cy="207975"/>
            </a:xfrm>
            <a:custGeom>
              <a:rect b="b" l="l" r="r" t="t"/>
              <a:pathLst>
                <a:path extrusionOk="0" h="8319" w="10798">
                  <a:moveTo>
                    <a:pt x="7373" y="1"/>
                  </a:moveTo>
                  <a:lnTo>
                    <a:pt x="5970" y="131"/>
                  </a:lnTo>
                  <a:lnTo>
                    <a:pt x="6394" y="1469"/>
                  </a:lnTo>
                  <a:cubicBezTo>
                    <a:pt x="1982" y="2442"/>
                    <a:pt x="22" y="8287"/>
                    <a:pt x="1" y="8319"/>
                  </a:cubicBezTo>
                  <a:lnTo>
                    <a:pt x="2056" y="8319"/>
                  </a:lnTo>
                  <a:lnTo>
                    <a:pt x="5579" y="2741"/>
                  </a:lnTo>
                  <a:lnTo>
                    <a:pt x="4502" y="7764"/>
                  </a:lnTo>
                  <a:lnTo>
                    <a:pt x="8841" y="7666"/>
                  </a:lnTo>
                  <a:lnTo>
                    <a:pt x="10798" y="2284"/>
                  </a:lnTo>
                  <a:lnTo>
                    <a:pt x="9297" y="1599"/>
                  </a:lnTo>
                  <a:lnTo>
                    <a:pt x="9787" y="294"/>
                  </a:lnTo>
                  <a:lnTo>
                    <a:pt x="8514" y="1"/>
                  </a:lnTo>
                  <a:lnTo>
                    <a:pt x="7993" y="1469"/>
                  </a:lnTo>
                  <a:lnTo>
                    <a:pt x="7373" y="1"/>
                  </a:lnTo>
                  <a:close/>
                  <a:moveTo>
                    <a:pt x="1" y="8319"/>
                  </a:moveTo>
                  <a:cubicBezTo>
                    <a:pt x="1" y="8319"/>
                    <a:pt x="1" y="8319"/>
                    <a:pt x="1" y="8319"/>
                  </a:cubicBezTo>
                  <a:cubicBezTo>
                    <a:pt x="1" y="8319"/>
                    <a:pt x="1" y="8319"/>
                    <a:pt x="1" y="831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7"/>
            <p:cNvSpPr/>
            <p:nvPr/>
          </p:nvSpPr>
          <p:spPr>
            <a:xfrm>
              <a:off x="16847325" y="1066650"/>
              <a:ext cx="201450" cy="132150"/>
            </a:xfrm>
            <a:custGeom>
              <a:rect b="b" l="l" r="r" t="t"/>
              <a:pathLst>
                <a:path extrusionOk="0" h="5286" w="8058">
                  <a:moveTo>
                    <a:pt x="1208" y="1"/>
                  </a:moveTo>
                  <a:lnTo>
                    <a:pt x="1208" y="1"/>
                  </a:lnTo>
                  <a:cubicBezTo>
                    <a:pt x="1" y="1599"/>
                    <a:pt x="4209" y="5285"/>
                    <a:pt x="4209" y="5285"/>
                  </a:cubicBezTo>
                  <a:lnTo>
                    <a:pt x="8058" y="1730"/>
                  </a:lnTo>
                  <a:lnTo>
                    <a:pt x="6655" y="327"/>
                  </a:lnTo>
                  <a:lnTo>
                    <a:pt x="4404" y="3556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7"/>
            <p:cNvSpPr/>
            <p:nvPr/>
          </p:nvSpPr>
          <p:spPr>
            <a:xfrm>
              <a:off x="16941925" y="979350"/>
              <a:ext cx="177100" cy="159900"/>
            </a:xfrm>
            <a:custGeom>
              <a:rect b="b" l="l" r="r" t="t"/>
              <a:pathLst>
                <a:path extrusionOk="0" h="6396" w="7084">
                  <a:moveTo>
                    <a:pt x="3915" y="1"/>
                  </a:moveTo>
                  <a:cubicBezTo>
                    <a:pt x="3904" y="1"/>
                    <a:pt x="3893" y="1"/>
                    <a:pt x="3882" y="2"/>
                  </a:cubicBezTo>
                  <a:cubicBezTo>
                    <a:pt x="3100" y="35"/>
                    <a:pt x="4111" y="2449"/>
                    <a:pt x="4111" y="2449"/>
                  </a:cubicBezTo>
                  <a:cubicBezTo>
                    <a:pt x="1" y="4276"/>
                    <a:pt x="4078" y="6396"/>
                    <a:pt x="4078" y="6396"/>
                  </a:cubicBezTo>
                  <a:lnTo>
                    <a:pt x="4600" y="4732"/>
                  </a:lnTo>
                  <a:cubicBezTo>
                    <a:pt x="5029" y="5060"/>
                    <a:pt x="5377" y="5196"/>
                    <a:pt x="5659" y="5196"/>
                  </a:cubicBezTo>
                  <a:cubicBezTo>
                    <a:pt x="7083" y="5196"/>
                    <a:pt x="6804" y="1699"/>
                    <a:pt x="6721" y="1699"/>
                  </a:cubicBezTo>
                  <a:lnTo>
                    <a:pt x="6721" y="1699"/>
                  </a:lnTo>
                  <a:cubicBezTo>
                    <a:pt x="6721" y="1699"/>
                    <a:pt x="6721" y="1699"/>
                    <a:pt x="6720" y="1699"/>
                  </a:cubicBezTo>
                  <a:lnTo>
                    <a:pt x="4502" y="1960"/>
                  </a:lnTo>
                  <a:cubicBezTo>
                    <a:pt x="4502" y="1960"/>
                    <a:pt x="4565" y="1"/>
                    <a:pt x="39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7"/>
            <p:cNvSpPr/>
            <p:nvPr/>
          </p:nvSpPr>
          <p:spPr>
            <a:xfrm>
              <a:off x="17043050" y="1027250"/>
              <a:ext cx="52225" cy="81850"/>
            </a:xfrm>
            <a:custGeom>
              <a:rect b="b" l="l" r="r" t="t"/>
              <a:pathLst>
                <a:path extrusionOk="0" h="3274" w="2089">
                  <a:moveTo>
                    <a:pt x="990" y="1"/>
                  </a:moveTo>
                  <a:cubicBezTo>
                    <a:pt x="907" y="1"/>
                    <a:pt x="775" y="39"/>
                    <a:pt x="718" y="76"/>
                  </a:cubicBezTo>
                  <a:cubicBezTo>
                    <a:pt x="1" y="1087"/>
                    <a:pt x="131" y="3143"/>
                    <a:pt x="1664" y="3273"/>
                  </a:cubicBezTo>
                  <a:cubicBezTo>
                    <a:pt x="1827" y="3208"/>
                    <a:pt x="2088" y="3045"/>
                    <a:pt x="1827" y="3045"/>
                  </a:cubicBezTo>
                  <a:cubicBezTo>
                    <a:pt x="392" y="2979"/>
                    <a:pt x="425" y="924"/>
                    <a:pt x="1044" y="76"/>
                  </a:cubicBezTo>
                  <a:cubicBezTo>
                    <a:pt x="1086" y="21"/>
                    <a:pt x="1051" y="1"/>
                    <a:pt x="9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7"/>
            <p:cNvSpPr/>
            <p:nvPr/>
          </p:nvSpPr>
          <p:spPr>
            <a:xfrm>
              <a:off x="17057400" y="1064000"/>
              <a:ext cx="56200" cy="26700"/>
            </a:xfrm>
            <a:custGeom>
              <a:rect b="b" l="l" r="r" t="t"/>
              <a:pathLst>
                <a:path extrusionOk="0" h="1068" w="2248">
                  <a:moveTo>
                    <a:pt x="288" y="0"/>
                  </a:moveTo>
                  <a:cubicBezTo>
                    <a:pt x="177" y="0"/>
                    <a:pt x="1" y="61"/>
                    <a:pt x="46" y="107"/>
                  </a:cubicBezTo>
                  <a:cubicBezTo>
                    <a:pt x="149" y="723"/>
                    <a:pt x="730" y="1067"/>
                    <a:pt x="1301" y="1067"/>
                  </a:cubicBezTo>
                  <a:cubicBezTo>
                    <a:pt x="1637" y="1067"/>
                    <a:pt x="1970" y="948"/>
                    <a:pt x="2199" y="694"/>
                  </a:cubicBezTo>
                  <a:cubicBezTo>
                    <a:pt x="2247" y="658"/>
                    <a:pt x="2233" y="644"/>
                    <a:pt x="2192" y="644"/>
                  </a:cubicBezTo>
                  <a:cubicBezTo>
                    <a:pt x="2121" y="644"/>
                    <a:pt x="1968" y="685"/>
                    <a:pt x="1906" y="727"/>
                  </a:cubicBezTo>
                  <a:cubicBezTo>
                    <a:pt x="1759" y="892"/>
                    <a:pt x="1580" y="962"/>
                    <a:pt x="1398" y="962"/>
                  </a:cubicBezTo>
                  <a:cubicBezTo>
                    <a:pt x="934" y="962"/>
                    <a:pt x="443" y="510"/>
                    <a:pt x="373" y="42"/>
                  </a:cubicBezTo>
                  <a:cubicBezTo>
                    <a:pt x="373" y="12"/>
                    <a:pt x="336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7"/>
            <p:cNvSpPr/>
            <p:nvPr/>
          </p:nvSpPr>
          <p:spPr>
            <a:xfrm>
              <a:off x="17066900" y="1056000"/>
              <a:ext cx="47675" cy="16125"/>
            </a:xfrm>
            <a:custGeom>
              <a:rect b="b" l="l" r="r" t="t"/>
              <a:pathLst>
                <a:path extrusionOk="0" h="645" w="1907">
                  <a:moveTo>
                    <a:pt x="279" y="0"/>
                  </a:moveTo>
                  <a:cubicBezTo>
                    <a:pt x="175" y="0"/>
                    <a:pt x="1" y="85"/>
                    <a:pt x="25" y="133"/>
                  </a:cubicBezTo>
                  <a:cubicBezTo>
                    <a:pt x="230" y="431"/>
                    <a:pt x="702" y="644"/>
                    <a:pt x="1129" y="644"/>
                  </a:cubicBezTo>
                  <a:cubicBezTo>
                    <a:pt x="1449" y="644"/>
                    <a:pt x="1745" y="525"/>
                    <a:pt x="1884" y="231"/>
                  </a:cubicBezTo>
                  <a:cubicBezTo>
                    <a:pt x="1906" y="198"/>
                    <a:pt x="1884" y="184"/>
                    <a:pt x="1843" y="184"/>
                  </a:cubicBezTo>
                  <a:cubicBezTo>
                    <a:pt x="1761" y="184"/>
                    <a:pt x="1602" y="242"/>
                    <a:pt x="1558" y="329"/>
                  </a:cubicBezTo>
                  <a:cubicBezTo>
                    <a:pt x="1499" y="457"/>
                    <a:pt x="1383" y="508"/>
                    <a:pt x="1244" y="508"/>
                  </a:cubicBezTo>
                  <a:cubicBezTo>
                    <a:pt x="925" y="508"/>
                    <a:pt x="488" y="240"/>
                    <a:pt x="351" y="35"/>
                  </a:cubicBezTo>
                  <a:cubicBezTo>
                    <a:pt x="343" y="10"/>
                    <a:pt x="315" y="0"/>
                    <a:pt x="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7"/>
            <p:cNvSpPr/>
            <p:nvPr/>
          </p:nvSpPr>
          <p:spPr>
            <a:xfrm>
              <a:off x="17057700" y="1030675"/>
              <a:ext cx="57100" cy="21650"/>
            </a:xfrm>
            <a:custGeom>
              <a:rect b="b" l="l" r="r" t="t"/>
              <a:pathLst>
                <a:path extrusionOk="0" h="866" w="2284">
                  <a:moveTo>
                    <a:pt x="2149" y="0"/>
                  </a:moveTo>
                  <a:cubicBezTo>
                    <a:pt x="2066" y="0"/>
                    <a:pt x="1960" y="50"/>
                    <a:pt x="1926" y="135"/>
                  </a:cubicBezTo>
                  <a:cubicBezTo>
                    <a:pt x="1893" y="466"/>
                    <a:pt x="1599" y="596"/>
                    <a:pt x="1270" y="596"/>
                  </a:cubicBezTo>
                  <a:cubicBezTo>
                    <a:pt x="952" y="596"/>
                    <a:pt x="602" y="475"/>
                    <a:pt x="426" y="298"/>
                  </a:cubicBezTo>
                  <a:cubicBezTo>
                    <a:pt x="394" y="274"/>
                    <a:pt x="350" y="264"/>
                    <a:pt x="305" y="264"/>
                  </a:cubicBezTo>
                  <a:cubicBezTo>
                    <a:pt x="163" y="264"/>
                    <a:pt x="1" y="363"/>
                    <a:pt x="100" y="461"/>
                  </a:cubicBezTo>
                  <a:cubicBezTo>
                    <a:pt x="337" y="714"/>
                    <a:pt x="786" y="865"/>
                    <a:pt x="1212" y="865"/>
                  </a:cubicBezTo>
                  <a:cubicBezTo>
                    <a:pt x="1721" y="865"/>
                    <a:pt x="2199" y="650"/>
                    <a:pt x="2252" y="135"/>
                  </a:cubicBezTo>
                  <a:cubicBezTo>
                    <a:pt x="2284" y="42"/>
                    <a:pt x="2226" y="0"/>
                    <a:pt x="21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7"/>
            <p:cNvSpPr/>
            <p:nvPr/>
          </p:nvSpPr>
          <p:spPr>
            <a:xfrm>
              <a:off x="16725000" y="1041375"/>
              <a:ext cx="172925" cy="176175"/>
            </a:xfrm>
            <a:custGeom>
              <a:rect b="b" l="l" r="r" t="t"/>
              <a:pathLst>
                <a:path extrusionOk="0" h="7047" w="6917">
                  <a:moveTo>
                    <a:pt x="2088" y="1"/>
                  </a:moveTo>
                  <a:lnTo>
                    <a:pt x="1110" y="294"/>
                  </a:lnTo>
                  <a:lnTo>
                    <a:pt x="1" y="7046"/>
                  </a:lnTo>
                  <a:lnTo>
                    <a:pt x="5057" y="7046"/>
                  </a:lnTo>
                  <a:lnTo>
                    <a:pt x="6916" y="914"/>
                  </a:lnTo>
                  <a:lnTo>
                    <a:pt x="5905" y="425"/>
                  </a:lnTo>
                  <a:lnTo>
                    <a:pt x="5383" y="3360"/>
                  </a:lnTo>
                  <a:lnTo>
                    <a:pt x="1273" y="3687"/>
                  </a:lnTo>
                  <a:lnTo>
                    <a:pt x="20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7"/>
            <p:cNvSpPr/>
            <p:nvPr/>
          </p:nvSpPr>
          <p:spPr>
            <a:xfrm>
              <a:off x="16582300" y="1172675"/>
              <a:ext cx="452625" cy="276475"/>
            </a:xfrm>
            <a:custGeom>
              <a:rect b="b" l="l" r="r" t="t"/>
              <a:pathLst>
                <a:path extrusionOk="0" h="11059" w="18105">
                  <a:moveTo>
                    <a:pt x="0" y="0"/>
                  </a:moveTo>
                  <a:lnTo>
                    <a:pt x="1925" y="10178"/>
                  </a:lnTo>
                  <a:lnTo>
                    <a:pt x="16115" y="11058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7"/>
            <p:cNvSpPr/>
            <p:nvPr/>
          </p:nvSpPr>
          <p:spPr>
            <a:xfrm>
              <a:off x="16775575" y="1194700"/>
              <a:ext cx="194100" cy="190025"/>
            </a:xfrm>
            <a:custGeom>
              <a:rect b="b" l="l" r="r" t="t"/>
              <a:pathLst>
                <a:path extrusionOk="0" h="7601" w="7764">
                  <a:moveTo>
                    <a:pt x="4958" y="555"/>
                  </a:moveTo>
                  <a:lnTo>
                    <a:pt x="7340" y="6883"/>
                  </a:lnTo>
                  <a:lnTo>
                    <a:pt x="555" y="7274"/>
                  </a:lnTo>
                  <a:lnTo>
                    <a:pt x="4958" y="555"/>
                  </a:lnTo>
                  <a:close/>
                  <a:moveTo>
                    <a:pt x="5024" y="0"/>
                  </a:moveTo>
                  <a:lnTo>
                    <a:pt x="0" y="7601"/>
                  </a:lnTo>
                  <a:lnTo>
                    <a:pt x="7764" y="7176"/>
                  </a:lnTo>
                  <a:lnTo>
                    <a:pt x="50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7"/>
            <p:cNvSpPr/>
            <p:nvPr/>
          </p:nvSpPr>
          <p:spPr>
            <a:xfrm flipH="1">
              <a:off x="16840000" y="1224875"/>
              <a:ext cx="79925" cy="167200"/>
            </a:xfrm>
            <a:custGeom>
              <a:rect b="b" l="l" r="r" t="t"/>
              <a:pathLst>
                <a:path extrusionOk="0" h="6688" w="3197">
                  <a:moveTo>
                    <a:pt x="2414" y="0"/>
                  </a:moveTo>
                  <a:lnTo>
                    <a:pt x="261" y="196"/>
                  </a:lnTo>
                  <a:lnTo>
                    <a:pt x="0" y="4828"/>
                  </a:lnTo>
                  <a:lnTo>
                    <a:pt x="1631" y="4371"/>
                  </a:lnTo>
                  <a:lnTo>
                    <a:pt x="1175" y="6687"/>
                  </a:lnTo>
                  <a:lnTo>
                    <a:pt x="3197" y="2610"/>
                  </a:lnTo>
                  <a:lnTo>
                    <a:pt x="1599" y="3229"/>
                  </a:lnTo>
                  <a:lnTo>
                    <a:pt x="24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7"/>
            <p:cNvSpPr/>
            <p:nvPr/>
          </p:nvSpPr>
          <p:spPr>
            <a:xfrm>
              <a:off x="16578225" y="1163700"/>
              <a:ext cx="460775" cy="17150"/>
            </a:xfrm>
            <a:custGeom>
              <a:rect b="b" l="l" r="r" t="t"/>
              <a:pathLst>
                <a:path extrusionOk="0" h="686" w="18431">
                  <a:moveTo>
                    <a:pt x="0" y="1"/>
                  </a:moveTo>
                  <a:lnTo>
                    <a:pt x="0" y="686"/>
                  </a:lnTo>
                  <a:lnTo>
                    <a:pt x="18430" y="686"/>
                  </a:lnTo>
                  <a:lnTo>
                    <a:pt x="184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7"/>
            <p:cNvSpPr/>
            <p:nvPr/>
          </p:nvSpPr>
          <p:spPr>
            <a:xfrm>
              <a:off x="17280350" y="2376325"/>
              <a:ext cx="172100" cy="230325"/>
            </a:xfrm>
            <a:custGeom>
              <a:rect b="b" l="l" r="r" t="t"/>
              <a:pathLst>
                <a:path extrusionOk="0" h="9213" w="6884">
                  <a:moveTo>
                    <a:pt x="5553" y="0"/>
                  </a:moveTo>
                  <a:cubicBezTo>
                    <a:pt x="4517" y="0"/>
                    <a:pt x="2925" y="1493"/>
                    <a:pt x="1730" y="3655"/>
                  </a:cubicBezTo>
                  <a:cubicBezTo>
                    <a:pt x="327" y="6134"/>
                    <a:pt x="1" y="8580"/>
                    <a:pt x="947" y="9102"/>
                  </a:cubicBezTo>
                  <a:cubicBezTo>
                    <a:pt x="1078" y="9177"/>
                    <a:pt x="1225" y="9212"/>
                    <a:pt x="1385" y="9212"/>
                  </a:cubicBezTo>
                  <a:cubicBezTo>
                    <a:pt x="2416" y="9212"/>
                    <a:pt x="3973" y="7726"/>
                    <a:pt x="5187" y="5579"/>
                  </a:cubicBezTo>
                  <a:cubicBezTo>
                    <a:pt x="6558" y="3068"/>
                    <a:pt x="6884" y="621"/>
                    <a:pt x="5970" y="99"/>
                  </a:cubicBezTo>
                  <a:cubicBezTo>
                    <a:pt x="5845" y="32"/>
                    <a:pt x="5705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7"/>
            <p:cNvSpPr/>
            <p:nvPr/>
          </p:nvSpPr>
          <p:spPr>
            <a:xfrm>
              <a:off x="15922550" y="1677475"/>
              <a:ext cx="1663650" cy="791850"/>
            </a:xfrm>
            <a:custGeom>
              <a:rect b="b" l="l" r="r" t="t"/>
              <a:pathLst>
                <a:path extrusionOk="0" h="31674" w="66546">
                  <a:moveTo>
                    <a:pt x="52878" y="0"/>
                  </a:moveTo>
                  <a:lnTo>
                    <a:pt x="30370" y="2577"/>
                  </a:lnTo>
                  <a:lnTo>
                    <a:pt x="32295" y="26031"/>
                  </a:lnTo>
                  <a:lnTo>
                    <a:pt x="1" y="26683"/>
                  </a:lnTo>
                  <a:lnTo>
                    <a:pt x="914" y="31022"/>
                  </a:lnTo>
                  <a:lnTo>
                    <a:pt x="36470" y="31413"/>
                  </a:lnTo>
                  <a:cubicBezTo>
                    <a:pt x="37612" y="29423"/>
                    <a:pt x="39764" y="26520"/>
                    <a:pt x="42211" y="26520"/>
                  </a:cubicBezTo>
                  <a:cubicBezTo>
                    <a:pt x="43907" y="26520"/>
                    <a:pt x="43418" y="29391"/>
                    <a:pt x="42863" y="31478"/>
                  </a:cubicBezTo>
                  <a:lnTo>
                    <a:pt x="63936" y="31674"/>
                  </a:lnTo>
                  <a:lnTo>
                    <a:pt x="66545" y="17713"/>
                  </a:lnTo>
                  <a:lnTo>
                    <a:pt x="56107" y="17713"/>
                  </a:lnTo>
                  <a:lnTo>
                    <a:pt x="528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7"/>
            <p:cNvSpPr/>
            <p:nvPr/>
          </p:nvSpPr>
          <p:spPr>
            <a:xfrm>
              <a:off x="16689125" y="1790825"/>
              <a:ext cx="203900" cy="399600"/>
            </a:xfrm>
            <a:custGeom>
              <a:rect b="b" l="l" r="r" t="t"/>
              <a:pathLst>
                <a:path extrusionOk="0" h="15984" w="8156">
                  <a:moveTo>
                    <a:pt x="7764" y="0"/>
                  </a:moveTo>
                  <a:cubicBezTo>
                    <a:pt x="7764" y="0"/>
                    <a:pt x="1" y="2577"/>
                    <a:pt x="2610" y="15984"/>
                  </a:cubicBezTo>
                  <a:lnTo>
                    <a:pt x="8155" y="15984"/>
                  </a:lnTo>
                  <a:lnTo>
                    <a:pt x="77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7"/>
            <p:cNvSpPr/>
            <p:nvPr/>
          </p:nvSpPr>
          <p:spPr>
            <a:xfrm>
              <a:off x="16689125" y="1790825"/>
              <a:ext cx="203075" cy="399600"/>
            </a:xfrm>
            <a:custGeom>
              <a:rect b="b" l="l" r="r" t="t"/>
              <a:pathLst>
                <a:path extrusionOk="0" h="15984" w="8123">
                  <a:moveTo>
                    <a:pt x="7764" y="0"/>
                  </a:moveTo>
                  <a:cubicBezTo>
                    <a:pt x="7763" y="1"/>
                    <a:pt x="1" y="2578"/>
                    <a:pt x="2610" y="15984"/>
                  </a:cubicBezTo>
                  <a:lnTo>
                    <a:pt x="8123" y="15984"/>
                  </a:lnTo>
                  <a:lnTo>
                    <a:pt x="8123" y="15038"/>
                  </a:lnTo>
                  <a:lnTo>
                    <a:pt x="2806" y="15462"/>
                  </a:lnTo>
                  <a:cubicBezTo>
                    <a:pt x="1012" y="5253"/>
                    <a:pt x="7763" y="1"/>
                    <a:pt x="7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7"/>
            <p:cNvSpPr/>
            <p:nvPr/>
          </p:nvSpPr>
          <p:spPr>
            <a:xfrm>
              <a:off x="16175375" y="2376325"/>
              <a:ext cx="172075" cy="230325"/>
            </a:xfrm>
            <a:custGeom>
              <a:rect b="b" l="l" r="r" t="t"/>
              <a:pathLst>
                <a:path extrusionOk="0" h="9213" w="6883">
                  <a:moveTo>
                    <a:pt x="5552" y="0"/>
                  </a:moveTo>
                  <a:cubicBezTo>
                    <a:pt x="4516" y="0"/>
                    <a:pt x="2924" y="1493"/>
                    <a:pt x="1729" y="3655"/>
                  </a:cubicBezTo>
                  <a:cubicBezTo>
                    <a:pt x="326" y="6134"/>
                    <a:pt x="0" y="8580"/>
                    <a:pt x="946" y="9102"/>
                  </a:cubicBezTo>
                  <a:cubicBezTo>
                    <a:pt x="1077" y="9177"/>
                    <a:pt x="1224" y="9212"/>
                    <a:pt x="1384" y="9212"/>
                  </a:cubicBezTo>
                  <a:cubicBezTo>
                    <a:pt x="2415" y="9212"/>
                    <a:pt x="3972" y="7726"/>
                    <a:pt x="5187" y="5579"/>
                  </a:cubicBezTo>
                  <a:cubicBezTo>
                    <a:pt x="6557" y="3068"/>
                    <a:pt x="6883" y="621"/>
                    <a:pt x="5969" y="99"/>
                  </a:cubicBezTo>
                  <a:cubicBezTo>
                    <a:pt x="5844" y="32"/>
                    <a:pt x="5704" y="0"/>
                    <a:pt x="5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7"/>
            <p:cNvSpPr/>
            <p:nvPr/>
          </p:nvSpPr>
          <p:spPr>
            <a:xfrm>
              <a:off x="16240600" y="2454375"/>
              <a:ext cx="41625" cy="74625"/>
            </a:xfrm>
            <a:custGeom>
              <a:rect b="b" l="l" r="r" t="t"/>
              <a:pathLst>
                <a:path extrusionOk="0" h="2985" w="1665">
                  <a:moveTo>
                    <a:pt x="1158" y="1"/>
                  </a:moveTo>
                  <a:cubicBezTo>
                    <a:pt x="790" y="1"/>
                    <a:pt x="409" y="590"/>
                    <a:pt x="196" y="1348"/>
                  </a:cubicBezTo>
                  <a:cubicBezTo>
                    <a:pt x="1" y="2164"/>
                    <a:pt x="131" y="2881"/>
                    <a:pt x="457" y="2979"/>
                  </a:cubicBezTo>
                  <a:cubicBezTo>
                    <a:pt x="476" y="2983"/>
                    <a:pt x="494" y="2984"/>
                    <a:pt x="513" y="2984"/>
                  </a:cubicBezTo>
                  <a:cubicBezTo>
                    <a:pt x="862" y="2984"/>
                    <a:pt x="1283" y="2416"/>
                    <a:pt x="1468" y="1642"/>
                  </a:cubicBezTo>
                  <a:cubicBezTo>
                    <a:pt x="1664" y="826"/>
                    <a:pt x="1566" y="76"/>
                    <a:pt x="1240" y="11"/>
                  </a:cubicBezTo>
                  <a:cubicBezTo>
                    <a:pt x="1213" y="4"/>
                    <a:pt x="1185" y="1"/>
                    <a:pt x="1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7"/>
            <p:cNvSpPr/>
            <p:nvPr/>
          </p:nvSpPr>
          <p:spPr>
            <a:xfrm>
              <a:off x="16000850" y="2376325"/>
              <a:ext cx="172900" cy="230325"/>
            </a:xfrm>
            <a:custGeom>
              <a:rect b="b" l="l" r="r" t="t"/>
              <a:pathLst>
                <a:path extrusionOk="0" h="9213" w="6916">
                  <a:moveTo>
                    <a:pt x="5553" y="0"/>
                  </a:moveTo>
                  <a:cubicBezTo>
                    <a:pt x="4516" y="0"/>
                    <a:pt x="2924" y="1493"/>
                    <a:pt x="1729" y="3655"/>
                  </a:cubicBezTo>
                  <a:cubicBezTo>
                    <a:pt x="327" y="6134"/>
                    <a:pt x="0" y="8580"/>
                    <a:pt x="946" y="9102"/>
                  </a:cubicBezTo>
                  <a:cubicBezTo>
                    <a:pt x="1078" y="9177"/>
                    <a:pt x="1225" y="9212"/>
                    <a:pt x="1384" y="9212"/>
                  </a:cubicBezTo>
                  <a:cubicBezTo>
                    <a:pt x="2415" y="9212"/>
                    <a:pt x="3972" y="7726"/>
                    <a:pt x="5187" y="5579"/>
                  </a:cubicBezTo>
                  <a:cubicBezTo>
                    <a:pt x="6590" y="3068"/>
                    <a:pt x="6916" y="621"/>
                    <a:pt x="5970" y="99"/>
                  </a:cubicBezTo>
                  <a:cubicBezTo>
                    <a:pt x="5845" y="32"/>
                    <a:pt x="5705" y="0"/>
                    <a:pt x="55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7"/>
            <p:cNvSpPr/>
            <p:nvPr/>
          </p:nvSpPr>
          <p:spPr>
            <a:xfrm>
              <a:off x="16066075" y="2447050"/>
              <a:ext cx="42450" cy="74725"/>
            </a:xfrm>
            <a:custGeom>
              <a:rect b="b" l="l" r="r" t="t"/>
              <a:pathLst>
                <a:path extrusionOk="0" h="2989" w="1698">
                  <a:moveTo>
                    <a:pt x="1164" y="0"/>
                  </a:moveTo>
                  <a:cubicBezTo>
                    <a:pt x="819" y="0"/>
                    <a:pt x="411" y="589"/>
                    <a:pt x="229" y="1348"/>
                  </a:cubicBezTo>
                  <a:cubicBezTo>
                    <a:pt x="1" y="2163"/>
                    <a:pt x="131" y="2913"/>
                    <a:pt x="458" y="2979"/>
                  </a:cubicBezTo>
                  <a:cubicBezTo>
                    <a:pt x="483" y="2985"/>
                    <a:pt x="508" y="2989"/>
                    <a:pt x="534" y="2989"/>
                  </a:cubicBezTo>
                  <a:cubicBezTo>
                    <a:pt x="879" y="2989"/>
                    <a:pt x="1287" y="2400"/>
                    <a:pt x="1469" y="1641"/>
                  </a:cubicBezTo>
                  <a:cubicBezTo>
                    <a:pt x="1697" y="826"/>
                    <a:pt x="1567" y="75"/>
                    <a:pt x="1241" y="10"/>
                  </a:cubicBezTo>
                  <a:cubicBezTo>
                    <a:pt x="1215" y="3"/>
                    <a:pt x="1190" y="0"/>
                    <a:pt x="1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7"/>
            <p:cNvSpPr/>
            <p:nvPr/>
          </p:nvSpPr>
          <p:spPr>
            <a:xfrm>
              <a:off x="16814700" y="2376325"/>
              <a:ext cx="172925" cy="230325"/>
            </a:xfrm>
            <a:custGeom>
              <a:rect b="b" l="l" r="r" t="t"/>
              <a:pathLst>
                <a:path extrusionOk="0" h="9213" w="6917">
                  <a:moveTo>
                    <a:pt x="5522" y="0"/>
                  </a:moveTo>
                  <a:cubicBezTo>
                    <a:pt x="4491" y="0"/>
                    <a:pt x="2921" y="1493"/>
                    <a:pt x="1697" y="3655"/>
                  </a:cubicBezTo>
                  <a:cubicBezTo>
                    <a:pt x="327" y="6134"/>
                    <a:pt x="1" y="8580"/>
                    <a:pt x="947" y="9102"/>
                  </a:cubicBezTo>
                  <a:cubicBezTo>
                    <a:pt x="1078" y="9177"/>
                    <a:pt x="1225" y="9212"/>
                    <a:pt x="1385" y="9212"/>
                  </a:cubicBezTo>
                  <a:cubicBezTo>
                    <a:pt x="2416" y="9212"/>
                    <a:pt x="3973" y="7726"/>
                    <a:pt x="5188" y="5579"/>
                  </a:cubicBezTo>
                  <a:cubicBezTo>
                    <a:pt x="6558" y="3068"/>
                    <a:pt x="6916" y="621"/>
                    <a:pt x="5938" y="99"/>
                  </a:cubicBezTo>
                  <a:cubicBezTo>
                    <a:pt x="5813" y="32"/>
                    <a:pt x="5673" y="0"/>
                    <a:pt x="55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7"/>
            <p:cNvSpPr/>
            <p:nvPr/>
          </p:nvSpPr>
          <p:spPr>
            <a:xfrm>
              <a:off x="16879950" y="2454375"/>
              <a:ext cx="41625" cy="74625"/>
            </a:xfrm>
            <a:custGeom>
              <a:rect b="b" l="l" r="r" t="t"/>
              <a:pathLst>
                <a:path extrusionOk="0" h="2985" w="1665">
                  <a:moveTo>
                    <a:pt x="1131" y="1"/>
                  </a:moveTo>
                  <a:cubicBezTo>
                    <a:pt x="786" y="1"/>
                    <a:pt x="378" y="590"/>
                    <a:pt x="196" y="1348"/>
                  </a:cubicBezTo>
                  <a:cubicBezTo>
                    <a:pt x="1" y="2164"/>
                    <a:pt x="131" y="2881"/>
                    <a:pt x="457" y="2979"/>
                  </a:cubicBezTo>
                  <a:cubicBezTo>
                    <a:pt x="475" y="2983"/>
                    <a:pt x="494" y="2984"/>
                    <a:pt x="513" y="2984"/>
                  </a:cubicBezTo>
                  <a:cubicBezTo>
                    <a:pt x="862" y="2984"/>
                    <a:pt x="1283" y="2416"/>
                    <a:pt x="1468" y="1642"/>
                  </a:cubicBezTo>
                  <a:cubicBezTo>
                    <a:pt x="1664" y="826"/>
                    <a:pt x="1599" y="76"/>
                    <a:pt x="1208" y="11"/>
                  </a:cubicBezTo>
                  <a:cubicBezTo>
                    <a:pt x="1182" y="4"/>
                    <a:pt x="1157" y="1"/>
                    <a:pt x="11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7"/>
            <p:cNvSpPr/>
            <p:nvPr/>
          </p:nvSpPr>
          <p:spPr>
            <a:xfrm>
              <a:off x="16932150" y="2118650"/>
              <a:ext cx="658950" cy="136200"/>
            </a:xfrm>
            <a:custGeom>
              <a:rect b="b" l="l" r="r" t="t"/>
              <a:pathLst>
                <a:path extrusionOk="0" h="5448" w="26358">
                  <a:moveTo>
                    <a:pt x="26292" y="0"/>
                  </a:moveTo>
                  <a:lnTo>
                    <a:pt x="3980" y="5187"/>
                  </a:lnTo>
                  <a:lnTo>
                    <a:pt x="98" y="3034"/>
                  </a:lnTo>
                  <a:lnTo>
                    <a:pt x="0" y="3230"/>
                  </a:lnTo>
                  <a:lnTo>
                    <a:pt x="3947" y="5448"/>
                  </a:lnTo>
                  <a:lnTo>
                    <a:pt x="26357" y="261"/>
                  </a:lnTo>
                  <a:lnTo>
                    <a:pt x="262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7"/>
            <p:cNvSpPr/>
            <p:nvPr/>
          </p:nvSpPr>
          <p:spPr>
            <a:xfrm>
              <a:off x="17028375" y="2251575"/>
              <a:ext cx="14700" cy="184325"/>
            </a:xfrm>
            <a:custGeom>
              <a:rect b="b" l="l" r="r" t="t"/>
              <a:pathLst>
                <a:path extrusionOk="0" h="7373" w="588">
                  <a:moveTo>
                    <a:pt x="0" y="0"/>
                  </a:moveTo>
                  <a:lnTo>
                    <a:pt x="359" y="7373"/>
                  </a:lnTo>
                  <a:lnTo>
                    <a:pt x="588" y="7373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7"/>
            <p:cNvSpPr/>
            <p:nvPr/>
          </p:nvSpPr>
          <p:spPr>
            <a:xfrm>
              <a:off x="16981075" y="2401625"/>
              <a:ext cx="571675" cy="89725"/>
            </a:xfrm>
            <a:custGeom>
              <a:rect b="b" l="l" r="r" t="t"/>
              <a:pathLst>
                <a:path extrusionOk="0" h="3589" w="22867">
                  <a:moveTo>
                    <a:pt x="22867" y="1"/>
                  </a:moveTo>
                  <a:lnTo>
                    <a:pt x="424" y="849"/>
                  </a:lnTo>
                  <a:lnTo>
                    <a:pt x="0" y="2708"/>
                  </a:lnTo>
                  <a:lnTo>
                    <a:pt x="21954" y="3589"/>
                  </a:lnTo>
                  <a:lnTo>
                    <a:pt x="228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7"/>
            <p:cNvSpPr/>
            <p:nvPr/>
          </p:nvSpPr>
          <p:spPr>
            <a:xfrm>
              <a:off x="17149075" y="2256475"/>
              <a:ext cx="335175" cy="198175"/>
            </a:xfrm>
            <a:custGeom>
              <a:rect b="b" l="l" r="r" t="t"/>
              <a:pathLst>
                <a:path extrusionOk="0" h="7927" w="13407">
                  <a:moveTo>
                    <a:pt x="13407" y="0"/>
                  </a:moveTo>
                  <a:lnTo>
                    <a:pt x="0" y="522"/>
                  </a:lnTo>
                  <a:lnTo>
                    <a:pt x="0" y="7601"/>
                  </a:lnTo>
                  <a:lnTo>
                    <a:pt x="12069" y="7927"/>
                  </a:lnTo>
                  <a:lnTo>
                    <a:pt x="134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7"/>
            <p:cNvSpPr/>
            <p:nvPr/>
          </p:nvSpPr>
          <p:spPr>
            <a:xfrm>
              <a:off x="17084650" y="2251575"/>
              <a:ext cx="128875" cy="58750"/>
            </a:xfrm>
            <a:custGeom>
              <a:rect b="b" l="l" r="r" t="t"/>
              <a:pathLst>
                <a:path extrusionOk="0" h="2350" w="5155">
                  <a:moveTo>
                    <a:pt x="2577" y="0"/>
                  </a:moveTo>
                  <a:cubicBezTo>
                    <a:pt x="1142" y="0"/>
                    <a:pt x="0" y="522"/>
                    <a:pt x="0" y="1175"/>
                  </a:cubicBezTo>
                  <a:cubicBezTo>
                    <a:pt x="0" y="1827"/>
                    <a:pt x="1142" y="2349"/>
                    <a:pt x="2577" y="2349"/>
                  </a:cubicBezTo>
                  <a:cubicBezTo>
                    <a:pt x="4012" y="2349"/>
                    <a:pt x="5154" y="1827"/>
                    <a:pt x="5154" y="1175"/>
                  </a:cubicBezTo>
                  <a:cubicBezTo>
                    <a:pt x="5154" y="522"/>
                    <a:pt x="4012" y="0"/>
                    <a:pt x="25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7"/>
            <p:cNvSpPr/>
            <p:nvPr/>
          </p:nvSpPr>
          <p:spPr>
            <a:xfrm>
              <a:off x="17410850" y="2240150"/>
              <a:ext cx="128850" cy="59575"/>
            </a:xfrm>
            <a:custGeom>
              <a:rect b="b" l="l" r="r" t="t"/>
              <a:pathLst>
                <a:path extrusionOk="0" h="2383" w="5154">
                  <a:moveTo>
                    <a:pt x="2577" y="1"/>
                  </a:moveTo>
                  <a:cubicBezTo>
                    <a:pt x="1142" y="1"/>
                    <a:pt x="0" y="523"/>
                    <a:pt x="0" y="1175"/>
                  </a:cubicBezTo>
                  <a:cubicBezTo>
                    <a:pt x="0" y="1827"/>
                    <a:pt x="1142" y="2382"/>
                    <a:pt x="2577" y="2382"/>
                  </a:cubicBezTo>
                  <a:cubicBezTo>
                    <a:pt x="4012" y="2382"/>
                    <a:pt x="5154" y="1827"/>
                    <a:pt x="5154" y="1175"/>
                  </a:cubicBezTo>
                  <a:cubicBezTo>
                    <a:pt x="5154" y="588"/>
                    <a:pt x="3947" y="33"/>
                    <a:pt x="2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7"/>
            <p:cNvSpPr/>
            <p:nvPr/>
          </p:nvSpPr>
          <p:spPr>
            <a:xfrm>
              <a:off x="16924000" y="1737000"/>
              <a:ext cx="401225" cy="453425"/>
            </a:xfrm>
            <a:custGeom>
              <a:rect b="b" l="l" r="r" t="t"/>
              <a:pathLst>
                <a:path extrusionOk="0" h="18137" w="16049">
                  <a:moveTo>
                    <a:pt x="13244" y="0"/>
                  </a:moveTo>
                  <a:lnTo>
                    <a:pt x="0" y="1697"/>
                  </a:lnTo>
                  <a:lnTo>
                    <a:pt x="685" y="18137"/>
                  </a:lnTo>
                  <a:lnTo>
                    <a:pt x="16049" y="15332"/>
                  </a:lnTo>
                  <a:lnTo>
                    <a:pt x="132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7"/>
            <p:cNvSpPr/>
            <p:nvPr/>
          </p:nvSpPr>
          <p:spPr>
            <a:xfrm>
              <a:off x="16982700" y="1812825"/>
              <a:ext cx="194925" cy="215325"/>
            </a:xfrm>
            <a:custGeom>
              <a:rect b="b" l="l" r="r" t="t"/>
              <a:pathLst>
                <a:path extrusionOk="0" h="8613" w="7797">
                  <a:moveTo>
                    <a:pt x="7275" y="1"/>
                  </a:moveTo>
                  <a:lnTo>
                    <a:pt x="1" y="8156"/>
                  </a:lnTo>
                  <a:lnTo>
                    <a:pt x="523" y="8613"/>
                  </a:lnTo>
                  <a:lnTo>
                    <a:pt x="7797" y="458"/>
                  </a:lnTo>
                  <a:lnTo>
                    <a:pt x="7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16964775" y="1822625"/>
              <a:ext cx="275650" cy="292775"/>
            </a:xfrm>
            <a:custGeom>
              <a:rect b="b" l="l" r="r" t="t"/>
              <a:pathLst>
                <a:path extrusionOk="0" h="11711" w="11026">
                  <a:moveTo>
                    <a:pt x="10504" y="0"/>
                  </a:moveTo>
                  <a:lnTo>
                    <a:pt x="0" y="11222"/>
                  </a:lnTo>
                  <a:lnTo>
                    <a:pt x="522" y="11711"/>
                  </a:lnTo>
                  <a:lnTo>
                    <a:pt x="11026" y="490"/>
                  </a:lnTo>
                  <a:lnTo>
                    <a:pt x="105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16761700" y="2218950"/>
              <a:ext cx="54675" cy="28925"/>
            </a:xfrm>
            <a:custGeom>
              <a:rect b="b" l="l" r="r" t="t"/>
              <a:pathLst>
                <a:path extrusionOk="0" h="1157" w="2187">
                  <a:moveTo>
                    <a:pt x="2186" y="1"/>
                  </a:moveTo>
                  <a:lnTo>
                    <a:pt x="1" y="392"/>
                  </a:lnTo>
                  <a:cubicBezTo>
                    <a:pt x="96" y="957"/>
                    <a:pt x="324" y="1157"/>
                    <a:pt x="598" y="1157"/>
                  </a:cubicBezTo>
                  <a:cubicBezTo>
                    <a:pt x="1258" y="1157"/>
                    <a:pt x="2186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16738050" y="1737000"/>
              <a:ext cx="200650" cy="713575"/>
            </a:xfrm>
            <a:custGeom>
              <a:rect b="b" l="l" r="r" t="t"/>
              <a:pathLst>
                <a:path extrusionOk="0" h="28543" w="8026">
                  <a:moveTo>
                    <a:pt x="6492" y="0"/>
                  </a:moveTo>
                  <a:lnTo>
                    <a:pt x="7732" y="23715"/>
                  </a:lnTo>
                  <a:cubicBezTo>
                    <a:pt x="7144" y="23976"/>
                    <a:pt x="3752" y="25379"/>
                    <a:pt x="3426" y="28249"/>
                  </a:cubicBezTo>
                  <a:lnTo>
                    <a:pt x="784" y="28249"/>
                  </a:lnTo>
                  <a:lnTo>
                    <a:pt x="262" y="18137"/>
                  </a:lnTo>
                  <a:lnTo>
                    <a:pt x="1" y="18137"/>
                  </a:lnTo>
                  <a:lnTo>
                    <a:pt x="523" y="28477"/>
                  </a:lnTo>
                  <a:lnTo>
                    <a:pt x="3719" y="28543"/>
                  </a:lnTo>
                  <a:lnTo>
                    <a:pt x="3719" y="28412"/>
                  </a:lnTo>
                  <a:cubicBezTo>
                    <a:pt x="3948" y="25346"/>
                    <a:pt x="7927" y="23976"/>
                    <a:pt x="7960" y="23976"/>
                  </a:cubicBezTo>
                  <a:lnTo>
                    <a:pt x="8025" y="23911"/>
                  </a:lnTo>
                  <a:lnTo>
                    <a:pt x="67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7"/>
            <p:cNvSpPr/>
            <p:nvPr/>
          </p:nvSpPr>
          <p:spPr>
            <a:xfrm flipH="1">
              <a:off x="17290950" y="2293175"/>
              <a:ext cx="53050" cy="101125"/>
            </a:xfrm>
            <a:custGeom>
              <a:rect b="b" l="l" r="r" t="t"/>
              <a:pathLst>
                <a:path extrusionOk="0" h="4045" w="2122">
                  <a:moveTo>
                    <a:pt x="425" y="0"/>
                  </a:moveTo>
                  <a:lnTo>
                    <a:pt x="1" y="2871"/>
                  </a:lnTo>
                  <a:lnTo>
                    <a:pt x="1045" y="2642"/>
                  </a:lnTo>
                  <a:lnTo>
                    <a:pt x="1045" y="2642"/>
                  </a:lnTo>
                  <a:lnTo>
                    <a:pt x="653" y="4045"/>
                  </a:lnTo>
                  <a:lnTo>
                    <a:pt x="2121" y="1631"/>
                  </a:lnTo>
                  <a:lnTo>
                    <a:pt x="1077" y="1925"/>
                  </a:lnTo>
                  <a:lnTo>
                    <a:pt x="173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</a:t>
            </a:r>
            <a:endParaRPr/>
          </a:p>
        </p:txBody>
      </p:sp>
      <p:sp>
        <p:nvSpPr>
          <p:cNvPr id="583" name="Google Shape;583;p38"/>
          <p:cNvSpPr txBox="1"/>
          <p:nvPr>
            <p:ph idx="1" type="body"/>
          </p:nvPr>
        </p:nvSpPr>
        <p:spPr>
          <a:xfrm>
            <a:off x="720000" y="1215748"/>
            <a:ext cx="7704000" cy="28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                 </a:t>
            </a:r>
            <a:r>
              <a:rPr lang="en" sz="2100" u="sng"/>
              <a:t> Horas extra estructurales</a:t>
            </a:r>
            <a:endParaRPr sz="21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</a:t>
            </a:r>
            <a:r>
              <a:rPr lang="en"/>
              <a:t>quellas que deriven de la necesidad de cubrir períodos de más trabajo, ausencias, situaciones que 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se han previsto.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Para que una hora extraordinaria sea estructural la empresa tiene que cumplir con tres requisitos: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</a:t>
            </a:r>
            <a:r>
              <a:rPr lang="en"/>
              <a:t>Comunicar</a:t>
            </a:r>
            <a:r>
              <a:rPr lang="en"/>
              <a:t> a la Administración.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-Obtener la conformidad del Comité o Delegado de personal.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-Tener el cálculo de los trabajadores afectados.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El máximo anual de este tipo de horas extra es de 80 horas.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¿Los trabajadores tienen la obligación de realizar horas extraordinarias estructurales?</a:t>
            </a:r>
            <a:endParaRPr/>
          </a:p>
        </p:txBody>
      </p:sp>
      <p:sp>
        <p:nvSpPr>
          <p:cNvPr id="584" name="Google Shape;584;p38"/>
          <p:cNvSpPr txBox="1"/>
          <p:nvPr/>
        </p:nvSpPr>
        <p:spPr>
          <a:xfrm>
            <a:off x="1105526" y="4081650"/>
            <a:ext cx="322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 u="sng">
              <a:solidFill>
                <a:schemeClr val="dk1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sp>
        <p:nvSpPr>
          <p:cNvPr id="585" name="Google Shape;585;p38"/>
          <p:cNvSpPr txBox="1"/>
          <p:nvPr/>
        </p:nvSpPr>
        <p:spPr>
          <a:xfrm>
            <a:off x="4815600" y="4081650"/>
            <a:ext cx="322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Alexandria"/>
              <a:ea typeface="Alexandria"/>
              <a:cs typeface="Alexandria"/>
              <a:sym typeface="Alexandria"/>
            </a:endParaRPr>
          </a:p>
        </p:txBody>
      </p:sp>
      <p:grpSp>
        <p:nvGrpSpPr>
          <p:cNvPr id="586" name="Google Shape;586;p38"/>
          <p:cNvGrpSpPr/>
          <p:nvPr/>
        </p:nvGrpSpPr>
        <p:grpSpPr>
          <a:xfrm>
            <a:off x="7588391" y="539498"/>
            <a:ext cx="1005916" cy="1050935"/>
            <a:chOff x="6290775" y="1594275"/>
            <a:chExt cx="880375" cy="919775"/>
          </a:xfrm>
        </p:grpSpPr>
        <p:sp>
          <p:nvSpPr>
            <p:cNvPr id="587" name="Google Shape;587;p38"/>
            <p:cNvSpPr/>
            <p:nvPr/>
          </p:nvSpPr>
          <p:spPr>
            <a:xfrm>
              <a:off x="6651925" y="2003675"/>
              <a:ext cx="513200" cy="510375"/>
            </a:xfrm>
            <a:custGeom>
              <a:rect b="b" l="l" r="r" t="t"/>
              <a:pathLst>
                <a:path extrusionOk="0" h="20415" w="20528">
                  <a:moveTo>
                    <a:pt x="14125" y="0"/>
                  </a:moveTo>
                  <a:cubicBezTo>
                    <a:pt x="13320" y="0"/>
                    <a:pt x="12516" y="354"/>
                    <a:pt x="11792" y="1046"/>
                  </a:cubicBezTo>
                  <a:lnTo>
                    <a:pt x="1336" y="10891"/>
                  </a:lnTo>
                  <a:cubicBezTo>
                    <a:pt x="403" y="11776"/>
                    <a:pt x="0" y="12886"/>
                    <a:pt x="242" y="13915"/>
                  </a:cubicBezTo>
                  <a:cubicBezTo>
                    <a:pt x="483" y="14929"/>
                    <a:pt x="1336" y="15733"/>
                    <a:pt x="2590" y="16103"/>
                  </a:cubicBezTo>
                  <a:lnTo>
                    <a:pt x="16345" y="20221"/>
                  </a:lnTo>
                  <a:cubicBezTo>
                    <a:pt x="16747" y="20350"/>
                    <a:pt x="17149" y="20414"/>
                    <a:pt x="17535" y="20414"/>
                  </a:cubicBezTo>
                  <a:cubicBezTo>
                    <a:pt x="18452" y="20414"/>
                    <a:pt x="19240" y="20044"/>
                    <a:pt x="19755" y="19401"/>
                  </a:cubicBezTo>
                  <a:cubicBezTo>
                    <a:pt x="20366" y="18661"/>
                    <a:pt x="20527" y="17648"/>
                    <a:pt x="20270" y="16554"/>
                  </a:cubicBezTo>
                  <a:lnTo>
                    <a:pt x="16940" y="2574"/>
                  </a:lnTo>
                  <a:cubicBezTo>
                    <a:pt x="16554" y="982"/>
                    <a:pt x="15492" y="0"/>
                    <a:pt x="141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8"/>
            <p:cNvSpPr/>
            <p:nvPr/>
          </p:nvSpPr>
          <p:spPr>
            <a:xfrm>
              <a:off x="6674050" y="2025175"/>
              <a:ext cx="463925" cy="450225"/>
            </a:xfrm>
            <a:custGeom>
              <a:rect b="b" l="l" r="r" t="t"/>
              <a:pathLst>
                <a:path extrusionOk="0" h="18009" w="18557">
                  <a:moveTo>
                    <a:pt x="13257" y="1"/>
                  </a:moveTo>
                  <a:cubicBezTo>
                    <a:pt x="12784" y="1"/>
                    <a:pt x="12263" y="228"/>
                    <a:pt x="11760" y="701"/>
                  </a:cubicBezTo>
                  <a:lnTo>
                    <a:pt x="1303" y="10562"/>
                  </a:lnTo>
                  <a:cubicBezTo>
                    <a:pt x="0" y="11785"/>
                    <a:pt x="338" y="13216"/>
                    <a:pt x="2059" y="13731"/>
                  </a:cubicBezTo>
                  <a:lnTo>
                    <a:pt x="15846" y="17881"/>
                  </a:lnTo>
                  <a:cubicBezTo>
                    <a:pt x="16140" y="17968"/>
                    <a:pt x="16416" y="18009"/>
                    <a:pt x="16668" y="18009"/>
                  </a:cubicBezTo>
                  <a:cubicBezTo>
                    <a:pt x="17879" y="18009"/>
                    <a:pt x="18557" y="17067"/>
                    <a:pt x="18210" y="15629"/>
                  </a:cubicBezTo>
                  <a:lnTo>
                    <a:pt x="14897" y="1650"/>
                  </a:lnTo>
                  <a:cubicBezTo>
                    <a:pt x="14640" y="574"/>
                    <a:pt x="14008" y="1"/>
                    <a:pt x="132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8"/>
            <p:cNvSpPr/>
            <p:nvPr/>
          </p:nvSpPr>
          <p:spPr>
            <a:xfrm>
              <a:off x="6887200" y="2142200"/>
              <a:ext cx="118650" cy="230925"/>
            </a:xfrm>
            <a:custGeom>
              <a:rect b="b" l="l" r="r" t="t"/>
              <a:pathLst>
                <a:path extrusionOk="0" h="9237" w="4746">
                  <a:moveTo>
                    <a:pt x="3086" y="1"/>
                  </a:moveTo>
                  <a:cubicBezTo>
                    <a:pt x="2930" y="1"/>
                    <a:pt x="2791" y="29"/>
                    <a:pt x="2671" y="90"/>
                  </a:cubicBezTo>
                  <a:cubicBezTo>
                    <a:pt x="2429" y="202"/>
                    <a:pt x="2252" y="492"/>
                    <a:pt x="2172" y="942"/>
                  </a:cubicBezTo>
                  <a:lnTo>
                    <a:pt x="1368" y="5543"/>
                  </a:lnTo>
                  <a:lnTo>
                    <a:pt x="2671" y="5945"/>
                  </a:lnTo>
                  <a:lnTo>
                    <a:pt x="4521" y="1682"/>
                  </a:lnTo>
                  <a:cubicBezTo>
                    <a:pt x="4714" y="1232"/>
                    <a:pt x="4746" y="894"/>
                    <a:pt x="4553" y="653"/>
                  </a:cubicBezTo>
                  <a:cubicBezTo>
                    <a:pt x="4408" y="412"/>
                    <a:pt x="4118" y="219"/>
                    <a:pt x="3684" y="106"/>
                  </a:cubicBezTo>
                  <a:cubicBezTo>
                    <a:pt x="3462" y="38"/>
                    <a:pt x="3263" y="1"/>
                    <a:pt x="3086" y="1"/>
                  </a:cubicBezTo>
                  <a:close/>
                  <a:moveTo>
                    <a:pt x="1197" y="6749"/>
                  </a:moveTo>
                  <a:cubicBezTo>
                    <a:pt x="1025" y="6749"/>
                    <a:pt x="862" y="6785"/>
                    <a:pt x="708" y="6862"/>
                  </a:cubicBezTo>
                  <a:cubicBezTo>
                    <a:pt x="418" y="7007"/>
                    <a:pt x="225" y="7264"/>
                    <a:pt x="113" y="7634"/>
                  </a:cubicBezTo>
                  <a:cubicBezTo>
                    <a:pt x="0" y="7988"/>
                    <a:pt x="32" y="8294"/>
                    <a:pt x="193" y="8567"/>
                  </a:cubicBezTo>
                  <a:cubicBezTo>
                    <a:pt x="354" y="8857"/>
                    <a:pt x="612" y="9050"/>
                    <a:pt x="982" y="9163"/>
                  </a:cubicBezTo>
                  <a:cubicBezTo>
                    <a:pt x="1136" y="9212"/>
                    <a:pt x="1291" y="9237"/>
                    <a:pt x="1439" y="9237"/>
                  </a:cubicBezTo>
                  <a:cubicBezTo>
                    <a:pt x="1630" y="9237"/>
                    <a:pt x="1809" y="9196"/>
                    <a:pt x="1963" y="9114"/>
                  </a:cubicBezTo>
                  <a:cubicBezTo>
                    <a:pt x="2268" y="8970"/>
                    <a:pt x="2462" y="8728"/>
                    <a:pt x="2574" y="8374"/>
                  </a:cubicBezTo>
                  <a:cubicBezTo>
                    <a:pt x="2687" y="8004"/>
                    <a:pt x="2655" y="7683"/>
                    <a:pt x="2478" y="7393"/>
                  </a:cubicBezTo>
                  <a:cubicBezTo>
                    <a:pt x="2317" y="7120"/>
                    <a:pt x="2043" y="6943"/>
                    <a:pt x="1673" y="6830"/>
                  </a:cubicBezTo>
                  <a:cubicBezTo>
                    <a:pt x="1507" y="6777"/>
                    <a:pt x="1349" y="6749"/>
                    <a:pt x="1197" y="67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90" name="Google Shape;590;p38"/>
            <p:cNvGrpSpPr/>
            <p:nvPr/>
          </p:nvGrpSpPr>
          <p:grpSpPr>
            <a:xfrm>
              <a:off x="6290775" y="1594275"/>
              <a:ext cx="880375" cy="444825"/>
              <a:chOff x="6290775" y="1594275"/>
              <a:chExt cx="880375" cy="444825"/>
            </a:xfrm>
          </p:grpSpPr>
          <p:sp>
            <p:nvSpPr>
              <p:cNvPr id="591" name="Google Shape;591;p38"/>
              <p:cNvSpPr/>
              <p:nvPr/>
            </p:nvSpPr>
            <p:spPr>
              <a:xfrm>
                <a:off x="6290775" y="1594275"/>
                <a:ext cx="880375" cy="444825"/>
              </a:xfrm>
              <a:custGeom>
                <a:rect b="b" l="l" r="r" t="t"/>
                <a:pathLst>
                  <a:path extrusionOk="0" h="17793" w="35215">
                    <a:moveTo>
                      <a:pt x="32142" y="0"/>
                    </a:moveTo>
                    <a:cubicBezTo>
                      <a:pt x="31868" y="0"/>
                      <a:pt x="31611" y="65"/>
                      <a:pt x="31370" y="161"/>
                    </a:cubicBezTo>
                    <a:lnTo>
                      <a:pt x="19369" y="5196"/>
                    </a:lnTo>
                    <a:cubicBezTo>
                      <a:pt x="19031" y="5325"/>
                      <a:pt x="18726" y="5566"/>
                      <a:pt x="18516" y="5872"/>
                    </a:cubicBezTo>
                    <a:cubicBezTo>
                      <a:pt x="18404" y="5856"/>
                      <a:pt x="18275" y="5840"/>
                      <a:pt x="18163" y="5840"/>
                    </a:cubicBezTo>
                    <a:cubicBezTo>
                      <a:pt x="17953" y="5840"/>
                      <a:pt x="17760" y="5872"/>
                      <a:pt x="17583" y="5952"/>
                    </a:cubicBezTo>
                    <a:lnTo>
                      <a:pt x="16650" y="6338"/>
                    </a:lnTo>
                    <a:cubicBezTo>
                      <a:pt x="15894" y="6660"/>
                      <a:pt x="15524" y="7545"/>
                      <a:pt x="15846" y="8333"/>
                    </a:cubicBezTo>
                    <a:lnTo>
                      <a:pt x="15894" y="8446"/>
                    </a:lnTo>
                    <a:lnTo>
                      <a:pt x="4650" y="13159"/>
                    </a:lnTo>
                    <a:lnTo>
                      <a:pt x="4103" y="13111"/>
                    </a:lnTo>
                    <a:lnTo>
                      <a:pt x="4022" y="13111"/>
                    </a:lnTo>
                    <a:cubicBezTo>
                      <a:pt x="3861" y="13111"/>
                      <a:pt x="3700" y="13159"/>
                      <a:pt x="3556" y="13207"/>
                    </a:cubicBezTo>
                    <a:lnTo>
                      <a:pt x="2253" y="13754"/>
                    </a:lnTo>
                    <a:cubicBezTo>
                      <a:pt x="2140" y="13819"/>
                      <a:pt x="2011" y="13883"/>
                      <a:pt x="1931" y="13963"/>
                    </a:cubicBezTo>
                    <a:lnTo>
                      <a:pt x="531" y="15202"/>
                    </a:lnTo>
                    <a:cubicBezTo>
                      <a:pt x="145" y="15556"/>
                      <a:pt x="0" y="16087"/>
                      <a:pt x="210" y="16570"/>
                    </a:cubicBezTo>
                    <a:lnTo>
                      <a:pt x="403" y="17052"/>
                    </a:lnTo>
                    <a:cubicBezTo>
                      <a:pt x="580" y="17503"/>
                      <a:pt x="1030" y="17792"/>
                      <a:pt x="1513" y="17792"/>
                    </a:cubicBezTo>
                    <a:lnTo>
                      <a:pt x="1593" y="17792"/>
                    </a:lnTo>
                    <a:lnTo>
                      <a:pt x="3459" y="17663"/>
                    </a:lnTo>
                    <a:cubicBezTo>
                      <a:pt x="3604" y="17663"/>
                      <a:pt x="3717" y="17615"/>
                      <a:pt x="3845" y="17567"/>
                    </a:cubicBezTo>
                    <a:lnTo>
                      <a:pt x="5148" y="17020"/>
                    </a:lnTo>
                    <a:cubicBezTo>
                      <a:pt x="5309" y="16940"/>
                      <a:pt x="5470" y="16843"/>
                      <a:pt x="5599" y="16698"/>
                    </a:cubicBezTo>
                    <a:lnTo>
                      <a:pt x="5953" y="16280"/>
                    </a:lnTo>
                    <a:lnTo>
                      <a:pt x="17197" y="11567"/>
                    </a:lnTo>
                    <a:lnTo>
                      <a:pt x="17278" y="11711"/>
                    </a:lnTo>
                    <a:cubicBezTo>
                      <a:pt x="17519" y="12274"/>
                      <a:pt x="18066" y="12628"/>
                      <a:pt x="18677" y="12628"/>
                    </a:cubicBezTo>
                    <a:cubicBezTo>
                      <a:pt x="18886" y="12628"/>
                      <a:pt x="19079" y="12596"/>
                      <a:pt x="19272" y="12516"/>
                    </a:cubicBezTo>
                    <a:lnTo>
                      <a:pt x="20189" y="12130"/>
                    </a:lnTo>
                    <a:cubicBezTo>
                      <a:pt x="20495" y="12017"/>
                      <a:pt x="20752" y="11776"/>
                      <a:pt x="20913" y="11486"/>
                    </a:cubicBezTo>
                    <a:cubicBezTo>
                      <a:pt x="21010" y="11502"/>
                      <a:pt x="21122" y="11502"/>
                      <a:pt x="21219" y="11502"/>
                    </a:cubicBezTo>
                    <a:cubicBezTo>
                      <a:pt x="21476" y="11502"/>
                      <a:pt x="21718" y="11438"/>
                      <a:pt x="21959" y="11341"/>
                    </a:cubicBezTo>
                    <a:lnTo>
                      <a:pt x="33960" y="6322"/>
                    </a:lnTo>
                    <a:cubicBezTo>
                      <a:pt x="34442" y="6113"/>
                      <a:pt x="34828" y="5727"/>
                      <a:pt x="35005" y="5244"/>
                    </a:cubicBezTo>
                    <a:cubicBezTo>
                      <a:pt x="35215" y="4762"/>
                      <a:pt x="35215" y="4247"/>
                      <a:pt x="35005" y="3765"/>
                    </a:cubicBezTo>
                    <a:lnTo>
                      <a:pt x="33944" y="1207"/>
                    </a:lnTo>
                    <a:cubicBezTo>
                      <a:pt x="33638" y="483"/>
                      <a:pt x="32946" y="0"/>
                      <a:pt x="32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rotWithShape="0" algn="bl" dir="5400000" dist="19050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" name="Google Shape;592;p38"/>
              <p:cNvSpPr/>
              <p:nvPr/>
            </p:nvSpPr>
            <p:spPr>
              <a:xfrm>
                <a:off x="6346275" y="1820275"/>
                <a:ext cx="393750" cy="184225"/>
              </a:xfrm>
              <a:custGeom>
                <a:rect b="b" l="l" r="r" t="t"/>
                <a:pathLst>
                  <a:path extrusionOk="0" h="7369" w="15750">
                    <a:moveTo>
                      <a:pt x="15347" y="1"/>
                    </a:moveTo>
                    <a:lnTo>
                      <a:pt x="0" y="6436"/>
                    </a:lnTo>
                    <a:lnTo>
                      <a:pt x="387" y="7369"/>
                    </a:lnTo>
                    <a:lnTo>
                      <a:pt x="15749" y="934"/>
                    </a:lnTo>
                    <a:lnTo>
                      <a:pt x="15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" name="Google Shape;593;p38"/>
              <p:cNvSpPr/>
              <p:nvPr/>
            </p:nvSpPr>
            <p:spPr>
              <a:xfrm>
                <a:off x="6312100" y="1957025"/>
                <a:ext cx="98550" cy="56725"/>
              </a:xfrm>
              <a:custGeom>
                <a:rect b="b" l="l" r="r" t="t"/>
                <a:pathLst>
                  <a:path extrusionOk="0" h="2269" w="3942">
                    <a:moveTo>
                      <a:pt x="2703" y="0"/>
                    </a:moveTo>
                    <a:lnTo>
                      <a:pt x="1400" y="531"/>
                    </a:lnTo>
                    <a:lnTo>
                      <a:pt x="0" y="1786"/>
                    </a:lnTo>
                    <a:lnTo>
                      <a:pt x="193" y="2269"/>
                    </a:lnTo>
                    <a:lnTo>
                      <a:pt x="2059" y="2124"/>
                    </a:lnTo>
                    <a:lnTo>
                      <a:pt x="3394" y="1577"/>
                    </a:lnTo>
                    <a:lnTo>
                      <a:pt x="3941" y="966"/>
                    </a:lnTo>
                    <a:lnTo>
                      <a:pt x="3555" y="33"/>
                    </a:lnTo>
                    <a:lnTo>
                      <a:pt x="2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" name="Google Shape;594;p38"/>
              <p:cNvSpPr/>
              <p:nvPr/>
            </p:nvSpPr>
            <p:spPr>
              <a:xfrm>
                <a:off x="6731150" y="1774850"/>
                <a:ext cx="67600" cy="86475"/>
              </a:xfrm>
              <a:custGeom>
                <a:rect b="b" l="l" r="r" t="t"/>
                <a:pathLst>
                  <a:path extrusionOk="0" h="3459" w="2704">
                    <a:moveTo>
                      <a:pt x="1513" y="0"/>
                    </a:moveTo>
                    <a:lnTo>
                      <a:pt x="1304" y="81"/>
                    </a:lnTo>
                    <a:cubicBezTo>
                      <a:pt x="1400" y="322"/>
                      <a:pt x="1288" y="579"/>
                      <a:pt x="1062" y="692"/>
                    </a:cubicBezTo>
                    <a:cubicBezTo>
                      <a:pt x="1006" y="714"/>
                      <a:pt x="950" y="725"/>
                      <a:pt x="894" y="725"/>
                    </a:cubicBezTo>
                    <a:cubicBezTo>
                      <a:pt x="710" y="725"/>
                      <a:pt x="541" y="611"/>
                      <a:pt x="467" y="451"/>
                    </a:cubicBezTo>
                    <a:lnTo>
                      <a:pt x="1" y="644"/>
                    </a:lnTo>
                    <a:lnTo>
                      <a:pt x="1191" y="3459"/>
                    </a:lnTo>
                    <a:lnTo>
                      <a:pt x="1657" y="3266"/>
                    </a:lnTo>
                    <a:cubicBezTo>
                      <a:pt x="1593" y="3041"/>
                      <a:pt x="1690" y="2799"/>
                      <a:pt x="1915" y="2703"/>
                    </a:cubicBezTo>
                    <a:cubicBezTo>
                      <a:pt x="1972" y="2672"/>
                      <a:pt x="2032" y="2658"/>
                      <a:pt x="2091" y="2658"/>
                    </a:cubicBezTo>
                    <a:cubicBezTo>
                      <a:pt x="2248" y="2658"/>
                      <a:pt x="2401" y="2756"/>
                      <a:pt x="2494" y="2896"/>
                    </a:cubicBezTo>
                    <a:lnTo>
                      <a:pt x="2703" y="2815"/>
                    </a:ln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" name="Google Shape;595;p38"/>
              <p:cNvSpPr/>
              <p:nvPr/>
            </p:nvSpPr>
            <p:spPr>
              <a:xfrm>
                <a:off x="6761325" y="1628975"/>
                <a:ext cx="369600" cy="227400"/>
              </a:xfrm>
              <a:custGeom>
                <a:rect b="b" l="l" r="r" t="t"/>
                <a:pathLst>
                  <a:path extrusionOk="0" h="9096" w="14784">
                    <a:moveTo>
                      <a:pt x="12858" y="1"/>
                    </a:moveTo>
                    <a:cubicBezTo>
                      <a:pt x="12760" y="1"/>
                      <a:pt x="12660" y="20"/>
                      <a:pt x="12564" y="60"/>
                    </a:cubicBezTo>
                    <a:lnTo>
                      <a:pt x="563" y="5095"/>
                    </a:lnTo>
                    <a:cubicBezTo>
                      <a:pt x="177" y="5256"/>
                      <a:pt x="0" y="5690"/>
                      <a:pt x="161" y="6076"/>
                    </a:cubicBezTo>
                    <a:lnTo>
                      <a:pt x="1223" y="8634"/>
                    </a:lnTo>
                    <a:cubicBezTo>
                      <a:pt x="1343" y="8924"/>
                      <a:pt x="1627" y="9096"/>
                      <a:pt x="1917" y="9096"/>
                    </a:cubicBezTo>
                    <a:cubicBezTo>
                      <a:pt x="2014" y="9096"/>
                      <a:pt x="2111" y="9077"/>
                      <a:pt x="2204" y="9036"/>
                    </a:cubicBezTo>
                    <a:lnTo>
                      <a:pt x="14221" y="4001"/>
                    </a:lnTo>
                    <a:cubicBezTo>
                      <a:pt x="14607" y="3840"/>
                      <a:pt x="14784" y="3406"/>
                      <a:pt x="14623" y="3020"/>
                    </a:cubicBezTo>
                    <a:lnTo>
                      <a:pt x="13561" y="462"/>
                    </a:lnTo>
                    <a:cubicBezTo>
                      <a:pt x="13429" y="173"/>
                      <a:pt x="13151" y="1"/>
                      <a:pt x="1285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" name="Google Shape;596;p38"/>
              <p:cNvSpPr/>
              <p:nvPr/>
            </p:nvSpPr>
            <p:spPr>
              <a:xfrm>
                <a:off x="6702200" y="1774800"/>
                <a:ext cx="75225" cy="109275"/>
              </a:xfrm>
              <a:custGeom>
                <a:rect b="b" l="l" r="r" t="t"/>
                <a:pathLst>
                  <a:path extrusionOk="0" h="4371" w="3009">
                    <a:moveTo>
                      <a:pt x="1262" y="0"/>
                    </a:moveTo>
                    <a:cubicBezTo>
                      <a:pt x="1222" y="0"/>
                      <a:pt x="1182" y="6"/>
                      <a:pt x="1142" y="18"/>
                    </a:cubicBezTo>
                    <a:lnTo>
                      <a:pt x="209" y="404"/>
                    </a:lnTo>
                    <a:cubicBezTo>
                      <a:pt x="49" y="469"/>
                      <a:pt x="0" y="646"/>
                      <a:pt x="49" y="806"/>
                    </a:cubicBezTo>
                    <a:lnTo>
                      <a:pt x="1464" y="4185"/>
                    </a:lnTo>
                    <a:cubicBezTo>
                      <a:pt x="1500" y="4304"/>
                      <a:pt x="1615" y="4370"/>
                      <a:pt x="1738" y="4370"/>
                    </a:cubicBezTo>
                    <a:cubicBezTo>
                      <a:pt x="1781" y="4370"/>
                      <a:pt x="1825" y="4362"/>
                      <a:pt x="1866" y="4346"/>
                    </a:cubicBezTo>
                    <a:lnTo>
                      <a:pt x="2783" y="3959"/>
                    </a:lnTo>
                    <a:cubicBezTo>
                      <a:pt x="2944" y="3911"/>
                      <a:pt x="3009" y="3718"/>
                      <a:pt x="2944" y="3557"/>
                    </a:cubicBezTo>
                    <a:lnTo>
                      <a:pt x="1545" y="179"/>
                    </a:lnTo>
                    <a:cubicBezTo>
                      <a:pt x="1496" y="58"/>
                      <a:pt x="1383" y="0"/>
                      <a:pt x="1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" name="Google Shape;597;p38"/>
              <p:cNvSpPr/>
              <p:nvPr/>
            </p:nvSpPr>
            <p:spPr>
              <a:xfrm>
                <a:off x="6799925" y="1659125"/>
                <a:ext cx="279125" cy="127650"/>
              </a:xfrm>
              <a:custGeom>
                <a:rect b="b" l="l" r="r" t="t"/>
                <a:pathLst>
                  <a:path extrusionOk="0" h="5106" w="11165">
                    <a:moveTo>
                      <a:pt x="10712" y="0"/>
                    </a:moveTo>
                    <a:cubicBezTo>
                      <a:pt x="10664" y="0"/>
                      <a:pt x="10615" y="9"/>
                      <a:pt x="10569" y="28"/>
                    </a:cubicBezTo>
                    <a:lnTo>
                      <a:pt x="306" y="4324"/>
                    </a:lnTo>
                    <a:cubicBezTo>
                      <a:pt x="113" y="4404"/>
                      <a:pt x="0" y="4645"/>
                      <a:pt x="81" y="4854"/>
                    </a:cubicBezTo>
                    <a:cubicBezTo>
                      <a:pt x="143" y="5004"/>
                      <a:pt x="303" y="5106"/>
                      <a:pt x="469" y="5106"/>
                    </a:cubicBezTo>
                    <a:cubicBezTo>
                      <a:pt x="517" y="5106"/>
                      <a:pt x="565" y="5098"/>
                      <a:pt x="612" y="5080"/>
                    </a:cubicBezTo>
                    <a:lnTo>
                      <a:pt x="10859" y="768"/>
                    </a:lnTo>
                    <a:cubicBezTo>
                      <a:pt x="11068" y="688"/>
                      <a:pt x="11165" y="447"/>
                      <a:pt x="11084" y="254"/>
                    </a:cubicBezTo>
                    <a:cubicBezTo>
                      <a:pt x="11023" y="94"/>
                      <a:pt x="10868" y="0"/>
                      <a:pt x="107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" name="Google Shape;598;p38"/>
              <p:cNvSpPr/>
              <p:nvPr/>
            </p:nvSpPr>
            <p:spPr>
              <a:xfrm>
                <a:off x="6816000" y="1697725"/>
                <a:ext cx="279150" cy="127725"/>
              </a:xfrm>
              <a:custGeom>
                <a:rect b="b" l="l" r="r" t="t"/>
                <a:pathLst>
                  <a:path extrusionOk="0" h="5109" w="11166">
                    <a:moveTo>
                      <a:pt x="10713" y="0"/>
                    </a:moveTo>
                    <a:cubicBezTo>
                      <a:pt x="10664" y="0"/>
                      <a:pt x="10616" y="10"/>
                      <a:pt x="10570" y="29"/>
                    </a:cubicBezTo>
                    <a:lnTo>
                      <a:pt x="307" y="4340"/>
                    </a:lnTo>
                    <a:cubicBezTo>
                      <a:pt x="113" y="4420"/>
                      <a:pt x="1" y="4662"/>
                      <a:pt x="81" y="4855"/>
                    </a:cubicBezTo>
                    <a:cubicBezTo>
                      <a:pt x="143" y="5014"/>
                      <a:pt x="297" y="5108"/>
                      <a:pt x="460" y="5108"/>
                    </a:cubicBezTo>
                    <a:cubicBezTo>
                      <a:pt x="511" y="5108"/>
                      <a:pt x="562" y="5099"/>
                      <a:pt x="612" y="5080"/>
                    </a:cubicBezTo>
                    <a:lnTo>
                      <a:pt x="10859" y="769"/>
                    </a:lnTo>
                    <a:cubicBezTo>
                      <a:pt x="11069" y="688"/>
                      <a:pt x="11165" y="447"/>
                      <a:pt x="11085" y="254"/>
                    </a:cubicBezTo>
                    <a:cubicBezTo>
                      <a:pt x="11023" y="94"/>
                      <a:pt x="10869" y="0"/>
                      <a:pt x="107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"/>
          <p:cNvSpPr txBox="1"/>
          <p:nvPr>
            <p:ph type="title"/>
          </p:nvPr>
        </p:nvSpPr>
        <p:spPr>
          <a:xfrm>
            <a:off x="1031275" y="4197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Tipos</a:t>
            </a:r>
            <a:endParaRPr/>
          </a:p>
        </p:txBody>
      </p:sp>
      <p:sp>
        <p:nvSpPr>
          <p:cNvPr id="604" name="Google Shape;604;p39"/>
          <p:cNvSpPr txBox="1"/>
          <p:nvPr>
            <p:ph idx="1" type="subTitle"/>
          </p:nvPr>
        </p:nvSpPr>
        <p:spPr>
          <a:xfrm>
            <a:off x="850175" y="2007075"/>
            <a:ext cx="6597000" cy="20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Son todas aquellas que deriven de la necesidad de reparar así como prevenir siniestros u otros daños urgentes.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existe un máximo anual de horas extraordinarias.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¿Los trabajadores tienen la obligación de realizar horas extraordinarias por fuerza mayor?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9"/>
          <p:cNvSpPr txBox="1"/>
          <p:nvPr>
            <p:ph idx="2" type="subTitle"/>
          </p:nvPr>
        </p:nvSpPr>
        <p:spPr>
          <a:xfrm>
            <a:off x="3547522" y="4554851"/>
            <a:ext cx="21753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39"/>
          <p:cNvSpPr txBox="1"/>
          <p:nvPr>
            <p:ph idx="3" type="subTitle"/>
          </p:nvPr>
        </p:nvSpPr>
        <p:spPr>
          <a:xfrm>
            <a:off x="2618925" y="1342100"/>
            <a:ext cx="4689000" cy="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/>
              <a:t> Horas extra por fuerza mayor</a:t>
            </a:r>
            <a:endParaRPr sz="2100" u="sng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39"/>
          <p:cNvSpPr txBox="1"/>
          <p:nvPr>
            <p:ph idx="4" type="subTitle"/>
          </p:nvPr>
        </p:nvSpPr>
        <p:spPr>
          <a:xfrm>
            <a:off x="536575" y="3630100"/>
            <a:ext cx="2175300" cy="66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39"/>
          <p:cNvSpPr txBox="1"/>
          <p:nvPr>
            <p:ph idx="5" type="subTitle"/>
          </p:nvPr>
        </p:nvSpPr>
        <p:spPr>
          <a:xfrm>
            <a:off x="3256875" y="4554850"/>
            <a:ext cx="21753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39"/>
          <p:cNvSpPr txBox="1"/>
          <p:nvPr>
            <p:ph idx="6" type="subTitle"/>
          </p:nvPr>
        </p:nvSpPr>
        <p:spPr>
          <a:xfrm>
            <a:off x="5854150" y="4554850"/>
            <a:ext cx="2175300" cy="4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39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8800" y="4206625"/>
            <a:ext cx="408975" cy="408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1" name="Google Shape;611;p39"/>
          <p:cNvGrpSpPr/>
          <p:nvPr/>
        </p:nvGrpSpPr>
        <p:grpSpPr>
          <a:xfrm>
            <a:off x="7627422" y="1051611"/>
            <a:ext cx="880364" cy="1599710"/>
            <a:chOff x="6844516" y="3129537"/>
            <a:chExt cx="488250" cy="887200"/>
          </a:xfrm>
        </p:grpSpPr>
        <p:sp>
          <p:nvSpPr>
            <p:cNvPr id="612" name="Google Shape;612;p39"/>
            <p:cNvSpPr/>
            <p:nvPr/>
          </p:nvSpPr>
          <p:spPr>
            <a:xfrm>
              <a:off x="6844516" y="3129537"/>
              <a:ext cx="488250" cy="887200"/>
            </a:xfrm>
            <a:custGeom>
              <a:rect b="b" l="l" r="r" t="t"/>
              <a:pathLst>
                <a:path extrusionOk="0" h="35488" w="19530">
                  <a:moveTo>
                    <a:pt x="8124" y="1"/>
                  </a:moveTo>
                  <a:cubicBezTo>
                    <a:pt x="7304" y="1"/>
                    <a:pt x="6435" y="338"/>
                    <a:pt x="5920" y="885"/>
                  </a:cubicBezTo>
                  <a:lnTo>
                    <a:pt x="1239" y="5711"/>
                  </a:lnTo>
                  <a:cubicBezTo>
                    <a:pt x="531" y="6435"/>
                    <a:pt x="226" y="7642"/>
                    <a:pt x="515" y="8607"/>
                  </a:cubicBezTo>
                  <a:lnTo>
                    <a:pt x="2333" y="15058"/>
                  </a:lnTo>
                  <a:cubicBezTo>
                    <a:pt x="2623" y="16023"/>
                    <a:pt x="3507" y="16892"/>
                    <a:pt x="4473" y="17133"/>
                  </a:cubicBezTo>
                  <a:lnTo>
                    <a:pt x="5920" y="17503"/>
                  </a:lnTo>
                  <a:lnTo>
                    <a:pt x="2719" y="30083"/>
                  </a:lnTo>
                  <a:lnTo>
                    <a:pt x="2059" y="29922"/>
                  </a:lnTo>
                  <a:cubicBezTo>
                    <a:pt x="1947" y="29906"/>
                    <a:pt x="1850" y="29890"/>
                    <a:pt x="1754" y="29890"/>
                  </a:cubicBezTo>
                  <a:cubicBezTo>
                    <a:pt x="1207" y="29890"/>
                    <a:pt x="724" y="30244"/>
                    <a:pt x="596" y="30790"/>
                  </a:cubicBezTo>
                  <a:lnTo>
                    <a:pt x="81" y="32785"/>
                  </a:lnTo>
                  <a:cubicBezTo>
                    <a:pt x="0" y="33075"/>
                    <a:pt x="49" y="33429"/>
                    <a:pt x="226" y="33686"/>
                  </a:cubicBezTo>
                  <a:cubicBezTo>
                    <a:pt x="386" y="33960"/>
                    <a:pt x="644" y="34169"/>
                    <a:pt x="966" y="34233"/>
                  </a:cubicBezTo>
                  <a:lnTo>
                    <a:pt x="5840" y="35456"/>
                  </a:lnTo>
                  <a:cubicBezTo>
                    <a:pt x="5936" y="35472"/>
                    <a:pt x="6033" y="35488"/>
                    <a:pt x="6146" y="35488"/>
                  </a:cubicBezTo>
                  <a:cubicBezTo>
                    <a:pt x="6676" y="35488"/>
                    <a:pt x="7159" y="35134"/>
                    <a:pt x="7304" y="34587"/>
                  </a:cubicBezTo>
                  <a:lnTo>
                    <a:pt x="7802" y="32592"/>
                  </a:lnTo>
                  <a:cubicBezTo>
                    <a:pt x="7883" y="32303"/>
                    <a:pt x="7851" y="31949"/>
                    <a:pt x="7674" y="31691"/>
                  </a:cubicBezTo>
                  <a:cubicBezTo>
                    <a:pt x="7513" y="31418"/>
                    <a:pt x="7239" y="31209"/>
                    <a:pt x="6918" y="31144"/>
                  </a:cubicBezTo>
                  <a:lnTo>
                    <a:pt x="6258" y="30984"/>
                  </a:lnTo>
                  <a:lnTo>
                    <a:pt x="9459" y="18404"/>
                  </a:lnTo>
                  <a:lnTo>
                    <a:pt x="10988" y="18790"/>
                  </a:lnTo>
                  <a:cubicBezTo>
                    <a:pt x="11181" y="18838"/>
                    <a:pt x="11406" y="18870"/>
                    <a:pt x="11631" y="18870"/>
                  </a:cubicBezTo>
                  <a:cubicBezTo>
                    <a:pt x="12452" y="18870"/>
                    <a:pt x="13320" y="18516"/>
                    <a:pt x="13835" y="17985"/>
                  </a:cubicBezTo>
                  <a:lnTo>
                    <a:pt x="18532" y="13159"/>
                  </a:lnTo>
                  <a:cubicBezTo>
                    <a:pt x="19224" y="12436"/>
                    <a:pt x="19530" y="11229"/>
                    <a:pt x="19240" y="10264"/>
                  </a:cubicBezTo>
                  <a:lnTo>
                    <a:pt x="17422" y="3781"/>
                  </a:lnTo>
                  <a:cubicBezTo>
                    <a:pt x="17133" y="2816"/>
                    <a:pt x="16248" y="1947"/>
                    <a:pt x="15283" y="1706"/>
                  </a:cubicBezTo>
                  <a:lnTo>
                    <a:pt x="13674" y="1304"/>
                  </a:lnTo>
                  <a:cubicBezTo>
                    <a:pt x="13658" y="1175"/>
                    <a:pt x="13594" y="1046"/>
                    <a:pt x="13545" y="934"/>
                  </a:cubicBezTo>
                  <a:cubicBezTo>
                    <a:pt x="13385" y="644"/>
                    <a:pt x="13111" y="451"/>
                    <a:pt x="12789" y="387"/>
                  </a:cubicBezTo>
                  <a:lnTo>
                    <a:pt x="11599" y="81"/>
                  </a:lnTo>
                  <a:cubicBezTo>
                    <a:pt x="11502" y="65"/>
                    <a:pt x="11406" y="49"/>
                    <a:pt x="11309" y="49"/>
                  </a:cubicBezTo>
                  <a:cubicBezTo>
                    <a:pt x="10939" y="49"/>
                    <a:pt x="10602" y="210"/>
                    <a:pt x="10376" y="483"/>
                  </a:cubicBezTo>
                  <a:lnTo>
                    <a:pt x="8768" y="81"/>
                  </a:lnTo>
                  <a:cubicBezTo>
                    <a:pt x="8575" y="17"/>
                    <a:pt x="8349" y="1"/>
                    <a:pt x="8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6930625" y="3157900"/>
              <a:ext cx="226450" cy="778625"/>
            </a:xfrm>
            <a:custGeom>
              <a:rect b="b" l="l" r="r" t="t"/>
              <a:pathLst>
                <a:path extrusionOk="0" h="31145" w="9058">
                  <a:moveTo>
                    <a:pt x="7851" y="0"/>
                  </a:moveTo>
                  <a:lnTo>
                    <a:pt x="1" y="30838"/>
                  </a:lnTo>
                  <a:lnTo>
                    <a:pt x="1191" y="31144"/>
                  </a:lnTo>
                  <a:lnTo>
                    <a:pt x="9057" y="306"/>
                  </a:lnTo>
                  <a:lnTo>
                    <a:pt x="78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6875525" y="3904325"/>
              <a:ext cx="133950" cy="80450"/>
            </a:xfrm>
            <a:custGeom>
              <a:rect b="b" l="l" r="r" t="t"/>
              <a:pathLst>
                <a:path extrusionOk="0" h="3218" w="5358">
                  <a:moveTo>
                    <a:pt x="499" y="0"/>
                  </a:moveTo>
                  <a:lnTo>
                    <a:pt x="1" y="1995"/>
                  </a:lnTo>
                  <a:lnTo>
                    <a:pt x="4859" y="3217"/>
                  </a:lnTo>
                  <a:lnTo>
                    <a:pt x="5358" y="1223"/>
                  </a:lnTo>
                  <a:lnTo>
                    <a:pt x="4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6881975" y="3156800"/>
              <a:ext cx="419475" cy="411875"/>
            </a:xfrm>
            <a:custGeom>
              <a:rect b="b" l="l" r="r" t="t"/>
              <a:pathLst>
                <a:path extrusionOk="0" h="16475" w="16779">
                  <a:moveTo>
                    <a:pt x="6637" y="0"/>
                  </a:moveTo>
                  <a:cubicBezTo>
                    <a:pt x="6153" y="0"/>
                    <a:pt x="5612" y="208"/>
                    <a:pt x="5293" y="527"/>
                  </a:cubicBezTo>
                  <a:lnTo>
                    <a:pt x="611" y="5353"/>
                  </a:lnTo>
                  <a:cubicBezTo>
                    <a:pt x="209" y="5755"/>
                    <a:pt x="0" y="6543"/>
                    <a:pt x="161" y="7074"/>
                  </a:cubicBezTo>
                  <a:lnTo>
                    <a:pt x="1995" y="13541"/>
                  </a:lnTo>
                  <a:cubicBezTo>
                    <a:pt x="2140" y="14072"/>
                    <a:pt x="2719" y="14635"/>
                    <a:pt x="3266" y="14780"/>
                  </a:cubicBezTo>
                  <a:lnTo>
                    <a:pt x="9781" y="16437"/>
                  </a:lnTo>
                  <a:cubicBezTo>
                    <a:pt x="9887" y="16462"/>
                    <a:pt x="10002" y="16474"/>
                    <a:pt x="10122" y="16474"/>
                  </a:cubicBezTo>
                  <a:cubicBezTo>
                    <a:pt x="10604" y="16474"/>
                    <a:pt x="11164" y="16276"/>
                    <a:pt x="11486" y="15954"/>
                  </a:cubicBezTo>
                  <a:lnTo>
                    <a:pt x="16167" y="11128"/>
                  </a:lnTo>
                  <a:cubicBezTo>
                    <a:pt x="16570" y="10726"/>
                    <a:pt x="16779" y="9938"/>
                    <a:pt x="16618" y="9391"/>
                  </a:cubicBezTo>
                  <a:lnTo>
                    <a:pt x="14784" y="2940"/>
                  </a:lnTo>
                  <a:cubicBezTo>
                    <a:pt x="14639" y="2393"/>
                    <a:pt x="14060" y="1830"/>
                    <a:pt x="13513" y="1685"/>
                  </a:cubicBezTo>
                  <a:lnTo>
                    <a:pt x="6998" y="44"/>
                  </a:lnTo>
                  <a:cubicBezTo>
                    <a:pt x="6885" y="14"/>
                    <a:pt x="6763" y="0"/>
                    <a:pt x="663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6915750" y="3188450"/>
              <a:ext cx="350725" cy="348300"/>
            </a:xfrm>
            <a:custGeom>
              <a:rect b="b" l="l" r="r" t="t"/>
              <a:pathLst>
                <a:path extrusionOk="0" fill="none" h="13932" w="14029">
                  <a:moveTo>
                    <a:pt x="2204" y="12275"/>
                  </a:moveTo>
                  <a:cubicBezTo>
                    <a:pt x="2092" y="12227"/>
                    <a:pt x="1883" y="12034"/>
                    <a:pt x="1850" y="11921"/>
                  </a:cubicBezTo>
                  <a:lnTo>
                    <a:pt x="16" y="5470"/>
                  </a:lnTo>
                  <a:cubicBezTo>
                    <a:pt x="0" y="5342"/>
                    <a:pt x="65" y="5068"/>
                    <a:pt x="145" y="4988"/>
                  </a:cubicBezTo>
                  <a:lnTo>
                    <a:pt x="4826" y="162"/>
                  </a:lnTo>
                  <a:cubicBezTo>
                    <a:pt x="4907" y="81"/>
                    <a:pt x="5180" y="1"/>
                    <a:pt x="5309" y="17"/>
                  </a:cubicBezTo>
                  <a:lnTo>
                    <a:pt x="11824" y="1674"/>
                  </a:lnTo>
                  <a:cubicBezTo>
                    <a:pt x="11921" y="1706"/>
                    <a:pt x="12146" y="1915"/>
                    <a:pt x="12178" y="2012"/>
                  </a:cubicBezTo>
                  <a:lnTo>
                    <a:pt x="14012" y="8462"/>
                  </a:lnTo>
                  <a:cubicBezTo>
                    <a:pt x="14028" y="8591"/>
                    <a:pt x="13980" y="8865"/>
                    <a:pt x="13899" y="8945"/>
                  </a:cubicBezTo>
                  <a:lnTo>
                    <a:pt x="9202" y="13771"/>
                  </a:lnTo>
                  <a:cubicBezTo>
                    <a:pt x="9122" y="13851"/>
                    <a:pt x="8848" y="13932"/>
                    <a:pt x="8719" y="13916"/>
                  </a:cubicBezTo>
                  <a:close/>
                </a:path>
              </a:pathLst>
            </a:custGeom>
            <a:noFill/>
            <a:ln cap="flat" cmpd="sng" w="10050">
              <a:solidFill>
                <a:schemeClr val="lt1"/>
              </a:solidFill>
              <a:prstDash val="solid"/>
              <a:miter lim="16086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7060125" y="3241400"/>
              <a:ext cx="93725" cy="181700"/>
            </a:xfrm>
            <a:custGeom>
              <a:rect b="b" l="l" r="r" t="t"/>
              <a:pathLst>
                <a:path extrusionOk="0" h="7268" w="3749">
                  <a:moveTo>
                    <a:pt x="1363" y="1"/>
                  </a:moveTo>
                  <a:cubicBezTo>
                    <a:pt x="1058" y="1"/>
                    <a:pt x="752" y="510"/>
                    <a:pt x="676" y="1148"/>
                  </a:cubicBezTo>
                  <a:lnTo>
                    <a:pt x="17" y="6698"/>
                  </a:lnTo>
                  <a:cubicBezTo>
                    <a:pt x="1" y="6859"/>
                    <a:pt x="97" y="6988"/>
                    <a:pt x="242" y="7036"/>
                  </a:cubicBezTo>
                  <a:lnTo>
                    <a:pt x="1078" y="7261"/>
                  </a:lnTo>
                  <a:cubicBezTo>
                    <a:pt x="1097" y="7266"/>
                    <a:pt x="1116" y="7268"/>
                    <a:pt x="1136" y="7268"/>
                  </a:cubicBezTo>
                  <a:cubicBezTo>
                    <a:pt x="1263" y="7268"/>
                    <a:pt x="1392" y="7178"/>
                    <a:pt x="1448" y="7052"/>
                  </a:cubicBezTo>
                  <a:lnTo>
                    <a:pt x="3491" y="1840"/>
                  </a:lnTo>
                  <a:cubicBezTo>
                    <a:pt x="3749" y="1213"/>
                    <a:pt x="3701" y="569"/>
                    <a:pt x="3379" y="489"/>
                  </a:cubicBezTo>
                  <a:lnTo>
                    <a:pt x="1416" y="6"/>
                  </a:lnTo>
                  <a:cubicBezTo>
                    <a:pt x="1398" y="3"/>
                    <a:pt x="1381" y="1"/>
                    <a:pt x="1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7040425" y="3441225"/>
              <a:ext cx="50300" cy="45600"/>
            </a:xfrm>
            <a:custGeom>
              <a:rect b="b" l="l" r="r" t="t"/>
              <a:pathLst>
                <a:path extrusionOk="0" h="1824" w="2012">
                  <a:moveTo>
                    <a:pt x="1012" y="0"/>
                  </a:moveTo>
                  <a:cubicBezTo>
                    <a:pt x="603" y="0"/>
                    <a:pt x="223" y="272"/>
                    <a:pt x="113" y="684"/>
                  </a:cubicBezTo>
                  <a:cubicBezTo>
                    <a:pt x="0" y="1167"/>
                    <a:pt x="306" y="1681"/>
                    <a:pt x="789" y="1794"/>
                  </a:cubicBezTo>
                  <a:cubicBezTo>
                    <a:pt x="864" y="1814"/>
                    <a:pt x="939" y="1823"/>
                    <a:pt x="1013" y="1823"/>
                  </a:cubicBezTo>
                  <a:cubicBezTo>
                    <a:pt x="1417" y="1823"/>
                    <a:pt x="1787" y="1542"/>
                    <a:pt x="1882" y="1134"/>
                  </a:cubicBezTo>
                  <a:cubicBezTo>
                    <a:pt x="2011" y="636"/>
                    <a:pt x="1722" y="153"/>
                    <a:pt x="1223" y="24"/>
                  </a:cubicBezTo>
                  <a:cubicBezTo>
                    <a:pt x="1153" y="8"/>
                    <a:pt x="1082" y="0"/>
                    <a:pt x="10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9"/>
          <p:cNvGrpSpPr/>
          <p:nvPr/>
        </p:nvGrpSpPr>
        <p:grpSpPr>
          <a:xfrm>
            <a:off x="536575" y="680925"/>
            <a:ext cx="494700" cy="661175"/>
            <a:chOff x="3766750" y="2080500"/>
            <a:chExt cx="494700" cy="661175"/>
          </a:xfrm>
        </p:grpSpPr>
        <p:sp>
          <p:nvSpPr>
            <p:cNvPr id="620" name="Google Shape;620;p39"/>
            <p:cNvSpPr/>
            <p:nvPr/>
          </p:nvSpPr>
          <p:spPr>
            <a:xfrm>
              <a:off x="3766750" y="2080500"/>
              <a:ext cx="494700" cy="661175"/>
            </a:xfrm>
            <a:custGeom>
              <a:rect b="b" l="l" r="r" t="t"/>
              <a:pathLst>
                <a:path extrusionOk="0" h="26447" w="19788">
                  <a:moveTo>
                    <a:pt x="18179" y="0"/>
                  </a:moveTo>
                  <a:cubicBezTo>
                    <a:pt x="17616" y="0"/>
                    <a:pt x="17069" y="306"/>
                    <a:pt x="16570" y="885"/>
                  </a:cubicBezTo>
                  <a:lnTo>
                    <a:pt x="4167" y="15186"/>
                  </a:lnTo>
                  <a:lnTo>
                    <a:pt x="3572" y="14928"/>
                  </a:lnTo>
                  <a:cubicBezTo>
                    <a:pt x="3331" y="14816"/>
                    <a:pt x="3073" y="14752"/>
                    <a:pt x="2816" y="14752"/>
                  </a:cubicBezTo>
                  <a:cubicBezTo>
                    <a:pt x="2044" y="14752"/>
                    <a:pt x="1368" y="15202"/>
                    <a:pt x="1062" y="15910"/>
                  </a:cubicBezTo>
                  <a:lnTo>
                    <a:pt x="419" y="17374"/>
                  </a:lnTo>
                  <a:cubicBezTo>
                    <a:pt x="1" y="18339"/>
                    <a:pt x="435" y="19465"/>
                    <a:pt x="1400" y="19883"/>
                  </a:cubicBezTo>
                  <a:lnTo>
                    <a:pt x="16152" y="26302"/>
                  </a:lnTo>
                  <a:cubicBezTo>
                    <a:pt x="16425" y="26382"/>
                    <a:pt x="16683" y="26447"/>
                    <a:pt x="16956" y="26447"/>
                  </a:cubicBezTo>
                  <a:cubicBezTo>
                    <a:pt x="17712" y="26447"/>
                    <a:pt x="18404" y="25996"/>
                    <a:pt x="18694" y="25304"/>
                  </a:cubicBezTo>
                  <a:lnTo>
                    <a:pt x="19321" y="23857"/>
                  </a:lnTo>
                  <a:cubicBezTo>
                    <a:pt x="19530" y="23390"/>
                    <a:pt x="19546" y="22859"/>
                    <a:pt x="19337" y="22377"/>
                  </a:cubicBezTo>
                  <a:cubicBezTo>
                    <a:pt x="19160" y="21894"/>
                    <a:pt x="18806" y="21540"/>
                    <a:pt x="18324" y="21331"/>
                  </a:cubicBezTo>
                  <a:lnTo>
                    <a:pt x="17728" y="21074"/>
                  </a:lnTo>
                  <a:lnTo>
                    <a:pt x="19707" y="2252"/>
                  </a:lnTo>
                  <a:cubicBezTo>
                    <a:pt x="19787" y="1496"/>
                    <a:pt x="19643" y="885"/>
                    <a:pt x="19289" y="483"/>
                  </a:cubicBezTo>
                  <a:cubicBezTo>
                    <a:pt x="18999" y="161"/>
                    <a:pt x="18597" y="0"/>
                    <a:pt x="18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3854825" y="2103750"/>
              <a:ext cx="376275" cy="557750"/>
            </a:xfrm>
            <a:custGeom>
              <a:rect b="b" l="l" r="r" t="t"/>
              <a:pathLst>
                <a:path extrusionOk="0" h="22310" w="15051">
                  <a:moveTo>
                    <a:pt x="14662" y="1"/>
                  </a:moveTo>
                  <a:cubicBezTo>
                    <a:pt x="14480" y="1"/>
                    <a:pt x="14235" y="159"/>
                    <a:pt x="13948" y="486"/>
                  </a:cubicBezTo>
                  <a:lnTo>
                    <a:pt x="676" y="15768"/>
                  </a:lnTo>
                  <a:cubicBezTo>
                    <a:pt x="1" y="16540"/>
                    <a:pt x="210" y="17505"/>
                    <a:pt x="1159" y="17940"/>
                  </a:cubicBezTo>
                  <a:lnTo>
                    <a:pt x="10956" y="22171"/>
                  </a:lnTo>
                  <a:cubicBezTo>
                    <a:pt x="11182" y="22265"/>
                    <a:pt x="11403" y="22310"/>
                    <a:pt x="11610" y="22310"/>
                  </a:cubicBezTo>
                  <a:cubicBezTo>
                    <a:pt x="12286" y="22310"/>
                    <a:pt x="12812" y="21833"/>
                    <a:pt x="12886" y="21044"/>
                  </a:cubicBezTo>
                  <a:lnTo>
                    <a:pt x="14994" y="920"/>
                  </a:lnTo>
                  <a:cubicBezTo>
                    <a:pt x="15050" y="317"/>
                    <a:pt x="14919" y="1"/>
                    <a:pt x="146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3800950" y="2473450"/>
              <a:ext cx="424300" cy="231975"/>
            </a:xfrm>
            <a:custGeom>
              <a:rect b="b" l="l" r="r" t="t"/>
              <a:pathLst>
                <a:path extrusionOk="0" h="9279" w="16972">
                  <a:moveTo>
                    <a:pt x="1422" y="1"/>
                  </a:moveTo>
                  <a:cubicBezTo>
                    <a:pt x="1157" y="1"/>
                    <a:pt x="907" y="160"/>
                    <a:pt x="788" y="433"/>
                  </a:cubicBezTo>
                  <a:lnTo>
                    <a:pt x="161" y="1881"/>
                  </a:lnTo>
                  <a:cubicBezTo>
                    <a:pt x="0" y="2235"/>
                    <a:pt x="161" y="2637"/>
                    <a:pt x="515" y="2798"/>
                  </a:cubicBezTo>
                  <a:lnTo>
                    <a:pt x="15266" y="9216"/>
                  </a:lnTo>
                  <a:cubicBezTo>
                    <a:pt x="15360" y="9259"/>
                    <a:pt x="15457" y="9279"/>
                    <a:pt x="15551" y="9279"/>
                  </a:cubicBezTo>
                  <a:cubicBezTo>
                    <a:pt x="15816" y="9279"/>
                    <a:pt x="16065" y="9123"/>
                    <a:pt x="16183" y="8862"/>
                  </a:cubicBezTo>
                  <a:lnTo>
                    <a:pt x="16811" y="7415"/>
                  </a:lnTo>
                  <a:cubicBezTo>
                    <a:pt x="16972" y="7045"/>
                    <a:pt x="16811" y="6643"/>
                    <a:pt x="16441" y="6482"/>
                  </a:cubicBezTo>
                  <a:lnTo>
                    <a:pt x="1705" y="63"/>
                  </a:lnTo>
                  <a:cubicBezTo>
                    <a:pt x="1613" y="21"/>
                    <a:pt x="1516" y="1"/>
                    <a:pt x="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4068375" y="2446050"/>
              <a:ext cx="59950" cy="46675"/>
            </a:xfrm>
            <a:custGeom>
              <a:rect b="b" l="l" r="r" t="t"/>
              <a:pathLst>
                <a:path extrusionOk="0" h="1867" w="2398">
                  <a:moveTo>
                    <a:pt x="1481" y="1"/>
                  </a:moveTo>
                  <a:lnTo>
                    <a:pt x="1" y="1481"/>
                  </a:lnTo>
                  <a:lnTo>
                    <a:pt x="902" y="1867"/>
                  </a:lnTo>
                  <a:lnTo>
                    <a:pt x="2398" y="387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4108600" y="2463750"/>
              <a:ext cx="60350" cy="46675"/>
            </a:xfrm>
            <a:custGeom>
              <a:rect b="b" l="l" r="r" t="t"/>
              <a:pathLst>
                <a:path extrusionOk="0" h="1867" w="2414">
                  <a:moveTo>
                    <a:pt x="1513" y="1"/>
                  </a:moveTo>
                  <a:lnTo>
                    <a:pt x="0" y="1481"/>
                  </a:lnTo>
                  <a:lnTo>
                    <a:pt x="901" y="1867"/>
                  </a:lnTo>
                  <a:lnTo>
                    <a:pt x="2413" y="371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4173350" y="2249400"/>
              <a:ext cx="42650" cy="46675"/>
            </a:xfrm>
            <a:custGeom>
              <a:rect b="b" l="l" r="r" t="t"/>
              <a:pathLst>
                <a:path extrusionOk="0" h="1867" w="1706">
                  <a:moveTo>
                    <a:pt x="1513" y="0"/>
                  </a:moveTo>
                  <a:lnTo>
                    <a:pt x="0" y="1464"/>
                  </a:lnTo>
                  <a:lnTo>
                    <a:pt x="901" y="1866"/>
                  </a:lnTo>
                  <a:lnTo>
                    <a:pt x="1609" y="1175"/>
                  </a:lnTo>
                  <a:lnTo>
                    <a:pt x="1706" y="81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4027775" y="2428375"/>
              <a:ext cx="60350" cy="46675"/>
            </a:xfrm>
            <a:custGeom>
              <a:rect b="b" l="l" r="r" t="t"/>
              <a:pathLst>
                <a:path extrusionOk="0" h="1867" w="2414">
                  <a:moveTo>
                    <a:pt x="1496" y="0"/>
                  </a:moveTo>
                  <a:lnTo>
                    <a:pt x="0" y="1496"/>
                  </a:lnTo>
                  <a:lnTo>
                    <a:pt x="901" y="1866"/>
                  </a:lnTo>
                  <a:lnTo>
                    <a:pt x="2413" y="402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3987550" y="2410675"/>
              <a:ext cx="59550" cy="47075"/>
            </a:xfrm>
            <a:custGeom>
              <a:rect b="b" l="l" r="r" t="t"/>
              <a:pathLst>
                <a:path extrusionOk="0" h="1883" w="2382">
                  <a:moveTo>
                    <a:pt x="1496" y="0"/>
                  </a:moveTo>
                  <a:lnTo>
                    <a:pt x="0" y="1496"/>
                  </a:lnTo>
                  <a:lnTo>
                    <a:pt x="901" y="1882"/>
                  </a:lnTo>
                  <a:lnTo>
                    <a:pt x="2381" y="402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3947325" y="2393375"/>
              <a:ext cx="59550" cy="46675"/>
            </a:xfrm>
            <a:custGeom>
              <a:rect b="b" l="l" r="r" t="t"/>
              <a:pathLst>
                <a:path extrusionOk="0" h="1867" w="2382">
                  <a:moveTo>
                    <a:pt x="1481" y="0"/>
                  </a:moveTo>
                  <a:lnTo>
                    <a:pt x="1" y="1480"/>
                  </a:lnTo>
                  <a:lnTo>
                    <a:pt x="885" y="1867"/>
                  </a:lnTo>
                  <a:lnTo>
                    <a:pt x="2382" y="403"/>
                  </a:lnTo>
                  <a:lnTo>
                    <a:pt x="14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4133125" y="2231700"/>
              <a:ext cx="59950" cy="47075"/>
            </a:xfrm>
            <a:custGeom>
              <a:rect b="b" l="l" r="r" t="t"/>
              <a:pathLst>
                <a:path extrusionOk="0" h="1883" w="2398">
                  <a:moveTo>
                    <a:pt x="1497" y="1"/>
                  </a:moveTo>
                  <a:lnTo>
                    <a:pt x="1" y="1481"/>
                  </a:lnTo>
                  <a:lnTo>
                    <a:pt x="886" y="1883"/>
                  </a:lnTo>
                  <a:lnTo>
                    <a:pt x="2398" y="387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4149225" y="2481050"/>
              <a:ext cx="42650" cy="47075"/>
            </a:xfrm>
            <a:custGeom>
              <a:rect b="b" l="l" r="r" t="t"/>
              <a:pathLst>
                <a:path extrusionOk="0" h="1883" w="1706">
                  <a:moveTo>
                    <a:pt x="1496" y="0"/>
                  </a:moveTo>
                  <a:lnTo>
                    <a:pt x="0" y="1496"/>
                  </a:lnTo>
                  <a:lnTo>
                    <a:pt x="885" y="1883"/>
                  </a:lnTo>
                  <a:lnTo>
                    <a:pt x="1593" y="1191"/>
                  </a:lnTo>
                  <a:lnTo>
                    <a:pt x="1705" y="113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4092500" y="2214400"/>
              <a:ext cx="60350" cy="46675"/>
            </a:xfrm>
            <a:custGeom>
              <a:rect b="b" l="l" r="r" t="t"/>
              <a:pathLst>
                <a:path extrusionOk="0" h="1867" w="2414">
                  <a:moveTo>
                    <a:pt x="1513" y="1"/>
                  </a:moveTo>
                  <a:lnTo>
                    <a:pt x="1" y="1465"/>
                  </a:lnTo>
                  <a:lnTo>
                    <a:pt x="902" y="1867"/>
                  </a:lnTo>
                  <a:lnTo>
                    <a:pt x="2414" y="371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Límites</a:t>
            </a:r>
            <a:endParaRPr/>
          </a:p>
        </p:txBody>
      </p:sp>
      <p:sp>
        <p:nvSpPr>
          <p:cNvPr id="637" name="Google Shape;637;p40"/>
          <p:cNvSpPr txBox="1"/>
          <p:nvPr>
            <p:ph idx="1" type="subTitle"/>
          </p:nvPr>
        </p:nvSpPr>
        <p:spPr>
          <a:xfrm>
            <a:off x="3000775" y="3016625"/>
            <a:ext cx="54300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 horas extraordinarias realizadas por un trabajador deben ser recogidas por la empresa. Hay alguna excepción(Las horas extra realizadas por fuerza mayor no cuentan).</a:t>
            </a:r>
            <a:endParaRPr/>
          </a:p>
        </p:txBody>
      </p:sp>
      <p:sp>
        <p:nvSpPr>
          <p:cNvPr id="638" name="Google Shape;638;p40"/>
          <p:cNvSpPr txBox="1"/>
          <p:nvPr>
            <p:ph idx="2" type="subTitle"/>
          </p:nvPr>
        </p:nvSpPr>
        <p:spPr>
          <a:xfrm>
            <a:off x="720000" y="1435025"/>
            <a:ext cx="54300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límite establecido son 80 horas anuales. </a:t>
            </a:r>
            <a:r>
              <a:rPr lang="en"/>
              <a:t>Las horas extraordinarias pueden ser compensadas con descanso en los 4 meses siguientes. </a:t>
            </a:r>
            <a:r>
              <a:rPr lang="en"/>
              <a:t>Los márgenes de descanso legalmente establecidos deben respetarse. </a:t>
            </a:r>
            <a:endParaRPr/>
          </a:p>
        </p:txBody>
      </p:sp>
      <p:grpSp>
        <p:nvGrpSpPr>
          <p:cNvPr id="639" name="Google Shape;639;p40"/>
          <p:cNvGrpSpPr/>
          <p:nvPr/>
        </p:nvGrpSpPr>
        <p:grpSpPr>
          <a:xfrm>
            <a:off x="793038" y="3016634"/>
            <a:ext cx="1719661" cy="1490730"/>
            <a:chOff x="1681550" y="-2260575"/>
            <a:chExt cx="2180650" cy="1890350"/>
          </a:xfrm>
        </p:grpSpPr>
        <p:sp>
          <p:nvSpPr>
            <p:cNvPr id="640" name="Google Shape;640;p40"/>
            <p:cNvSpPr/>
            <p:nvPr/>
          </p:nvSpPr>
          <p:spPr>
            <a:xfrm>
              <a:off x="1681550" y="-2260575"/>
              <a:ext cx="2180650" cy="1890350"/>
            </a:xfrm>
            <a:custGeom>
              <a:rect b="b" l="l" r="r" t="t"/>
              <a:pathLst>
                <a:path extrusionOk="0" h="75614" w="87226">
                  <a:moveTo>
                    <a:pt x="43548" y="1"/>
                  </a:moveTo>
                  <a:cubicBezTo>
                    <a:pt x="43319" y="1"/>
                    <a:pt x="43058" y="33"/>
                    <a:pt x="42863" y="131"/>
                  </a:cubicBezTo>
                  <a:lnTo>
                    <a:pt x="22638" y="6296"/>
                  </a:lnTo>
                  <a:cubicBezTo>
                    <a:pt x="21725" y="6557"/>
                    <a:pt x="21007" y="7373"/>
                    <a:pt x="20942" y="8351"/>
                  </a:cubicBezTo>
                  <a:lnTo>
                    <a:pt x="19866" y="18627"/>
                  </a:lnTo>
                  <a:cubicBezTo>
                    <a:pt x="19833" y="18953"/>
                    <a:pt x="19866" y="19344"/>
                    <a:pt x="19996" y="19605"/>
                  </a:cubicBezTo>
                  <a:cubicBezTo>
                    <a:pt x="15071" y="22345"/>
                    <a:pt x="11874" y="25705"/>
                    <a:pt x="10536" y="29620"/>
                  </a:cubicBezTo>
                  <a:cubicBezTo>
                    <a:pt x="7666" y="37775"/>
                    <a:pt x="9427" y="44201"/>
                    <a:pt x="12167" y="48767"/>
                  </a:cubicBezTo>
                  <a:cubicBezTo>
                    <a:pt x="5513" y="50366"/>
                    <a:pt x="2936" y="53824"/>
                    <a:pt x="2120" y="57053"/>
                  </a:cubicBezTo>
                  <a:cubicBezTo>
                    <a:pt x="881" y="57836"/>
                    <a:pt x="131" y="59043"/>
                    <a:pt x="131" y="60380"/>
                  </a:cubicBezTo>
                  <a:cubicBezTo>
                    <a:pt x="131" y="61489"/>
                    <a:pt x="620" y="62468"/>
                    <a:pt x="1435" y="63251"/>
                  </a:cubicBezTo>
                  <a:cubicBezTo>
                    <a:pt x="1044" y="63446"/>
                    <a:pt x="653" y="63773"/>
                    <a:pt x="424" y="64229"/>
                  </a:cubicBezTo>
                  <a:cubicBezTo>
                    <a:pt x="65" y="64849"/>
                    <a:pt x="0" y="65567"/>
                    <a:pt x="229" y="66252"/>
                  </a:cubicBezTo>
                  <a:lnTo>
                    <a:pt x="1729" y="70590"/>
                  </a:lnTo>
                  <a:cubicBezTo>
                    <a:pt x="2088" y="71569"/>
                    <a:pt x="3034" y="72221"/>
                    <a:pt x="4045" y="72221"/>
                  </a:cubicBezTo>
                  <a:cubicBezTo>
                    <a:pt x="4208" y="72221"/>
                    <a:pt x="4436" y="72221"/>
                    <a:pt x="4600" y="72189"/>
                  </a:cubicBezTo>
                  <a:cubicBezTo>
                    <a:pt x="5774" y="71895"/>
                    <a:pt x="6981" y="71667"/>
                    <a:pt x="8220" y="71406"/>
                  </a:cubicBezTo>
                  <a:cubicBezTo>
                    <a:pt x="8840" y="73428"/>
                    <a:pt x="10080" y="74863"/>
                    <a:pt x="11841" y="75385"/>
                  </a:cubicBezTo>
                  <a:cubicBezTo>
                    <a:pt x="12298" y="75548"/>
                    <a:pt x="12787" y="75614"/>
                    <a:pt x="13309" y="75614"/>
                  </a:cubicBezTo>
                  <a:cubicBezTo>
                    <a:pt x="16277" y="75614"/>
                    <a:pt x="19213" y="72939"/>
                    <a:pt x="20909" y="68861"/>
                  </a:cubicBezTo>
                  <a:cubicBezTo>
                    <a:pt x="21888" y="68698"/>
                    <a:pt x="22867" y="68502"/>
                    <a:pt x="23878" y="68339"/>
                  </a:cubicBezTo>
                  <a:cubicBezTo>
                    <a:pt x="24367" y="70949"/>
                    <a:pt x="25705" y="72808"/>
                    <a:pt x="27760" y="73428"/>
                  </a:cubicBezTo>
                  <a:cubicBezTo>
                    <a:pt x="28184" y="73624"/>
                    <a:pt x="28673" y="73656"/>
                    <a:pt x="29228" y="73656"/>
                  </a:cubicBezTo>
                  <a:cubicBezTo>
                    <a:pt x="32326" y="73656"/>
                    <a:pt x="35360" y="70753"/>
                    <a:pt x="37056" y="66382"/>
                  </a:cubicBezTo>
                  <a:cubicBezTo>
                    <a:pt x="40645" y="65925"/>
                    <a:pt x="44167" y="65534"/>
                    <a:pt x="47658" y="65240"/>
                  </a:cubicBezTo>
                  <a:lnTo>
                    <a:pt x="47658" y="65240"/>
                  </a:lnTo>
                  <a:cubicBezTo>
                    <a:pt x="47560" y="69024"/>
                    <a:pt x="49028" y="71993"/>
                    <a:pt x="51735" y="72808"/>
                  </a:cubicBezTo>
                  <a:cubicBezTo>
                    <a:pt x="52159" y="72971"/>
                    <a:pt x="52649" y="73004"/>
                    <a:pt x="53203" y="73004"/>
                  </a:cubicBezTo>
                  <a:cubicBezTo>
                    <a:pt x="56530" y="73004"/>
                    <a:pt x="59792" y="69709"/>
                    <a:pt x="61358" y="64719"/>
                  </a:cubicBezTo>
                  <a:cubicBezTo>
                    <a:pt x="61391" y="64588"/>
                    <a:pt x="61423" y="64523"/>
                    <a:pt x="61423" y="64392"/>
                  </a:cubicBezTo>
                  <a:cubicBezTo>
                    <a:pt x="62402" y="64360"/>
                    <a:pt x="63348" y="64360"/>
                    <a:pt x="64294" y="64360"/>
                  </a:cubicBezTo>
                  <a:cubicBezTo>
                    <a:pt x="64327" y="67981"/>
                    <a:pt x="65794" y="70721"/>
                    <a:pt x="68371" y="71536"/>
                  </a:cubicBezTo>
                  <a:cubicBezTo>
                    <a:pt x="68795" y="71699"/>
                    <a:pt x="69285" y="71732"/>
                    <a:pt x="69807" y="71732"/>
                  </a:cubicBezTo>
                  <a:cubicBezTo>
                    <a:pt x="72840" y="71732"/>
                    <a:pt x="75809" y="68992"/>
                    <a:pt x="77538" y="64816"/>
                  </a:cubicBezTo>
                  <a:cubicBezTo>
                    <a:pt x="81354" y="65110"/>
                    <a:pt x="83279" y="65534"/>
                    <a:pt x="83279" y="65534"/>
                  </a:cubicBezTo>
                  <a:cubicBezTo>
                    <a:pt x="83442" y="65567"/>
                    <a:pt x="83605" y="65567"/>
                    <a:pt x="83801" y="65567"/>
                  </a:cubicBezTo>
                  <a:cubicBezTo>
                    <a:pt x="84290" y="65567"/>
                    <a:pt x="84844" y="65404"/>
                    <a:pt x="85236" y="65110"/>
                  </a:cubicBezTo>
                  <a:cubicBezTo>
                    <a:pt x="85790" y="64719"/>
                    <a:pt x="86182" y="64099"/>
                    <a:pt x="86247" y="63414"/>
                  </a:cubicBezTo>
                  <a:lnTo>
                    <a:pt x="87226" y="55030"/>
                  </a:lnTo>
                  <a:cubicBezTo>
                    <a:pt x="87128" y="54313"/>
                    <a:pt x="86867" y="53595"/>
                    <a:pt x="86345" y="53041"/>
                  </a:cubicBezTo>
                  <a:cubicBezTo>
                    <a:pt x="86247" y="52975"/>
                    <a:pt x="86214" y="52943"/>
                    <a:pt x="86117" y="52878"/>
                  </a:cubicBezTo>
                  <a:cubicBezTo>
                    <a:pt x="87193" y="45049"/>
                    <a:pt x="86410" y="40123"/>
                    <a:pt x="83801" y="37840"/>
                  </a:cubicBezTo>
                  <a:cubicBezTo>
                    <a:pt x="82496" y="36731"/>
                    <a:pt x="80800" y="36176"/>
                    <a:pt x="78647" y="36176"/>
                  </a:cubicBezTo>
                  <a:cubicBezTo>
                    <a:pt x="74634" y="36176"/>
                    <a:pt x="69611" y="38264"/>
                    <a:pt x="66447" y="39764"/>
                  </a:cubicBezTo>
                  <a:lnTo>
                    <a:pt x="61586" y="13244"/>
                  </a:lnTo>
                  <a:cubicBezTo>
                    <a:pt x="61391" y="12070"/>
                    <a:pt x="60380" y="11255"/>
                    <a:pt x="59173" y="11255"/>
                  </a:cubicBezTo>
                  <a:lnTo>
                    <a:pt x="59140" y="11255"/>
                  </a:lnTo>
                  <a:cubicBezTo>
                    <a:pt x="58912" y="11255"/>
                    <a:pt x="55356" y="11352"/>
                    <a:pt x="50235" y="11842"/>
                  </a:cubicBezTo>
                  <a:cubicBezTo>
                    <a:pt x="50235" y="11516"/>
                    <a:pt x="50170" y="11189"/>
                    <a:pt x="50039" y="10863"/>
                  </a:cubicBezTo>
                  <a:lnTo>
                    <a:pt x="45798" y="1436"/>
                  </a:lnTo>
                  <a:cubicBezTo>
                    <a:pt x="45407" y="523"/>
                    <a:pt x="44494" y="1"/>
                    <a:pt x="435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0"/>
            <p:cNvSpPr/>
            <p:nvPr/>
          </p:nvSpPr>
          <p:spPr>
            <a:xfrm>
              <a:off x="3330475" y="-945250"/>
              <a:ext cx="272400" cy="391650"/>
            </a:xfrm>
            <a:custGeom>
              <a:rect b="b" l="l" r="r" t="t"/>
              <a:pathLst>
                <a:path extrusionOk="0" h="15666" w="10896">
                  <a:moveTo>
                    <a:pt x="7197" y="0"/>
                  </a:moveTo>
                  <a:cubicBezTo>
                    <a:pt x="5044" y="0"/>
                    <a:pt x="2543" y="2711"/>
                    <a:pt x="1338" y="6560"/>
                  </a:cubicBezTo>
                  <a:cubicBezTo>
                    <a:pt x="1" y="10801"/>
                    <a:pt x="718" y="14846"/>
                    <a:pt x="3002" y="15563"/>
                  </a:cubicBezTo>
                  <a:cubicBezTo>
                    <a:pt x="3230" y="15632"/>
                    <a:pt x="3466" y="15665"/>
                    <a:pt x="3705" y="15665"/>
                  </a:cubicBezTo>
                  <a:cubicBezTo>
                    <a:pt x="5858" y="15665"/>
                    <a:pt x="8358" y="12982"/>
                    <a:pt x="9591" y="9137"/>
                  </a:cubicBezTo>
                  <a:cubicBezTo>
                    <a:pt x="10896" y="4831"/>
                    <a:pt x="10145" y="819"/>
                    <a:pt x="7895" y="101"/>
                  </a:cubicBezTo>
                  <a:cubicBezTo>
                    <a:pt x="7668" y="33"/>
                    <a:pt x="7435" y="0"/>
                    <a:pt x="7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0"/>
            <p:cNvSpPr/>
            <p:nvPr/>
          </p:nvSpPr>
          <p:spPr>
            <a:xfrm>
              <a:off x="2316000" y="-897150"/>
              <a:ext cx="273225" cy="391650"/>
            </a:xfrm>
            <a:custGeom>
              <a:rect b="b" l="l" r="r" t="t"/>
              <a:pathLst>
                <a:path extrusionOk="0" h="15666" w="10929">
                  <a:moveTo>
                    <a:pt x="7224" y="0"/>
                  </a:moveTo>
                  <a:cubicBezTo>
                    <a:pt x="5071" y="0"/>
                    <a:pt x="2571" y="2686"/>
                    <a:pt x="1338" y="6561"/>
                  </a:cubicBezTo>
                  <a:cubicBezTo>
                    <a:pt x="0" y="10801"/>
                    <a:pt x="751" y="14814"/>
                    <a:pt x="3034" y="15564"/>
                  </a:cubicBezTo>
                  <a:cubicBezTo>
                    <a:pt x="3263" y="15632"/>
                    <a:pt x="3498" y="15666"/>
                    <a:pt x="3737" y="15666"/>
                  </a:cubicBezTo>
                  <a:cubicBezTo>
                    <a:pt x="5889" y="15666"/>
                    <a:pt x="8387" y="12980"/>
                    <a:pt x="9591" y="9105"/>
                  </a:cubicBezTo>
                  <a:cubicBezTo>
                    <a:pt x="10928" y="4832"/>
                    <a:pt x="10145" y="787"/>
                    <a:pt x="7927" y="102"/>
                  </a:cubicBezTo>
                  <a:cubicBezTo>
                    <a:pt x="7698" y="33"/>
                    <a:pt x="7463" y="0"/>
                    <a:pt x="7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0"/>
            <p:cNvSpPr/>
            <p:nvPr/>
          </p:nvSpPr>
          <p:spPr>
            <a:xfrm>
              <a:off x="1728025" y="-1945775"/>
              <a:ext cx="2077100" cy="1343950"/>
            </a:xfrm>
            <a:custGeom>
              <a:rect b="b" l="l" r="r" t="t"/>
              <a:pathLst>
                <a:path extrusionOk="0" h="53758" w="83084">
                  <a:moveTo>
                    <a:pt x="57379" y="0"/>
                  </a:moveTo>
                  <a:cubicBezTo>
                    <a:pt x="57379" y="0"/>
                    <a:pt x="16474" y="816"/>
                    <a:pt x="10928" y="16734"/>
                  </a:cubicBezTo>
                  <a:cubicBezTo>
                    <a:pt x="7666" y="26031"/>
                    <a:pt x="11091" y="32848"/>
                    <a:pt x="14516" y="36860"/>
                  </a:cubicBezTo>
                  <a:cubicBezTo>
                    <a:pt x="0" y="38328"/>
                    <a:pt x="1762" y="47103"/>
                    <a:pt x="3393" y="51181"/>
                  </a:cubicBezTo>
                  <a:lnTo>
                    <a:pt x="6557" y="52746"/>
                  </a:lnTo>
                  <a:lnTo>
                    <a:pt x="13603" y="53758"/>
                  </a:lnTo>
                  <a:cubicBezTo>
                    <a:pt x="29652" y="50659"/>
                    <a:pt x="42765" y="49191"/>
                    <a:pt x="53040" y="48604"/>
                  </a:cubicBezTo>
                  <a:lnTo>
                    <a:pt x="70459" y="45635"/>
                  </a:lnTo>
                  <a:lnTo>
                    <a:pt x="81518" y="41232"/>
                  </a:lnTo>
                  <a:cubicBezTo>
                    <a:pt x="82398" y="35947"/>
                    <a:pt x="83083" y="28445"/>
                    <a:pt x="80408" y="25998"/>
                  </a:cubicBezTo>
                  <a:cubicBezTo>
                    <a:pt x="79512" y="25220"/>
                    <a:pt x="78260" y="24910"/>
                    <a:pt x="76833" y="24910"/>
                  </a:cubicBezTo>
                  <a:cubicBezTo>
                    <a:pt x="71197" y="24910"/>
                    <a:pt x="62826" y="29749"/>
                    <a:pt x="62826" y="29749"/>
                  </a:cubicBezTo>
                  <a:lnTo>
                    <a:pt x="573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0"/>
            <p:cNvSpPr/>
            <p:nvPr/>
          </p:nvSpPr>
          <p:spPr>
            <a:xfrm>
              <a:off x="2017525" y="-1857725"/>
              <a:ext cx="1237125" cy="835925"/>
            </a:xfrm>
            <a:custGeom>
              <a:rect b="b" l="l" r="r" t="t"/>
              <a:pathLst>
                <a:path extrusionOk="0" h="33437" w="49485">
                  <a:moveTo>
                    <a:pt x="44885" y="1"/>
                  </a:moveTo>
                  <a:cubicBezTo>
                    <a:pt x="44885" y="1"/>
                    <a:pt x="5546" y="3165"/>
                    <a:pt x="2121" y="14354"/>
                  </a:cubicBezTo>
                  <a:cubicBezTo>
                    <a:pt x="1" y="21236"/>
                    <a:pt x="4045" y="28706"/>
                    <a:pt x="7405" y="33436"/>
                  </a:cubicBezTo>
                  <a:lnTo>
                    <a:pt x="49485" y="26814"/>
                  </a:lnTo>
                  <a:lnTo>
                    <a:pt x="448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0"/>
            <p:cNvSpPr/>
            <p:nvPr/>
          </p:nvSpPr>
          <p:spPr>
            <a:xfrm>
              <a:off x="2965950" y="-1569850"/>
              <a:ext cx="133775" cy="163125"/>
            </a:xfrm>
            <a:custGeom>
              <a:rect b="b" l="l" r="r" t="t"/>
              <a:pathLst>
                <a:path extrusionOk="0" h="6525" w="5351">
                  <a:moveTo>
                    <a:pt x="5089" y="1"/>
                  </a:moveTo>
                  <a:lnTo>
                    <a:pt x="0" y="6296"/>
                  </a:lnTo>
                  <a:lnTo>
                    <a:pt x="294" y="6525"/>
                  </a:lnTo>
                  <a:lnTo>
                    <a:pt x="5350" y="262"/>
                  </a:lnTo>
                  <a:lnTo>
                    <a:pt x="5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0"/>
            <p:cNvSpPr/>
            <p:nvPr/>
          </p:nvSpPr>
          <p:spPr>
            <a:xfrm>
              <a:off x="2926800" y="-1592675"/>
              <a:ext cx="246300" cy="319700"/>
            </a:xfrm>
            <a:custGeom>
              <a:rect b="b" l="l" r="r" t="t"/>
              <a:pathLst>
                <a:path extrusionOk="0" h="12788" w="9852">
                  <a:moveTo>
                    <a:pt x="9558" y="0"/>
                  </a:moveTo>
                  <a:lnTo>
                    <a:pt x="1" y="12559"/>
                  </a:lnTo>
                  <a:lnTo>
                    <a:pt x="294" y="12787"/>
                  </a:lnTo>
                  <a:lnTo>
                    <a:pt x="9852" y="229"/>
                  </a:lnTo>
                  <a:lnTo>
                    <a:pt x="95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0"/>
            <p:cNvSpPr/>
            <p:nvPr/>
          </p:nvSpPr>
          <p:spPr>
            <a:xfrm>
              <a:off x="2574500" y="-1443450"/>
              <a:ext cx="84025" cy="106050"/>
            </a:xfrm>
            <a:custGeom>
              <a:rect b="b" l="l" r="r" t="t"/>
              <a:pathLst>
                <a:path extrusionOk="0" h="4242" w="3361">
                  <a:moveTo>
                    <a:pt x="3067" y="1"/>
                  </a:moveTo>
                  <a:lnTo>
                    <a:pt x="1" y="4013"/>
                  </a:lnTo>
                  <a:lnTo>
                    <a:pt x="262" y="4241"/>
                  </a:lnTo>
                  <a:lnTo>
                    <a:pt x="3361" y="229"/>
                  </a:lnTo>
                  <a:lnTo>
                    <a:pt x="30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0"/>
            <p:cNvSpPr/>
            <p:nvPr/>
          </p:nvSpPr>
          <p:spPr>
            <a:xfrm>
              <a:off x="2559825" y="-1461375"/>
              <a:ext cx="165575" cy="269950"/>
            </a:xfrm>
            <a:custGeom>
              <a:rect b="b" l="l" r="r" t="t"/>
              <a:pathLst>
                <a:path extrusionOk="0" h="10798" w="6623">
                  <a:moveTo>
                    <a:pt x="6329" y="0"/>
                  </a:moveTo>
                  <a:lnTo>
                    <a:pt x="1" y="10634"/>
                  </a:lnTo>
                  <a:lnTo>
                    <a:pt x="327" y="10797"/>
                  </a:lnTo>
                  <a:lnTo>
                    <a:pt x="6623" y="196"/>
                  </a:lnTo>
                  <a:lnTo>
                    <a:pt x="632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0"/>
            <p:cNvSpPr/>
            <p:nvPr/>
          </p:nvSpPr>
          <p:spPr>
            <a:xfrm>
              <a:off x="2161875" y="-1458925"/>
              <a:ext cx="151700" cy="176150"/>
            </a:xfrm>
            <a:custGeom>
              <a:rect b="b" l="l" r="r" t="t"/>
              <a:pathLst>
                <a:path extrusionOk="0" h="7046" w="6068">
                  <a:moveTo>
                    <a:pt x="5774" y="0"/>
                  </a:moveTo>
                  <a:lnTo>
                    <a:pt x="0" y="6818"/>
                  </a:lnTo>
                  <a:lnTo>
                    <a:pt x="294" y="7046"/>
                  </a:lnTo>
                  <a:lnTo>
                    <a:pt x="6068" y="228"/>
                  </a:lnTo>
                  <a:lnTo>
                    <a:pt x="5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0"/>
            <p:cNvSpPr/>
            <p:nvPr/>
          </p:nvSpPr>
          <p:spPr>
            <a:xfrm>
              <a:off x="2142300" y="-1490750"/>
              <a:ext cx="252000" cy="309925"/>
            </a:xfrm>
            <a:custGeom>
              <a:rect b="b" l="l" r="r" t="t"/>
              <a:pathLst>
                <a:path extrusionOk="0" h="12397" w="10080">
                  <a:moveTo>
                    <a:pt x="9786" y="1"/>
                  </a:moveTo>
                  <a:lnTo>
                    <a:pt x="0" y="12168"/>
                  </a:lnTo>
                  <a:lnTo>
                    <a:pt x="294" y="12396"/>
                  </a:lnTo>
                  <a:lnTo>
                    <a:pt x="10080" y="229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0"/>
            <p:cNvSpPr/>
            <p:nvPr/>
          </p:nvSpPr>
          <p:spPr>
            <a:xfrm>
              <a:off x="1743525" y="-718475"/>
              <a:ext cx="331100" cy="177000"/>
            </a:xfrm>
            <a:custGeom>
              <a:rect b="b" l="l" r="r" t="t"/>
              <a:pathLst>
                <a:path extrusionOk="0" h="7080" w="13244">
                  <a:moveTo>
                    <a:pt x="13244" y="1"/>
                  </a:moveTo>
                  <a:lnTo>
                    <a:pt x="2708" y="2089"/>
                  </a:lnTo>
                  <a:lnTo>
                    <a:pt x="0" y="2676"/>
                  </a:lnTo>
                  <a:lnTo>
                    <a:pt x="1533" y="7079"/>
                  </a:lnTo>
                  <a:cubicBezTo>
                    <a:pt x="5546" y="6166"/>
                    <a:pt x="9330" y="5351"/>
                    <a:pt x="12983" y="4666"/>
                  </a:cubicBezTo>
                  <a:lnTo>
                    <a:pt x="132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0"/>
            <p:cNvSpPr/>
            <p:nvPr/>
          </p:nvSpPr>
          <p:spPr>
            <a:xfrm>
              <a:off x="3054025" y="-918250"/>
              <a:ext cx="742950" cy="210400"/>
            </a:xfrm>
            <a:custGeom>
              <a:rect b="b" l="l" r="r" t="t"/>
              <a:pathLst>
                <a:path extrusionOk="0" h="8416" w="29718">
                  <a:moveTo>
                    <a:pt x="29717" y="0"/>
                  </a:moveTo>
                  <a:lnTo>
                    <a:pt x="28412" y="131"/>
                  </a:lnTo>
                  <a:lnTo>
                    <a:pt x="620" y="2675"/>
                  </a:lnTo>
                  <a:lnTo>
                    <a:pt x="0" y="7503"/>
                  </a:lnTo>
                  <a:lnTo>
                    <a:pt x="0" y="7503"/>
                  </a:lnTo>
                  <a:cubicBezTo>
                    <a:pt x="4133" y="7273"/>
                    <a:pt x="7808" y="7183"/>
                    <a:pt x="11034" y="7183"/>
                  </a:cubicBezTo>
                  <a:cubicBezTo>
                    <a:pt x="22959" y="7183"/>
                    <a:pt x="28738" y="8416"/>
                    <a:pt x="28738" y="8416"/>
                  </a:cubicBezTo>
                  <a:lnTo>
                    <a:pt x="297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0"/>
            <p:cNvSpPr/>
            <p:nvPr/>
          </p:nvSpPr>
          <p:spPr>
            <a:xfrm>
              <a:off x="3213850" y="-1074825"/>
              <a:ext cx="132950" cy="77475"/>
            </a:xfrm>
            <a:custGeom>
              <a:rect b="b" l="l" r="r" t="t"/>
              <a:pathLst>
                <a:path extrusionOk="0" h="3099" w="5318">
                  <a:moveTo>
                    <a:pt x="2676" y="0"/>
                  </a:moveTo>
                  <a:cubicBezTo>
                    <a:pt x="1208" y="0"/>
                    <a:pt x="1" y="685"/>
                    <a:pt x="1" y="1533"/>
                  </a:cubicBezTo>
                  <a:cubicBezTo>
                    <a:pt x="1" y="2414"/>
                    <a:pt x="1208" y="3099"/>
                    <a:pt x="2676" y="3099"/>
                  </a:cubicBezTo>
                  <a:cubicBezTo>
                    <a:pt x="4144" y="3099"/>
                    <a:pt x="5318" y="2414"/>
                    <a:pt x="5318" y="1533"/>
                  </a:cubicBezTo>
                  <a:cubicBezTo>
                    <a:pt x="5318" y="685"/>
                    <a:pt x="4144" y="0"/>
                    <a:pt x="2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3602850" y="-1105825"/>
              <a:ext cx="136225" cy="79950"/>
            </a:xfrm>
            <a:custGeom>
              <a:rect b="b" l="l" r="r" t="t"/>
              <a:pathLst>
                <a:path extrusionOk="0" h="3198" w="5449">
                  <a:moveTo>
                    <a:pt x="2708" y="0"/>
                  </a:moveTo>
                  <a:cubicBezTo>
                    <a:pt x="1207" y="0"/>
                    <a:pt x="1" y="751"/>
                    <a:pt x="1" y="1599"/>
                  </a:cubicBezTo>
                  <a:cubicBezTo>
                    <a:pt x="1" y="2512"/>
                    <a:pt x="1207" y="3197"/>
                    <a:pt x="2708" y="3197"/>
                  </a:cubicBezTo>
                  <a:cubicBezTo>
                    <a:pt x="4241" y="3197"/>
                    <a:pt x="5448" y="2447"/>
                    <a:pt x="5448" y="1599"/>
                  </a:cubicBezTo>
                  <a:cubicBezTo>
                    <a:pt x="5448" y="718"/>
                    <a:pt x="4241" y="0"/>
                    <a:pt x="27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1743525" y="-822025"/>
              <a:ext cx="148450" cy="89725"/>
            </a:xfrm>
            <a:custGeom>
              <a:rect b="b" l="l" r="r" t="t"/>
              <a:pathLst>
                <a:path extrusionOk="0" h="3589" w="5938">
                  <a:moveTo>
                    <a:pt x="2969" y="0"/>
                  </a:moveTo>
                  <a:cubicBezTo>
                    <a:pt x="1338" y="0"/>
                    <a:pt x="0" y="816"/>
                    <a:pt x="0" y="1794"/>
                  </a:cubicBezTo>
                  <a:cubicBezTo>
                    <a:pt x="0" y="2773"/>
                    <a:pt x="1338" y="3588"/>
                    <a:pt x="2969" y="3588"/>
                  </a:cubicBezTo>
                  <a:cubicBezTo>
                    <a:pt x="4600" y="3588"/>
                    <a:pt x="5937" y="2773"/>
                    <a:pt x="5937" y="1794"/>
                  </a:cubicBezTo>
                  <a:cubicBezTo>
                    <a:pt x="5937" y="816"/>
                    <a:pt x="4632" y="0"/>
                    <a:pt x="29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2636500" y="-1842225"/>
              <a:ext cx="332725" cy="767425"/>
            </a:xfrm>
            <a:custGeom>
              <a:rect b="b" l="l" r="r" t="t"/>
              <a:pathLst>
                <a:path extrusionOk="0" h="30697" w="13309">
                  <a:moveTo>
                    <a:pt x="0" y="1"/>
                  </a:moveTo>
                  <a:lnTo>
                    <a:pt x="10634" y="30696"/>
                  </a:lnTo>
                  <a:lnTo>
                    <a:pt x="13309" y="30141"/>
                  </a:lnTo>
                  <a:lnTo>
                    <a:pt x="176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0"/>
            <p:cNvSpPr/>
            <p:nvPr/>
          </p:nvSpPr>
          <p:spPr>
            <a:xfrm>
              <a:off x="2391850" y="-1786775"/>
              <a:ext cx="159850" cy="789425"/>
            </a:xfrm>
            <a:custGeom>
              <a:rect b="b" l="l" r="r" t="t"/>
              <a:pathLst>
                <a:path extrusionOk="0" h="31577" w="6394">
                  <a:moveTo>
                    <a:pt x="3197" y="1"/>
                  </a:moveTo>
                  <a:lnTo>
                    <a:pt x="0" y="653"/>
                  </a:lnTo>
                  <a:lnTo>
                    <a:pt x="1990" y="31577"/>
                  </a:lnTo>
                  <a:lnTo>
                    <a:pt x="6394" y="30403"/>
                  </a:lnTo>
                  <a:lnTo>
                    <a:pt x="31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0"/>
            <p:cNvSpPr/>
            <p:nvPr/>
          </p:nvSpPr>
          <p:spPr>
            <a:xfrm>
              <a:off x="2429350" y="-1731300"/>
              <a:ext cx="74225" cy="976175"/>
            </a:xfrm>
            <a:custGeom>
              <a:rect b="b" l="l" r="r" t="t"/>
              <a:pathLst>
                <a:path extrusionOk="0" h="39047" w="2969">
                  <a:moveTo>
                    <a:pt x="1" y="0"/>
                  </a:moveTo>
                  <a:lnTo>
                    <a:pt x="2610" y="39046"/>
                  </a:lnTo>
                  <a:lnTo>
                    <a:pt x="2969" y="39013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2520700" y="-1057700"/>
              <a:ext cx="115825" cy="70750"/>
            </a:xfrm>
            <a:custGeom>
              <a:rect b="b" l="l" r="r" t="t"/>
              <a:pathLst>
                <a:path extrusionOk="0" h="2830" w="4633">
                  <a:moveTo>
                    <a:pt x="4632" y="0"/>
                  </a:moveTo>
                  <a:lnTo>
                    <a:pt x="0" y="783"/>
                  </a:lnTo>
                  <a:cubicBezTo>
                    <a:pt x="571" y="2300"/>
                    <a:pt x="1220" y="2829"/>
                    <a:pt x="1847" y="2829"/>
                  </a:cubicBezTo>
                  <a:cubicBezTo>
                    <a:pt x="3297" y="2829"/>
                    <a:pt x="4632" y="0"/>
                    <a:pt x="46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2180625" y="-1002250"/>
              <a:ext cx="115000" cy="70100"/>
            </a:xfrm>
            <a:custGeom>
              <a:rect b="b" l="l" r="r" t="t"/>
              <a:pathLst>
                <a:path extrusionOk="0" h="2804" w="4600">
                  <a:moveTo>
                    <a:pt x="4600" y="0"/>
                  </a:moveTo>
                  <a:lnTo>
                    <a:pt x="1" y="750"/>
                  </a:lnTo>
                  <a:cubicBezTo>
                    <a:pt x="564" y="2273"/>
                    <a:pt x="1209" y="2804"/>
                    <a:pt x="1833" y="2804"/>
                  </a:cubicBezTo>
                  <a:cubicBezTo>
                    <a:pt x="3269" y="2804"/>
                    <a:pt x="4600" y="0"/>
                    <a:pt x="4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2142300" y="-1023450"/>
              <a:ext cx="84025" cy="309075"/>
            </a:xfrm>
            <a:custGeom>
              <a:rect b="b" l="l" r="r" t="t"/>
              <a:pathLst>
                <a:path extrusionOk="0" h="12363" w="3361">
                  <a:moveTo>
                    <a:pt x="359" y="0"/>
                  </a:moveTo>
                  <a:lnTo>
                    <a:pt x="0" y="98"/>
                  </a:lnTo>
                  <a:lnTo>
                    <a:pt x="3001" y="12363"/>
                  </a:lnTo>
                  <a:lnTo>
                    <a:pt x="3360" y="12265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0"/>
            <p:cNvSpPr/>
            <p:nvPr/>
          </p:nvSpPr>
          <p:spPr>
            <a:xfrm>
              <a:off x="2073800" y="-844050"/>
              <a:ext cx="981875" cy="154975"/>
            </a:xfrm>
            <a:custGeom>
              <a:rect b="b" l="l" r="r" t="t"/>
              <a:pathLst>
                <a:path extrusionOk="0" h="6199" w="39275">
                  <a:moveTo>
                    <a:pt x="39209" y="0"/>
                  </a:moveTo>
                  <a:lnTo>
                    <a:pt x="0" y="5839"/>
                  </a:lnTo>
                  <a:lnTo>
                    <a:pt x="66" y="6198"/>
                  </a:lnTo>
                  <a:lnTo>
                    <a:pt x="39275" y="359"/>
                  </a:lnTo>
                  <a:lnTo>
                    <a:pt x="392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0"/>
            <p:cNvSpPr/>
            <p:nvPr/>
          </p:nvSpPr>
          <p:spPr>
            <a:xfrm>
              <a:off x="2237700" y="-2225500"/>
              <a:ext cx="639375" cy="409400"/>
            </a:xfrm>
            <a:custGeom>
              <a:rect b="b" l="l" r="r" t="t"/>
              <a:pathLst>
                <a:path extrusionOk="0" h="16376" w="25575">
                  <a:moveTo>
                    <a:pt x="21334" y="0"/>
                  </a:moveTo>
                  <a:lnTo>
                    <a:pt x="1045" y="6133"/>
                  </a:lnTo>
                  <a:lnTo>
                    <a:pt x="1" y="16376"/>
                  </a:lnTo>
                  <a:lnTo>
                    <a:pt x="25575" y="9395"/>
                  </a:lnTo>
                  <a:lnTo>
                    <a:pt x="21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2304575" y="-2068925"/>
              <a:ext cx="548850" cy="195750"/>
            </a:xfrm>
            <a:custGeom>
              <a:rect b="b" l="l" r="r" t="t"/>
              <a:pathLst>
                <a:path extrusionOk="0" h="7830" w="21954">
                  <a:moveTo>
                    <a:pt x="392" y="0"/>
                  </a:moveTo>
                  <a:lnTo>
                    <a:pt x="1" y="98"/>
                  </a:lnTo>
                  <a:lnTo>
                    <a:pt x="1403" y="7829"/>
                  </a:lnTo>
                  <a:lnTo>
                    <a:pt x="21954" y="1990"/>
                  </a:lnTo>
                  <a:lnTo>
                    <a:pt x="21823" y="1631"/>
                  </a:lnTo>
                  <a:lnTo>
                    <a:pt x="1697" y="7340"/>
                  </a:lnTo>
                  <a:lnTo>
                    <a:pt x="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2413850" y="-2105625"/>
              <a:ext cx="74250" cy="168025"/>
            </a:xfrm>
            <a:custGeom>
              <a:rect b="b" l="l" r="r" t="t"/>
              <a:pathLst>
                <a:path extrusionOk="0" h="6721" w="2970">
                  <a:moveTo>
                    <a:pt x="2904" y="1"/>
                  </a:moveTo>
                  <a:lnTo>
                    <a:pt x="2284" y="261"/>
                  </a:lnTo>
                  <a:cubicBezTo>
                    <a:pt x="2088" y="327"/>
                    <a:pt x="1828" y="425"/>
                    <a:pt x="1599" y="490"/>
                  </a:cubicBezTo>
                  <a:cubicBezTo>
                    <a:pt x="1338" y="588"/>
                    <a:pt x="1110" y="653"/>
                    <a:pt x="816" y="751"/>
                  </a:cubicBezTo>
                  <a:cubicBezTo>
                    <a:pt x="686" y="751"/>
                    <a:pt x="523" y="783"/>
                    <a:pt x="392" y="816"/>
                  </a:cubicBezTo>
                  <a:cubicBezTo>
                    <a:pt x="294" y="849"/>
                    <a:pt x="164" y="849"/>
                    <a:pt x="1" y="914"/>
                  </a:cubicBezTo>
                  <a:cubicBezTo>
                    <a:pt x="33" y="1077"/>
                    <a:pt x="33" y="1175"/>
                    <a:pt x="66" y="1305"/>
                  </a:cubicBezTo>
                  <a:cubicBezTo>
                    <a:pt x="131" y="1403"/>
                    <a:pt x="131" y="1501"/>
                    <a:pt x="164" y="1632"/>
                  </a:cubicBezTo>
                  <a:cubicBezTo>
                    <a:pt x="197" y="1729"/>
                    <a:pt x="262" y="1827"/>
                    <a:pt x="262" y="1925"/>
                  </a:cubicBezTo>
                  <a:cubicBezTo>
                    <a:pt x="425" y="1925"/>
                    <a:pt x="523" y="1925"/>
                    <a:pt x="653" y="1892"/>
                  </a:cubicBezTo>
                  <a:cubicBezTo>
                    <a:pt x="784" y="1827"/>
                    <a:pt x="914" y="1795"/>
                    <a:pt x="1012" y="1795"/>
                  </a:cubicBezTo>
                  <a:cubicBezTo>
                    <a:pt x="1077" y="1990"/>
                    <a:pt x="1077" y="2251"/>
                    <a:pt x="1110" y="2480"/>
                  </a:cubicBezTo>
                  <a:cubicBezTo>
                    <a:pt x="1142" y="2741"/>
                    <a:pt x="1175" y="2969"/>
                    <a:pt x="1175" y="3263"/>
                  </a:cubicBezTo>
                  <a:cubicBezTo>
                    <a:pt x="1175" y="3556"/>
                    <a:pt x="1240" y="3784"/>
                    <a:pt x="1240" y="4078"/>
                  </a:cubicBezTo>
                  <a:cubicBezTo>
                    <a:pt x="1240" y="4372"/>
                    <a:pt x="1273" y="4665"/>
                    <a:pt x="1273" y="4893"/>
                  </a:cubicBezTo>
                  <a:cubicBezTo>
                    <a:pt x="1273" y="5481"/>
                    <a:pt x="1306" y="6133"/>
                    <a:pt x="1338" y="6720"/>
                  </a:cubicBezTo>
                  <a:lnTo>
                    <a:pt x="2741" y="6166"/>
                  </a:lnTo>
                  <a:cubicBezTo>
                    <a:pt x="2643" y="5611"/>
                    <a:pt x="2578" y="5024"/>
                    <a:pt x="2513" y="4469"/>
                  </a:cubicBezTo>
                  <a:cubicBezTo>
                    <a:pt x="2480" y="4208"/>
                    <a:pt x="2480" y="3980"/>
                    <a:pt x="2447" y="3719"/>
                  </a:cubicBezTo>
                  <a:cubicBezTo>
                    <a:pt x="2415" y="3426"/>
                    <a:pt x="2415" y="3197"/>
                    <a:pt x="2349" y="2936"/>
                  </a:cubicBezTo>
                  <a:cubicBezTo>
                    <a:pt x="2349" y="2708"/>
                    <a:pt x="2317" y="2447"/>
                    <a:pt x="2317" y="2219"/>
                  </a:cubicBezTo>
                  <a:cubicBezTo>
                    <a:pt x="2317" y="1958"/>
                    <a:pt x="2284" y="1762"/>
                    <a:pt x="2284" y="1566"/>
                  </a:cubicBezTo>
                  <a:cubicBezTo>
                    <a:pt x="2415" y="1468"/>
                    <a:pt x="2513" y="1436"/>
                    <a:pt x="2643" y="1403"/>
                  </a:cubicBezTo>
                  <a:cubicBezTo>
                    <a:pt x="2741" y="1371"/>
                    <a:pt x="2839" y="1305"/>
                    <a:pt x="2969" y="1240"/>
                  </a:cubicBezTo>
                  <a:lnTo>
                    <a:pt x="2969" y="849"/>
                  </a:lnTo>
                  <a:cubicBezTo>
                    <a:pt x="2937" y="751"/>
                    <a:pt x="2937" y="588"/>
                    <a:pt x="2937" y="457"/>
                  </a:cubicBezTo>
                  <a:lnTo>
                    <a:pt x="2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2493775" y="-2122750"/>
              <a:ext cx="89725" cy="172900"/>
            </a:xfrm>
            <a:custGeom>
              <a:rect b="b" l="l" r="r" t="t"/>
              <a:pathLst>
                <a:path extrusionOk="0" h="6916" w="3589">
                  <a:moveTo>
                    <a:pt x="1501" y="1305"/>
                  </a:moveTo>
                  <a:lnTo>
                    <a:pt x="1632" y="2056"/>
                  </a:lnTo>
                  <a:cubicBezTo>
                    <a:pt x="1697" y="2349"/>
                    <a:pt x="1729" y="2643"/>
                    <a:pt x="1795" y="2936"/>
                  </a:cubicBezTo>
                  <a:cubicBezTo>
                    <a:pt x="1795" y="3067"/>
                    <a:pt x="1827" y="3165"/>
                    <a:pt x="1827" y="3295"/>
                  </a:cubicBezTo>
                  <a:cubicBezTo>
                    <a:pt x="1827" y="3426"/>
                    <a:pt x="1860" y="3523"/>
                    <a:pt x="1860" y="3621"/>
                  </a:cubicBezTo>
                  <a:cubicBezTo>
                    <a:pt x="1860" y="3752"/>
                    <a:pt x="1892" y="3850"/>
                    <a:pt x="1892" y="3915"/>
                  </a:cubicBezTo>
                  <a:cubicBezTo>
                    <a:pt x="1958" y="4013"/>
                    <a:pt x="1958" y="4045"/>
                    <a:pt x="1958" y="4078"/>
                  </a:cubicBezTo>
                  <a:cubicBezTo>
                    <a:pt x="1892" y="4078"/>
                    <a:pt x="1860" y="4111"/>
                    <a:pt x="1827" y="4111"/>
                  </a:cubicBezTo>
                  <a:cubicBezTo>
                    <a:pt x="1795" y="4111"/>
                    <a:pt x="1729" y="4176"/>
                    <a:pt x="1664" y="4176"/>
                  </a:cubicBezTo>
                  <a:cubicBezTo>
                    <a:pt x="1632" y="4176"/>
                    <a:pt x="1534" y="4208"/>
                    <a:pt x="1501" y="4208"/>
                  </a:cubicBezTo>
                  <a:cubicBezTo>
                    <a:pt x="1403" y="4241"/>
                    <a:pt x="1403" y="4241"/>
                    <a:pt x="1371" y="4241"/>
                  </a:cubicBezTo>
                  <a:lnTo>
                    <a:pt x="1371" y="2088"/>
                  </a:lnTo>
                  <a:lnTo>
                    <a:pt x="1371" y="1338"/>
                  </a:lnTo>
                  <a:lnTo>
                    <a:pt x="1501" y="1305"/>
                  </a:lnTo>
                  <a:close/>
                  <a:moveTo>
                    <a:pt x="2349" y="1"/>
                  </a:moveTo>
                  <a:cubicBezTo>
                    <a:pt x="2023" y="164"/>
                    <a:pt x="1664" y="327"/>
                    <a:pt x="1305" y="457"/>
                  </a:cubicBezTo>
                  <a:lnTo>
                    <a:pt x="196" y="816"/>
                  </a:lnTo>
                  <a:lnTo>
                    <a:pt x="196" y="1664"/>
                  </a:lnTo>
                  <a:cubicBezTo>
                    <a:pt x="196" y="1990"/>
                    <a:pt x="164" y="2317"/>
                    <a:pt x="164" y="2643"/>
                  </a:cubicBezTo>
                  <a:cubicBezTo>
                    <a:pt x="164" y="2969"/>
                    <a:pt x="98" y="3328"/>
                    <a:pt x="98" y="3654"/>
                  </a:cubicBezTo>
                  <a:cubicBezTo>
                    <a:pt x="98" y="3980"/>
                    <a:pt x="66" y="4306"/>
                    <a:pt x="66" y="4633"/>
                  </a:cubicBezTo>
                  <a:cubicBezTo>
                    <a:pt x="33" y="5383"/>
                    <a:pt x="33" y="6166"/>
                    <a:pt x="1" y="6916"/>
                  </a:cubicBezTo>
                  <a:cubicBezTo>
                    <a:pt x="164" y="6851"/>
                    <a:pt x="327" y="6818"/>
                    <a:pt x="490" y="6720"/>
                  </a:cubicBezTo>
                  <a:cubicBezTo>
                    <a:pt x="653" y="6688"/>
                    <a:pt x="751" y="6655"/>
                    <a:pt x="914" y="6557"/>
                  </a:cubicBezTo>
                  <a:cubicBezTo>
                    <a:pt x="1077" y="6492"/>
                    <a:pt x="1207" y="6427"/>
                    <a:pt x="1338" y="6394"/>
                  </a:cubicBezTo>
                  <a:lnTo>
                    <a:pt x="1371" y="5122"/>
                  </a:lnTo>
                  <a:lnTo>
                    <a:pt x="2056" y="4959"/>
                  </a:lnTo>
                  <a:cubicBezTo>
                    <a:pt x="2121" y="5089"/>
                    <a:pt x="2121" y="5220"/>
                    <a:pt x="2153" y="5383"/>
                  </a:cubicBezTo>
                  <a:cubicBezTo>
                    <a:pt x="2186" y="5513"/>
                    <a:pt x="2186" y="5676"/>
                    <a:pt x="2219" y="5839"/>
                  </a:cubicBezTo>
                  <a:cubicBezTo>
                    <a:pt x="2284" y="6003"/>
                    <a:pt x="2284" y="6166"/>
                    <a:pt x="2317" y="6361"/>
                  </a:cubicBezTo>
                  <a:cubicBezTo>
                    <a:pt x="2447" y="6264"/>
                    <a:pt x="2545" y="6231"/>
                    <a:pt x="2708" y="6166"/>
                  </a:cubicBezTo>
                  <a:cubicBezTo>
                    <a:pt x="2826" y="6095"/>
                    <a:pt x="2926" y="6042"/>
                    <a:pt x="3010" y="6042"/>
                  </a:cubicBezTo>
                  <a:cubicBezTo>
                    <a:pt x="3042" y="6042"/>
                    <a:pt x="3072" y="6050"/>
                    <a:pt x="3099" y="6068"/>
                  </a:cubicBezTo>
                  <a:cubicBezTo>
                    <a:pt x="3263" y="6003"/>
                    <a:pt x="3426" y="5937"/>
                    <a:pt x="3589" y="5872"/>
                  </a:cubicBezTo>
                  <a:cubicBezTo>
                    <a:pt x="3360" y="5024"/>
                    <a:pt x="3197" y="4208"/>
                    <a:pt x="3034" y="3458"/>
                  </a:cubicBezTo>
                  <a:cubicBezTo>
                    <a:pt x="2969" y="3132"/>
                    <a:pt x="2936" y="2806"/>
                    <a:pt x="2838" y="2480"/>
                  </a:cubicBezTo>
                  <a:cubicBezTo>
                    <a:pt x="2773" y="2121"/>
                    <a:pt x="2708" y="1827"/>
                    <a:pt x="2643" y="1501"/>
                  </a:cubicBezTo>
                  <a:cubicBezTo>
                    <a:pt x="2545" y="1175"/>
                    <a:pt x="2512" y="881"/>
                    <a:pt x="2480" y="653"/>
                  </a:cubicBezTo>
                  <a:cubicBezTo>
                    <a:pt x="2447" y="392"/>
                    <a:pt x="2382" y="164"/>
                    <a:pt x="23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0"/>
            <p:cNvSpPr/>
            <p:nvPr/>
          </p:nvSpPr>
          <p:spPr>
            <a:xfrm>
              <a:off x="2572075" y="-2139050"/>
              <a:ext cx="97875" cy="164750"/>
            </a:xfrm>
            <a:custGeom>
              <a:rect b="b" l="l" r="r" t="t"/>
              <a:pathLst>
                <a:path extrusionOk="0" h="6590" w="3915">
                  <a:moveTo>
                    <a:pt x="2120" y="0"/>
                  </a:moveTo>
                  <a:cubicBezTo>
                    <a:pt x="2088" y="294"/>
                    <a:pt x="1990" y="620"/>
                    <a:pt x="1957" y="881"/>
                  </a:cubicBezTo>
                  <a:cubicBezTo>
                    <a:pt x="1925" y="1174"/>
                    <a:pt x="1827" y="1501"/>
                    <a:pt x="1794" y="1794"/>
                  </a:cubicBezTo>
                  <a:cubicBezTo>
                    <a:pt x="1664" y="1533"/>
                    <a:pt x="1598" y="1272"/>
                    <a:pt x="1468" y="979"/>
                  </a:cubicBezTo>
                  <a:cubicBezTo>
                    <a:pt x="1337" y="685"/>
                    <a:pt x="1207" y="392"/>
                    <a:pt x="1142" y="163"/>
                  </a:cubicBezTo>
                  <a:lnTo>
                    <a:pt x="0" y="1011"/>
                  </a:lnTo>
                  <a:cubicBezTo>
                    <a:pt x="65" y="1272"/>
                    <a:pt x="196" y="1468"/>
                    <a:pt x="294" y="1631"/>
                  </a:cubicBezTo>
                  <a:cubicBezTo>
                    <a:pt x="391" y="1794"/>
                    <a:pt x="489" y="1990"/>
                    <a:pt x="555" y="2153"/>
                  </a:cubicBezTo>
                  <a:cubicBezTo>
                    <a:pt x="652" y="2316"/>
                    <a:pt x="718" y="2512"/>
                    <a:pt x="816" y="2675"/>
                  </a:cubicBezTo>
                  <a:cubicBezTo>
                    <a:pt x="881" y="2838"/>
                    <a:pt x="979" y="3066"/>
                    <a:pt x="1044" y="3295"/>
                  </a:cubicBezTo>
                  <a:cubicBezTo>
                    <a:pt x="979" y="3882"/>
                    <a:pt x="848" y="4436"/>
                    <a:pt x="685" y="4958"/>
                  </a:cubicBezTo>
                  <a:cubicBezTo>
                    <a:pt x="522" y="5513"/>
                    <a:pt x="391" y="6067"/>
                    <a:pt x="228" y="6589"/>
                  </a:cubicBezTo>
                  <a:lnTo>
                    <a:pt x="1664" y="6361"/>
                  </a:lnTo>
                  <a:cubicBezTo>
                    <a:pt x="1696" y="6100"/>
                    <a:pt x="1762" y="5872"/>
                    <a:pt x="1794" y="5676"/>
                  </a:cubicBezTo>
                  <a:cubicBezTo>
                    <a:pt x="1794" y="5513"/>
                    <a:pt x="1827" y="5285"/>
                    <a:pt x="1859" y="5089"/>
                  </a:cubicBezTo>
                  <a:cubicBezTo>
                    <a:pt x="1925" y="4893"/>
                    <a:pt x="1957" y="4730"/>
                    <a:pt x="1957" y="4600"/>
                  </a:cubicBezTo>
                  <a:cubicBezTo>
                    <a:pt x="1990" y="4730"/>
                    <a:pt x="2088" y="4893"/>
                    <a:pt x="2120" y="5056"/>
                  </a:cubicBezTo>
                  <a:cubicBezTo>
                    <a:pt x="2153" y="5219"/>
                    <a:pt x="2251" y="5415"/>
                    <a:pt x="2283" y="5578"/>
                  </a:cubicBezTo>
                  <a:cubicBezTo>
                    <a:pt x="2349" y="5806"/>
                    <a:pt x="2414" y="6002"/>
                    <a:pt x="2479" y="6198"/>
                  </a:cubicBezTo>
                  <a:cubicBezTo>
                    <a:pt x="2512" y="6165"/>
                    <a:pt x="2610" y="6100"/>
                    <a:pt x="2675" y="6067"/>
                  </a:cubicBezTo>
                  <a:cubicBezTo>
                    <a:pt x="2773" y="6035"/>
                    <a:pt x="2838" y="6002"/>
                    <a:pt x="2968" y="5904"/>
                  </a:cubicBezTo>
                  <a:cubicBezTo>
                    <a:pt x="3099" y="5839"/>
                    <a:pt x="3164" y="5774"/>
                    <a:pt x="3295" y="5709"/>
                  </a:cubicBezTo>
                  <a:cubicBezTo>
                    <a:pt x="3393" y="5676"/>
                    <a:pt x="3490" y="5578"/>
                    <a:pt x="3588" y="5545"/>
                  </a:cubicBezTo>
                  <a:cubicBezTo>
                    <a:pt x="3719" y="5513"/>
                    <a:pt x="3784" y="5448"/>
                    <a:pt x="3817" y="5415"/>
                  </a:cubicBezTo>
                  <a:cubicBezTo>
                    <a:pt x="3914" y="5382"/>
                    <a:pt x="3914" y="5382"/>
                    <a:pt x="3914" y="5350"/>
                  </a:cubicBezTo>
                  <a:cubicBezTo>
                    <a:pt x="3784" y="5121"/>
                    <a:pt x="3719" y="4926"/>
                    <a:pt x="3588" y="4730"/>
                  </a:cubicBezTo>
                  <a:cubicBezTo>
                    <a:pt x="3458" y="4534"/>
                    <a:pt x="3393" y="4371"/>
                    <a:pt x="3262" y="4143"/>
                  </a:cubicBezTo>
                  <a:cubicBezTo>
                    <a:pt x="3164" y="3980"/>
                    <a:pt x="3066" y="3784"/>
                    <a:pt x="2968" y="3588"/>
                  </a:cubicBezTo>
                  <a:cubicBezTo>
                    <a:pt x="2903" y="3393"/>
                    <a:pt x="2773" y="3164"/>
                    <a:pt x="2675" y="2936"/>
                  </a:cubicBezTo>
                  <a:cubicBezTo>
                    <a:pt x="2773" y="2642"/>
                    <a:pt x="2805" y="2414"/>
                    <a:pt x="2838" y="2153"/>
                  </a:cubicBezTo>
                  <a:cubicBezTo>
                    <a:pt x="2936" y="1925"/>
                    <a:pt x="2968" y="1696"/>
                    <a:pt x="3001" y="1468"/>
                  </a:cubicBezTo>
                  <a:cubicBezTo>
                    <a:pt x="3066" y="1207"/>
                    <a:pt x="3099" y="1011"/>
                    <a:pt x="3164" y="783"/>
                  </a:cubicBezTo>
                  <a:cubicBezTo>
                    <a:pt x="3229" y="522"/>
                    <a:pt x="3295" y="294"/>
                    <a:pt x="3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0"/>
            <p:cNvSpPr/>
            <p:nvPr/>
          </p:nvSpPr>
          <p:spPr>
            <a:xfrm>
              <a:off x="2661775" y="-2156175"/>
              <a:ext cx="39150" cy="161475"/>
            </a:xfrm>
            <a:custGeom>
              <a:rect b="b" l="l" r="r" t="t"/>
              <a:pathLst>
                <a:path extrusionOk="0" h="6459" w="1566">
                  <a:moveTo>
                    <a:pt x="1207" y="0"/>
                  </a:moveTo>
                  <a:lnTo>
                    <a:pt x="0" y="522"/>
                  </a:lnTo>
                  <a:cubicBezTo>
                    <a:pt x="65" y="1305"/>
                    <a:pt x="131" y="2023"/>
                    <a:pt x="163" y="2773"/>
                  </a:cubicBezTo>
                  <a:cubicBezTo>
                    <a:pt x="163" y="3099"/>
                    <a:pt x="196" y="3425"/>
                    <a:pt x="196" y="3751"/>
                  </a:cubicBezTo>
                  <a:cubicBezTo>
                    <a:pt x="196" y="4078"/>
                    <a:pt x="229" y="4404"/>
                    <a:pt x="229" y="4730"/>
                  </a:cubicBezTo>
                  <a:cubicBezTo>
                    <a:pt x="294" y="5056"/>
                    <a:pt x="294" y="5382"/>
                    <a:pt x="294" y="5643"/>
                  </a:cubicBezTo>
                  <a:lnTo>
                    <a:pt x="294" y="6459"/>
                  </a:lnTo>
                  <a:cubicBezTo>
                    <a:pt x="326" y="6459"/>
                    <a:pt x="359" y="6426"/>
                    <a:pt x="490" y="6394"/>
                  </a:cubicBezTo>
                  <a:cubicBezTo>
                    <a:pt x="620" y="6361"/>
                    <a:pt x="718" y="6263"/>
                    <a:pt x="881" y="6230"/>
                  </a:cubicBezTo>
                  <a:cubicBezTo>
                    <a:pt x="1011" y="6198"/>
                    <a:pt x="1175" y="6100"/>
                    <a:pt x="1305" y="6067"/>
                  </a:cubicBezTo>
                  <a:cubicBezTo>
                    <a:pt x="1436" y="5970"/>
                    <a:pt x="1501" y="5970"/>
                    <a:pt x="1566" y="5970"/>
                  </a:cubicBezTo>
                  <a:cubicBezTo>
                    <a:pt x="1566" y="5709"/>
                    <a:pt x="1533" y="5448"/>
                    <a:pt x="1533" y="5121"/>
                  </a:cubicBezTo>
                  <a:cubicBezTo>
                    <a:pt x="1501" y="4828"/>
                    <a:pt x="1501" y="4502"/>
                    <a:pt x="1468" y="4175"/>
                  </a:cubicBezTo>
                  <a:cubicBezTo>
                    <a:pt x="1436" y="3849"/>
                    <a:pt x="1370" y="3523"/>
                    <a:pt x="1370" y="3197"/>
                  </a:cubicBezTo>
                  <a:cubicBezTo>
                    <a:pt x="1370" y="2871"/>
                    <a:pt x="1338" y="2544"/>
                    <a:pt x="1338" y="2218"/>
                  </a:cubicBezTo>
                  <a:cubicBezTo>
                    <a:pt x="1305" y="1501"/>
                    <a:pt x="1272" y="750"/>
                    <a:pt x="12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0"/>
            <p:cNvSpPr/>
            <p:nvPr/>
          </p:nvSpPr>
          <p:spPr>
            <a:xfrm>
              <a:off x="1918850" y="-849050"/>
              <a:ext cx="273225" cy="391650"/>
            </a:xfrm>
            <a:custGeom>
              <a:rect b="b" l="l" r="r" t="t"/>
              <a:pathLst>
                <a:path extrusionOk="0" h="15666" w="10929">
                  <a:moveTo>
                    <a:pt x="7191" y="1"/>
                  </a:moveTo>
                  <a:cubicBezTo>
                    <a:pt x="5039" y="1"/>
                    <a:pt x="2541" y="2684"/>
                    <a:pt x="1338" y="6529"/>
                  </a:cubicBezTo>
                  <a:cubicBezTo>
                    <a:pt x="1" y="10769"/>
                    <a:pt x="718" y="14814"/>
                    <a:pt x="3002" y="15564"/>
                  </a:cubicBezTo>
                  <a:cubicBezTo>
                    <a:pt x="3228" y="15632"/>
                    <a:pt x="3462" y="15665"/>
                    <a:pt x="3699" y="15665"/>
                  </a:cubicBezTo>
                  <a:cubicBezTo>
                    <a:pt x="5852" y="15665"/>
                    <a:pt x="8354" y="12954"/>
                    <a:pt x="9558" y="9106"/>
                  </a:cubicBezTo>
                  <a:cubicBezTo>
                    <a:pt x="10928" y="4832"/>
                    <a:pt x="10178" y="788"/>
                    <a:pt x="7895" y="103"/>
                  </a:cubicBezTo>
                  <a:cubicBezTo>
                    <a:pt x="7666" y="34"/>
                    <a:pt x="7430" y="1"/>
                    <a:pt x="7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0"/>
            <p:cNvSpPr/>
            <p:nvPr/>
          </p:nvSpPr>
          <p:spPr>
            <a:xfrm>
              <a:off x="2021600" y="-731525"/>
              <a:ext cx="79125" cy="159050"/>
            </a:xfrm>
            <a:custGeom>
              <a:rect b="b" l="l" r="r" t="t"/>
              <a:pathLst>
                <a:path extrusionOk="0" h="6362" w="3165">
                  <a:moveTo>
                    <a:pt x="1628" y="0"/>
                  </a:moveTo>
                  <a:cubicBezTo>
                    <a:pt x="1618" y="0"/>
                    <a:pt x="1609" y="1"/>
                    <a:pt x="1599" y="1"/>
                  </a:cubicBezTo>
                  <a:cubicBezTo>
                    <a:pt x="686" y="1"/>
                    <a:pt x="1" y="1436"/>
                    <a:pt x="1" y="3198"/>
                  </a:cubicBezTo>
                  <a:cubicBezTo>
                    <a:pt x="1" y="4927"/>
                    <a:pt x="718" y="6362"/>
                    <a:pt x="1599" y="6362"/>
                  </a:cubicBezTo>
                  <a:cubicBezTo>
                    <a:pt x="2480" y="6362"/>
                    <a:pt x="3165" y="4927"/>
                    <a:pt x="3165" y="3198"/>
                  </a:cubicBezTo>
                  <a:cubicBezTo>
                    <a:pt x="3165" y="1455"/>
                    <a:pt x="2495" y="0"/>
                    <a:pt x="16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0"/>
            <p:cNvSpPr/>
            <p:nvPr/>
          </p:nvSpPr>
          <p:spPr>
            <a:xfrm>
              <a:off x="2914575" y="-913475"/>
              <a:ext cx="273225" cy="391675"/>
            </a:xfrm>
            <a:custGeom>
              <a:rect b="b" l="l" r="r" t="t"/>
              <a:pathLst>
                <a:path extrusionOk="0" h="15667" w="10929">
                  <a:moveTo>
                    <a:pt x="7191" y="1"/>
                  </a:moveTo>
                  <a:cubicBezTo>
                    <a:pt x="5039" y="1"/>
                    <a:pt x="2541" y="2687"/>
                    <a:pt x="1338" y="6561"/>
                  </a:cubicBezTo>
                  <a:cubicBezTo>
                    <a:pt x="0" y="10802"/>
                    <a:pt x="718" y="14847"/>
                    <a:pt x="3001" y="15564"/>
                  </a:cubicBezTo>
                  <a:cubicBezTo>
                    <a:pt x="3230" y="15633"/>
                    <a:pt x="3465" y="15666"/>
                    <a:pt x="3705" y="15666"/>
                  </a:cubicBezTo>
                  <a:cubicBezTo>
                    <a:pt x="5857" y="15666"/>
                    <a:pt x="8358" y="12980"/>
                    <a:pt x="9591" y="9106"/>
                  </a:cubicBezTo>
                  <a:cubicBezTo>
                    <a:pt x="10928" y="4832"/>
                    <a:pt x="10145" y="788"/>
                    <a:pt x="7894" y="103"/>
                  </a:cubicBezTo>
                  <a:cubicBezTo>
                    <a:pt x="7666" y="34"/>
                    <a:pt x="7431" y="1"/>
                    <a:pt x="7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0"/>
            <p:cNvSpPr/>
            <p:nvPr/>
          </p:nvSpPr>
          <p:spPr>
            <a:xfrm>
              <a:off x="3014075" y="-787775"/>
              <a:ext cx="79925" cy="159050"/>
            </a:xfrm>
            <a:custGeom>
              <a:rect b="b" l="l" r="r" t="t"/>
              <a:pathLst>
                <a:path extrusionOk="0" h="6362" w="3197">
                  <a:moveTo>
                    <a:pt x="1598" y="0"/>
                  </a:moveTo>
                  <a:cubicBezTo>
                    <a:pt x="685" y="0"/>
                    <a:pt x="0" y="1435"/>
                    <a:pt x="0" y="3197"/>
                  </a:cubicBezTo>
                  <a:cubicBezTo>
                    <a:pt x="0" y="4958"/>
                    <a:pt x="750" y="6361"/>
                    <a:pt x="1598" y="6361"/>
                  </a:cubicBezTo>
                  <a:cubicBezTo>
                    <a:pt x="2512" y="6361"/>
                    <a:pt x="3197" y="4958"/>
                    <a:pt x="3197" y="3197"/>
                  </a:cubicBezTo>
                  <a:cubicBezTo>
                    <a:pt x="3197" y="1435"/>
                    <a:pt x="2512" y="0"/>
                    <a:pt x="15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" name="Google Shape;673;p40"/>
          <p:cNvGrpSpPr/>
          <p:nvPr/>
        </p:nvGrpSpPr>
        <p:grpSpPr>
          <a:xfrm>
            <a:off x="6723819" y="1663807"/>
            <a:ext cx="1164162" cy="997558"/>
            <a:chOff x="4497747" y="3447816"/>
            <a:chExt cx="997825" cy="855025"/>
          </a:xfrm>
        </p:grpSpPr>
        <p:sp>
          <p:nvSpPr>
            <p:cNvPr id="674" name="Google Shape;674;p40"/>
            <p:cNvSpPr/>
            <p:nvPr/>
          </p:nvSpPr>
          <p:spPr>
            <a:xfrm>
              <a:off x="4497747" y="3447816"/>
              <a:ext cx="997825" cy="855025"/>
            </a:xfrm>
            <a:custGeom>
              <a:rect b="b" l="l" r="r" t="t"/>
              <a:pathLst>
                <a:path extrusionOk="0" h="34201" w="39913">
                  <a:moveTo>
                    <a:pt x="12758" y="11808"/>
                  </a:moveTo>
                  <a:lnTo>
                    <a:pt x="29697" y="18484"/>
                  </a:lnTo>
                  <a:lnTo>
                    <a:pt x="29230" y="22023"/>
                  </a:lnTo>
                  <a:lnTo>
                    <a:pt x="10682" y="14720"/>
                  </a:lnTo>
                  <a:lnTo>
                    <a:pt x="12758" y="11808"/>
                  </a:lnTo>
                  <a:close/>
                  <a:moveTo>
                    <a:pt x="15010" y="0"/>
                  </a:moveTo>
                  <a:cubicBezTo>
                    <a:pt x="13546" y="0"/>
                    <a:pt x="12227" y="885"/>
                    <a:pt x="11696" y="2252"/>
                  </a:cubicBezTo>
                  <a:cubicBezTo>
                    <a:pt x="11535" y="2671"/>
                    <a:pt x="11454" y="3137"/>
                    <a:pt x="11454" y="3604"/>
                  </a:cubicBezTo>
                  <a:lnTo>
                    <a:pt x="8575" y="2478"/>
                  </a:lnTo>
                  <a:cubicBezTo>
                    <a:pt x="8430" y="2365"/>
                    <a:pt x="8285" y="2317"/>
                    <a:pt x="8125" y="2317"/>
                  </a:cubicBezTo>
                  <a:cubicBezTo>
                    <a:pt x="7642" y="2317"/>
                    <a:pt x="7191" y="2606"/>
                    <a:pt x="6998" y="3089"/>
                  </a:cubicBezTo>
                  <a:lnTo>
                    <a:pt x="5229" y="7561"/>
                  </a:lnTo>
                  <a:cubicBezTo>
                    <a:pt x="4988" y="8188"/>
                    <a:pt x="5293" y="8896"/>
                    <a:pt x="5921" y="9137"/>
                  </a:cubicBezTo>
                  <a:lnTo>
                    <a:pt x="7674" y="9813"/>
                  </a:lnTo>
                  <a:lnTo>
                    <a:pt x="290" y="20237"/>
                  </a:lnTo>
                  <a:cubicBezTo>
                    <a:pt x="65" y="20527"/>
                    <a:pt x="1" y="20913"/>
                    <a:pt x="113" y="21283"/>
                  </a:cubicBezTo>
                  <a:cubicBezTo>
                    <a:pt x="210" y="21637"/>
                    <a:pt x="467" y="21926"/>
                    <a:pt x="837" y="22071"/>
                  </a:cubicBezTo>
                  <a:lnTo>
                    <a:pt x="3572" y="23149"/>
                  </a:lnTo>
                  <a:cubicBezTo>
                    <a:pt x="3701" y="23213"/>
                    <a:pt x="3862" y="23229"/>
                    <a:pt x="4006" y="23229"/>
                  </a:cubicBezTo>
                  <a:cubicBezTo>
                    <a:pt x="4392" y="23229"/>
                    <a:pt x="4746" y="23052"/>
                    <a:pt x="4988" y="22731"/>
                  </a:cubicBezTo>
                  <a:lnTo>
                    <a:pt x="7690" y="18950"/>
                  </a:lnTo>
                  <a:lnTo>
                    <a:pt x="28523" y="27155"/>
                  </a:lnTo>
                  <a:lnTo>
                    <a:pt x="27895" y="31755"/>
                  </a:lnTo>
                  <a:cubicBezTo>
                    <a:pt x="27815" y="32302"/>
                    <a:pt x="28137" y="32833"/>
                    <a:pt x="28667" y="33042"/>
                  </a:cubicBezTo>
                  <a:lnTo>
                    <a:pt x="31402" y="34120"/>
                  </a:lnTo>
                  <a:cubicBezTo>
                    <a:pt x="31531" y="34184"/>
                    <a:pt x="31692" y="34201"/>
                    <a:pt x="31836" y="34201"/>
                  </a:cubicBezTo>
                  <a:cubicBezTo>
                    <a:pt x="32062" y="34201"/>
                    <a:pt x="32255" y="34152"/>
                    <a:pt x="32448" y="34040"/>
                  </a:cubicBezTo>
                  <a:cubicBezTo>
                    <a:pt x="32770" y="33863"/>
                    <a:pt x="32979" y="33541"/>
                    <a:pt x="33027" y="33155"/>
                  </a:cubicBezTo>
                  <a:lnTo>
                    <a:pt x="34716" y="20511"/>
                  </a:lnTo>
                  <a:lnTo>
                    <a:pt x="36469" y="21202"/>
                  </a:lnTo>
                  <a:cubicBezTo>
                    <a:pt x="36598" y="21251"/>
                    <a:pt x="36759" y="21283"/>
                    <a:pt x="36904" y="21283"/>
                  </a:cubicBezTo>
                  <a:cubicBezTo>
                    <a:pt x="37386" y="21283"/>
                    <a:pt x="37853" y="20993"/>
                    <a:pt x="38030" y="20511"/>
                  </a:cubicBezTo>
                  <a:lnTo>
                    <a:pt x="39799" y="16023"/>
                  </a:lnTo>
                  <a:cubicBezTo>
                    <a:pt x="39912" y="15733"/>
                    <a:pt x="39912" y="15411"/>
                    <a:pt x="39783" y="15106"/>
                  </a:cubicBezTo>
                  <a:cubicBezTo>
                    <a:pt x="39655" y="14800"/>
                    <a:pt x="39413" y="14575"/>
                    <a:pt x="39124" y="14462"/>
                  </a:cubicBezTo>
                  <a:lnTo>
                    <a:pt x="36244" y="13336"/>
                  </a:lnTo>
                  <a:cubicBezTo>
                    <a:pt x="36566" y="13014"/>
                    <a:pt x="36807" y="12612"/>
                    <a:pt x="36984" y="12194"/>
                  </a:cubicBezTo>
                  <a:cubicBezTo>
                    <a:pt x="37708" y="10360"/>
                    <a:pt x="36807" y="8285"/>
                    <a:pt x="34973" y="7577"/>
                  </a:cubicBezTo>
                  <a:cubicBezTo>
                    <a:pt x="34555" y="7416"/>
                    <a:pt x="34105" y="7336"/>
                    <a:pt x="33670" y="7336"/>
                  </a:cubicBezTo>
                  <a:cubicBezTo>
                    <a:pt x="32206" y="7336"/>
                    <a:pt x="30887" y="8221"/>
                    <a:pt x="30356" y="9588"/>
                  </a:cubicBezTo>
                  <a:cubicBezTo>
                    <a:pt x="30196" y="10038"/>
                    <a:pt x="30083" y="10473"/>
                    <a:pt x="30115" y="10939"/>
                  </a:cubicBezTo>
                  <a:lnTo>
                    <a:pt x="17567" y="6001"/>
                  </a:lnTo>
                  <a:cubicBezTo>
                    <a:pt x="17889" y="5679"/>
                    <a:pt x="18131" y="5277"/>
                    <a:pt x="18307" y="4842"/>
                  </a:cubicBezTo>
                  <a:cubicBezTo>
                    <a:pt x="18645" y="3958"/>
                    <a:pt x="18629" y="2992"/>
                    <a:pt x="18259" y="2140"/>
                  </a:cubicBezTo>
                  <a:cubicBezTo>
                    <a:pt x="17889" y="1271"/>
                    <a:pt x="17197" y="579"/>
                    <a:pt x="16313" y="242"/>
                  </a:cubicBezTo>
                  <a:cubicBezTo>
                    <a:pt x="15894" y="81"/>
                    <a:pt x="15444" y="0"/>
                    <a:pt x="150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0"/>
            <p:cNvSpPr/>
            <p:nvPr/>
          </p:nvSpPr>
          <p:spPr>
            <a:xfrm>
              <a:off x="4639875" y="3807800"/>
              <a:ext cx="667625" cy="314125"/>
            </a:xfrm>
            <a:custGeom>
              <a:rect b="b" l="l" r="r" t="t"/>
              <a:pathLst>
                <a:path extrusionOk="0" h="12565" w="26705">
                  <a:moveTo>
                    <a:pt x="949" y="0"/>
                  </a:moveTo>
                  <a:lnTo>
                    <a:pt x="0" y="2413"/>
                  </a:lnTo>
                  <a:lnTo>
                    <a:pt x="25755" y="12564"/>
                  </a:lnTo>
                  <a:lnTo>
                    <a:pt x="26704" y="10135"/>
                  </a:lnTo>
                  <a:lnTo>
                    <a:pt x="94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0"/>
            <p:cNvSpPr/>
            <p:nvPr/>
          </p:nvSpPr>
          <p:spPr>
            <a:xfrm>
              <a:off x="5212150" y="4026975"/>
              <a:ext cx="77250" cy="93325"/>
            </a:xfrm>
            <a:custGeom>
              <a:rect b="b" l="l" r="r" t="t"/>
              <a:pathLst>
                <a:path extrusionOk="0" h="3733" w="3090">
                  <a:moveTo>
                    <a:pt x="338" y="1"/>
                  </a:moveTo>
                  <a:lnTo>
                    <a:pt x="1" y="2655"/>
                  </a:lnTo>
                  <a:lnTo>
                    <a:pt x="2735" y="3733"/>
                  </a:lnTo>
                  <a:lnTo>
                    <a:pt x="3089" y="1094"/>
                  </a:lnTo>
                  <a:lnTo>
                    <a:pt x="3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0"/>
            <p:cNvSpPr/>
            <p:nvPr/>
          </p:nvSpPr>
          <p:spPr>
            <a:xfrm>
              <a:off x="4643475" y="3815425"/>
              <a:ext cx="107425" cy="81275"/>
            </a:xfrm>
            <a:custGeom>
              <a:rect b="b" l="l" r="r" t="t"/>
              <a:pathLst>
                <a:path extrusionOk="0" h="3251" w="4297">
                  <a:moveTo>
                    <a:pt x="1545" y="1"/>
                  </a:moveTo>
                  <a:lnTo>
                    <a:pt x="1" y="2173"/>
                  </a:lnTo>
                  <a:lnTo>
                    <a:pt x="2752" y="3250"/>
                  </a:lnTo>
                  <a:lnTo>
                    <a:pt x="4296" y="1063"/>
                  </a:lnTo>
                  <a:lnTo>
                    <a:pt x="15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0"/>
            <p:cNvSpPr/>
            <p:nvPr/>
          </p:nvSpPr>
          <p:spPr>
            <a:xfrm>
              <a:off x="4529675" y="3554025"/>
              <a:ext cx="364800" cy="444025"/>
            </a:xfrm>
            <a:custGeom>
              <a:rect b="b" l="l" r="r" t="t"/>
              <a:pathLst>
                <a:path extrusionOk="0" h="17761" w="14592">
                  <a:moveTo>
                    <a:pt x="11824" y="1"/>
                  </a:moveTo>
                  <a:lnTo>
                    <a:pt x="0" y="16666"/>
                  </a:lnTo>
                  <a:lnTo>
                    <a:pt x="2767" y="17760"/>
                  </a:lnTo>
                  <a:lnTo>
                    <a:pt x="14591" y="1078"/>
                  </a:lnTo>
                  <a:lnTo>
                    <a:pt x="1182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0"/>
            <p:cNvSpPr/>
            <p:nvPr/>
          </p:nvSpPr>
          <p:spPr>
            <a:xfrm>
              <a:off x="5226225" y="3738625"/>
              <a:ext cx="135975" cy="533300"/>
            </a:xfrm>
            <a:custGeom>
              <a:rect b="b" l="l" r="r" t="t"/>
              <a:pathLst>
                <a:path extrusionOk="0" h="21332" w="5439">
                  <a:moveTo>
                    <a:pt x="2703" y="0"/>
                  </a:moveTo>
                  <a:lnTo>
                    <a:pt x="1" y="20237"/>
                  </a:lnTo>
                  <a:lnTo>
                    <a:pt x="2735" y="21331"/>
                  </a:lnTo>
                  <a:lnTo>
                    <a:pt x="5438" y="1078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0"/>
            <p:cNvSpPr/>
            <p:nvPr/>
          </p:nvSpPr>
          <p:spPr>
            <a:xfrm>
              <a:off x="4686925" y="3547200"/>
              <a:ext cx="748850" cy="389325"/>
            </a:xfrm>
            <a:custGeom>
              <a:rect b="b" l="l" r="r" t="t"/>
              <a:pathLst>
                <a:path extrusionOk="0" h="15573" w="29954">
                  <a:moveTo>
                    <a:pt x="1770" y="0"/>
                  </a:moveTo>
                  <a:lnTo>
                    <a:pt x="0" y="4488"/>
                  </a:lnTo>
                  <a:lnTo>
                    <a:pt x="28184" y="15572"/>
                  </a:lnTo>
                  <a:lnTo>
                    <a:pt x="29954" y="11084"/>
                  </a:lnTo>
                  <a:lnTo>
                    <a:pt x="1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0"/>
            <p:cNvSpPr/>
            <p:nvPr/>
          </p:nvSpPr>
          <p:spPr>
            <a:xfrm>
              <a:off x="4657150" y="3535125"/>
              <a:ext cx="88925" cy="129925"/>
            </a:xfrm>
            <a:custGeom>
              <a:rect b="b" l="l" r="r" t="t"/>
              <a:pathLst>
                <a:path extrusionOk="0" h="5197" w="3557">
                  <a:moveTo>
                    <a:pt x="1754" y="1"/>
                  </a:moveTo>
                  <a:lnTo>
                    <a:pt x="1" y="4489"/>
                  </a:lnTo>
                  <a:lnTo>
                    <a:pt x="1787" y="5197"/>
                  </a:lnTo>
                  <a:lnTo>
                    <a:pt x="3556" y="708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0"/>
            <p:cNvSpPr/>
            <p:nvPr/>
          </p:nvSpPr>
          <p:spPr>
            <a:xfrm>
              <a:off x="5377050" y="3818250"/>
              <a:ext cx="89300" cy="129925"/>
            </a:xfrm>
            <a:custGeom>
              <a:rect b="b" l="l" r="r" t="t"/>
              <a:pathLst>
                <a:path extrusionOk="0" h="5197" w="3572">
                  <a:moveTo>
                    <a:pt x="1770" y="1"/>
                  </a:moveTo>
                  <a:lnTo>
                    <a:pt x="0" y="4489"/>
                  </a:lnTo>
                  <a:lnTo>
                    <a:pt x="1802" y="5197"/>
                  </a:lnTo>
                  <a:lnTo>
                    <a:pt x="3572" y="708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0"/>
            <p:cNvSpPr/>
            <p:nvPr/>
          </p:nvSpPr>
          <p:spPr>
            <a:xfrm>
              <a:off x="5252775" y="3790100"/>
              <a:ext cx="93325" cy="91325"/>
            </a:xfrm>
            <a:custGeom>
              <a:rect b="b" l="l" r="r" t="t"/>
              <a:pathLst>
                <a:path extrusionOk="0" h="3653" w="3733">
                  <a:moveTo>
                    <a:pt x="2397" y="1"/>
                  </a:moveTo>
                  <a:lnTo>
                    <a:pt x="0" y="3105"/>
                  </a:lnTo>
                  <a:lnTo>
                    <a:pt x="1352" y="3652"/>
                  </a:lnTo>
                  <a:lnTo>
                    <a:pt x="3733" y="531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0"/>
            <p:cNvSpPr/>
            <p:nvPr/>
          </p:nvSpPr>
          <p:spPr>
            <a:xfrm>
              <a:off x="4935450" y="3665025"/>
              <a:ext cx="93750" cy="91725"/>
            </a:xfrm>
            <a:custGeom>
              <a:rect b="b" l="l" r="r" t="t"/>
              <a:pathLst>
                <a:path extrusionOk="0" h="3669" w="3750">
                  <a:moveTo>
                    <a:pt x="2398" y="1"/>
                  </a:moveTo>
                  <a:lnTo>
                    <a:pt x="1" y="3121"/>
                  </a:lnTo>
                  <a:lnTo>
                    <a:pt x="1352" y="3668"/>
                  </a:lnTo>
                  <a:lnTo>
                    <a:pt x="3749" y="548"/>
                  </a:lnTo>
                  <a:lnTo>
                    <a:pt x="23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0"/>
            <p:cNvSpPr/>
            <p:nvPr/>
          </p:nvSpPr>
          <p:spPr>
            <a:xfrm>
              <a:off x="5015100" y="3696400"/>
              <a:ext cx="93325" cy="91300"/>
            </a:xfrm>
            <a:custGeom>
              <a:rect b="b" l="l" r="r" t="t"/>
              <a:pathLst>
                <a:path extrusionOk="0" h="3652" w="3733">
                  <a:moveTo>
                    <a:pt x="2381" y="0"/>
                  </a:moveTo>
                  <a:lnTo>
                    <a:pt x="0" y="3105"/>
                  </a:lnTo>
                  <a:lnTo>
                    <a:pt x="1335" y="3652"/>
                  </a:lnTo>
                  <a:lnTo>
                    <a:pt x="3732" y="531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0"/>
            <p:cNvSpPr/>
            <p:nvPr/>
          </p:nvSpPr>
          <p:spPr>
            <a:xfrm>
              <a:off x="5173150" y="3758725"/>
              <a:ext cx="93725" cy="91325"/>
            </a:xfrm>
            <a:custGeom>
              <a:rect b="b" l="l" r="r" t="t"/>
              <a:pathLst>
                <a:path extrusionOk="0" h="3653" w="3749">
                  <a:moveTo>
                    <a:pt x="2397" y="1"/>
                  </a:moveTo>
                  <a:lnTo>
                    <a:pt x="0" y="3105"/>
                  </a:lnTo>
                  <a:lnTo>
                    <a:pt x="1352" y="3652"/>
                  </a:lnTo>
                  <a:lnTo>
                    <a:pt x="3748" y="532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0"/>
            <p:cNvSpPr/>
            <p:nvPr/>
          </p:nvSpPr>
          <p:spPr>
            <a:xfrm>
              <a:off x="5094325" y="3727375"/>
              <a:ext cx="92925" cy="91700"/>
            </a:xfrm>
            <a:custGeom>
              <a:rect b="b" l="l" r="r" t="t"/>
              <a:pathLst>
                <a:path extrusionOk="0" h="3668" w="3717">
                  <a:moveTo>
                    <a:pt x="2381" y="0"/>
                  </a:moveTo>
                  <a:lnTo>
                    <a:pt x="0" y="3121"/>
                  </a:lnTo>
                  <a:lnTo>
                    <a:pt x="1352" y="3668"/>
                  </a:lnTo>
                  <a:lnTo>
                    <a:pt x="3716" y="547"/>
                  </a:lnTo>
                  <a:lnTo>
                    <a:pt x="23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0"/>
            <p:cNvSpPr/>
            <p:nvPr/>
          </p:nvSpPr>
          <p:spPr>
            <a:xfrm>
              <a:off x="5332000" y="3821475"/>
              <a:ext cx="63975" cy="89300"/>
            </a:xfrm>
            <a:custGeom>
              <a:rect b="b" l="l" r="r" t="t"/>
              <a:pathLst>
                <a:path extrusionOk="0" h="3572" w="2559">
                  <a:moveTo>
                    <a:pt x="2397" y="0"/>
                  </a:moveTo>
                  <a:lnTo>
                    <a:pt x="1" y="3089"/>
                  </a:lnTo>
                  <a:lnTo>
                    <a:pt x="1175" y="3572"/>
                  </a:lnTo>
                  <a:lnTo>
                    <a:pt x="2558" y="65"/>
                  </a:lnTo>
                  <a:lnTo>
                    <a:pt x="23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4727550" y="3572925"/>
              <a:ext cx="63550" cy="89725"/>
            </a:xfrm>
            <a:custGeom>
              <a:rect b="b" l="l" r="r" t="t"/>
              <a:pathLst>
                <a:path extrusionOk="0" h="3589" w="2542">
                  <a:moveTo>
                    <a:pt x="1367" y="1"/>
                  </a:moveTo>
                  <a:lnTo>
                    <a:pt x="0" y="3524"/>
                  </a:lnTo>
                  <a:lnTo>
                    <a:pt x="161" y="3588"/>
                  </a:lnTo>
                  <a:lnTo>
                    <a:pt x="2542" y="467"/>
                  </a:lnTo>
                  <a:lnTo>
                    <a:pt x="13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4856625" y="3634050"/>
              <a:ext cx="92925" cy="90925"/>
            </a:xfrm>
            <a:custGeom>
              <a:rect b="b" l="l" r="r" t="t"/>
              <a:pathLst>
                <a:path extrusionOk="0" h="3637" w="3717">
                  <a:moveTo>
                    <a:pt x="2366" y="1"/>
                  </a:moveTo>
                  <a:lnTo>
                    <a:pt x="1" y="3106"/>
                  </a:lnTo>
                  <a:lnTo>
                    <a:pt x="1320" y="3636"/>
                  </a:lnTo>
                  <a:lnTo>
                    <a:pt x="3717" y="532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4777000" y="3602700"/>
              <a:ext cx="93725" cy="90900"/>
            </a:xfrm>
            <a:custGeom>
              <a:rect b="b" l="l" r="r" t="t"/>
              <a:pathLst>
                <a:path extrusionOk="0" h="3636" w="3749">
                  <a:moveTo>
                    <a:pt x="2398" y="0"/>
                  </a:moveTo>
                  <a:lnTo>
                    <a:pt x="1" y="3121"/>
                  </a:lnTo>
                  <a:lnTo>
                    <a:pt x="1352" y="3636"/>
                  </a:lnTo>
                  <a:lnTo>
                    <a:pt x="3749" y="547"/>
                  </a:lnTo>
                  <a:lnTo>
                    <a:pt x="23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4806375" y="3475425"/>
              <a:ext cx="133525" cy="117800"/>
            </a:xfrm>
            <a:custGeom>
              <a:rect b="b" l="l" r="r" t="t"/>
              <a:pathLst>
                <a:path extrusionOk="0" h="4712" w="5341">
                  <a:moveTo>
                    <a:pt x="2672" y="1"/>
                  </a:moveTo>
                  <a:cubicBezTo>
                    <a:pt x="1737" y="1"/>
                    <a:pt x="851" y="566"/>
                    <a:pt x="483" y="1488"/>
                  </a:cubicBezTo>
                  <a:cubicBezTo>
                    <a:pt x="0" y="2694"/>
                    <a:pt x="595" y="4062"/>
                    <a:pt x="1802" y="4544"/>
                  </a:cubicBezTo>
                  <a:cubicBezTo>
                    <a:pt x="2086" y="4658"/>
                    <a:pt x="2380" y="4712"/>
                    <a:pt x="2669" y="4712"/>
                  </a:cubicBezTo>
                  <a:cubicBezTo>
                    <a:pt x="3604" y="4712"/>
                    <a:pt x="4490" y="4147"/>
                    <a:pt x="4858" y="3225"/>
                  </a:cubicBezTo>
                  <a:cubicBezTo>
                    <a:pt x="5341" y="2019"/>
                    <a:pt x="4762" y="651"/>
                    <a:pt x="3539" y="169"/>
                  </a:cubicBezTo>
                  <a:cubicBezTo>
                    <a:pt x="3255" y="55"/>
                    <a:pt x="2961" y="1"/>
                    <a:pt x="2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4822450" y="3489525"/>
              <a:ext cx="102175" cy="90225"/>
            </a:xfrm>
            <a:custGeom>
              <a:rect b="b" l="l" r="r" t="t"/>
              <a:pathLst>
                <a:path extrusionOk="0" h="3609" w="4087">
                  <a:moveTo>
                    <a:pt x="2051" y="1"/>
                  </a:moveTo>
                  <a:cubicBezTo>
                    <a:pt x="1330" y="1"/>
                    <a:pt x="640" y="440"/>
                    <a:pt x="354" y="1149"/>
                  </a:cubicBezTo>
                  <a:cubicBezTo>
                    <a:pt x="1" y="2082"/>
                    <a:pt x="467" y="3128"/>
                    <a:pt x="1384" y="3481"/>
                  </a:cubicBezTo>
                  <a:cubicBezTo>
                    <a:pt x="1602" y="3568"/>
                    <a:pt x="1825" y="3609"/>
                    <a:pt x="2045" y="3609"/>
                  </a:cubicBezTo>
                  <a:cubicBezTo>
                    <a:pt x="2767" y="3609"/>
                    <a:pt x="3445" y="3167"/>
                    <a:pt x="3717" y="2452"/>
                  </a:cubicBezTo>
                  <a:cubicBezTo>
                    <a:pt x="4087" y="1535"/>
                    <a:pt x="3636" y="489"/>
                    <a:pt x="2687" y="119"/>
                  </a:cubicBezTo>
                  <a:cubicBezTo>
                    <a:pt x="2479" y="39"/>
                    <a:pt x="2263" y="1"/>
                    <a:pt x="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0"/>
            <p:cNvSpPr/>
            <p:nvPr/>
          </p:nvSpPr>
          <p:spPr>
            <a:xfrm>
              <a:off x="5273675" y="3659275"/>
              <a:ext cx="133550" cy="118100"/>
            </a:xfrm>
            <a:custGeom>
              <a:rect b="b" l="l" r="r" t="t"/>
              <a:pathLst>
                <a:path extrusionOk="0" h="4724" w="5342">
                  <a:moveTo>
                    <a:pt x="2684" y="1"/>
                  </a:moveTo>
                  <a:cubicBezTo>
                    <a:pt x="1744" y="1"/>
                    <a:pt x="854" y="576"/>
                    <a:pt x="484" y="1501"/>
                  </a:cubicBezTo>
                  <a:cubicBezTo>
                    <a:pt x="1" y="2708"/>
                    <a:pt x="612" y="4075"/>
                    <a:pt x="1819" y="4558"/>
                  </a:cubicBezTo>
                  <a:cubicBezTo>
                    <a:pt x="2100" y="4670"/>
                    <a:pt x="2390" y="4723"/>
                    <a:pt x="2675" y="4723"/>
                  </a:cubicBezTo>
                  <a:cubicBezTo>
                    <a:pt x="3614" y="4723"/>
                    <a:pt x="4505" y="4148"/>
                    <a:pt x="4875" y="3223"/>
                  </a:cubicBezTo>
                  <a:cubicBezTo>
                    <a:pt x="5342" y="2016"/>
                    <a:pt x="4747" y="649"/>
                    <a:pt x="3540" y="166"/>
                  </a:cubicBezTo>
                  <a:cubicBezTo>
                    <a:pt x="3259" y="54"/>
                    <a:pt x="2969" y="1"/>
                    <a:pt x="2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0"/>
            <p:cNvSpPr/>
            <p:nvPr/>
          </p:nvSpPr>
          <p:spPr>
            <a:xfrm>
              <a:off x="5289375" y="3673525"/>
              <a:ext cx="102175" cy="90200"/>
            </a:xfrm>
            <a:custGeom>
              <a:rect b="b" l="l" r="r" t="t"/>
              <a:pathLst>
                <a:path extrusionOk="0" h="3608" w="4087">
                  <a:moveTo>
                    <a:pt x="2042" y="0"/>
                  </a:moveTo>
                  <a:cubicBezTo>
                    <a:pt x="1319" y="0"/>
                    <a:pt x="638" y="441"/>
                    <a:pt x="354" y="1157"/>
                  </a:cubicBezTo>
                  <a:cubicBezTo>
                    <a:pt x="0" y="2074"/>
                    <a:pt x="467" y="3119"/>
                    <a:pt x="1384" y="3489"/>
                  </a:cubicBezTo>
                  <a:cubicBezTo>
                    <a:pt x="1596" y="3570"/>
                    <a:pt x="1814" y="3608"/>
                    <a:pt x="2028" y="3608"/>
                  </a:cubicBezTo>
                  <a:cubicBezTo>
                    <a:pt x="2757" y="3608"/>
                    <a:pt x="3443" y="3168"/>
                    <a:pt x="3716" y="2460"/>
                  </a:cubicBezTo>
                  <a:cubicBezTo>
                    <a:pt x="4086" y="1527"/>
                    <a:pt x="3636" y="481"/>
                    <a:pt x="2703" y="127"/>
                  </a:cubicBezTo>
                  <a:cubicBezTo>
                    <a:pt x="2485" y="41"/>
                    <a:pt x="2262" y="0"/>
                    <a:pt x="20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6" name="Google Shape;696;p40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8800" y="4206625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Retribución</a:t>
            </a:r>
            <a:endParaRPr/>
          </a:p>
        </p:txBody>
      </p:sp>
      <p:sp>
        <p:nvSpPr>
          <p:cNvPr id="702" name="Google Shape;702;p41"/>
          <p:cNvSpPr txBox="1"/>
          <p:nvPr>
            <p:ph idx="1" type="subTitle"/>
          </p:nvPr>
        </p:nvSpPr>
        <p:spPr>
          <a:xfrm>
            <a:off x="1523400" y="1844500"/>
            <a:ext cx="6575400" cy="27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Estatuto de los Trabajadores nos dice que se podrá optar entre abonar las horas extraordinarias en la cuantía que se fije, o compensarlas por tiempos equivalentes de descanso retribuido.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caso de compensarse económicamente, en ausencia de pacto, éstas deberán abonarse en el plazo de los 4 meses siguientes a su realización.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 ausencia de pacto al respecto, se entenderá que las horas extraordinarias realizadas deberán ser compensadas mediante descanso dentro de los 4 meses siguientes.</a:t>
            </a:r>
            <a:endParaRPr/>
          </a:p>
        </p:txBody>
      </p:sp>
      <p:sp>
        <p:nvSpPr>
          <p:cNvPr id="703" name="Google Shape;703;p41"/>
          <p:cNvSpPr txBox="1"/>
          <p:nvPr>
            <p:ph idx="2" type="subTitle"/>
          </p:nvPr>
        </p:nvSpPr>
        <p:spPr>
          <a:xfrm>
            <a:off x="2715625" y="1017726"/>
            <a:ext cx="3356100" cy="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4" name="Google Shape;704;p41"/>
          <p:cNvGrpSpPr/>
          <p:nvPr/>
        </p:nvGrpSpPr>
        <p:grpSpPr>
          <a:xfrm rot="-431690">
            <a:off x="651058" y="938432"/>
            <a:ext cx="1191995" cy="1366335"/>
            <a:chOff x="7404700" y="-2723775"/>
            <a:chExt cx="1951500" cy="2236925"/>
          </a:xfrm>
        </p:grpSpPr>
        <p:sp>
          <p:nvSpPr>
            <p:cNvPr id="705" name="Google Shape;705;p41"/>
            <p:cNvSpPr/>
            <p:nvPr/>
          </p:nvSpPr>
          <p:spPr>
            <a:xfrm>
              <a:off x="7404700" y="-2723775"/>
              <a:ext cx="1951500" cy="2236925"/>
            </a:xfrm>
            <a:custGeom>
              <a:rect b="b" l="l" r="r" t="t"/>
              <a:pathLst>
                <a:path extrusionOk="0" h="89477" w="78060">
                  <a:moveTo>
                    <a:pt x="61521" y="1"/>
                  </a:moveTo>
                  <a:cubicBezTo>
                    <a:pt x="32261" y="1"/>
                    <a:pt x="2806" y="14223"/>
                    <a:pt x="1566" y="14843"/>
                  </a:cubicBezTo>
                  <a:cubicBezTo>
                    <a:pt x="522" y="15332"/>
                    <a:pt x="0" y="16474"/>
                    <a:pt x="261" y="17550"/>
                  </a:cubicBezTo>
                  <a:lnTo>
                    <a:pt x="11417" y="68568"/>
                  </a:lnTo>
                  <a:cubicBezTo>
                    <a:pt x="11678" y="69709"/>
                    <a:pt x="12689" y="70492"/>
                    <a:pt x="13831" y="70492"/>
                  </a:cubicBezTo>
                  <a:cubicBezTo>
                    <a:pt x="13994" y="70362"/>
                    <a:pt x="14125" y="70329"/>
                    <a:pt x="14223" y="70329"/>
                  </a:cubicBezTo>
                  <a:lnTo>
                    <a:pt x="39242" y="66937"/>
                  </a:lnTo>
                  <a:lnTo>
                    <a:pt x="37807" y="83899"/>
                  </a:lnTo>
                  <a:cubicBezTo>
                    <a:pt x="37774" y="84551"/>
                    <a:pt x="37970" y="85204"/>
                    <a:pt x="38361" y="85693"/>
                  </a:cubicBezTo>
                  <a:cubicBezTo>
                    <a:pt x="38688" y="86052"/>
                    <a:pt x="41754" y="89477"/>
                    <a:pt x="45799" y="89477"/>
                  </a:cubicBezTo>
                  <a:cubicBezTo>
                    <a:pt x="47495" y="89477"/>
                    <a:pt x="50039" y="88890"/>
                    <a:pt x="52290" y="85856"/>
                  </a:cubicBezTo>
                  <a:cubicBezTo>
                    <a:pt x="52453" y="85628"/>
                    <a:pt x="52649" y="85334"/>
                    <a:pt x="52812" y="85041"/>
                  </a:cubicBezTo>
                  <a:lnTo>
                    <a:pt x="52910" y="84812"/>
                  </a:lnTo>
                  <a:cubicBezTo>
                    <a:pt x="53040" y="84584"/>
                    <a:pt x="53138" y="84356"/>
                    <a:pt x="53236" y="84095"/>
                  </a:cubicBezTo>
                  <a:cubicBezTo>
                    <a:pt x="53301" y="84029"/>
                    <a:pt x="53301" y="83997"/>
                    <a:pt x="53334" y="83899"/>
                  </a:cubicBezTo>
                  <a:cubicBezTo>
                    <a:pt x="53464" y="83573"/>
                    <a:pt x="53530" y="83279"/>
                    <a:pt x="53627" y="83018"/>
                  </a:cubicBezTo>
                  <a:cubicBezTo>
                    <a:pt x="53627" y="82953"/>
                    <a:pt x="53660" y="82920"/>
                    <a:pt x="53660" y="82822"/>
                  </a:cubicBezTo>
                  <a:cubicBezTo>
                    <a:pt x="53758" y="82594"/>
                    <a:pt x="53791" y="82301"/>
                    <a:pt x="53823" y="82072"/>
                  </a:cubicBezTo>
                  <a:cubicBezTo>
                    <a:pt x="53823" y="81974"/>
                    <a:pt x="53856" y="81844"/>
                    <a:pt x="53856" y="81779"/>
                  </a:cubicBezTo>
                  <a:cubicBezTo>
                    <a:pt x="53921" y="81518"/>
                    <a:pt x="53954" y="81289"/>
                    <a:pt x="53954" y="81028"/>
                  </a:cubicBezTo>
                  <a:cubicBezTo>
                    <a:pt x="53954" y="81028"/>
                    <a:pt x="53954" y="80865"/>
                    <a:pt x="53986" y="80833"/>
                  </a:cubicBezTo>
                  <a:cubicBezTo>
                    <a:pt x="54019" y="80506"/>
                    <a:pt x="54019" y="80180"/>
                    <a:pt x="54019" y="79854"/>
                  </a:cubicBezTo>
                  <a:lnTo>
                    <a:pt x="54019" y="79658"/>
                  </a:lnTo>
                  <a:lnTo>
                    <a:pt x="54019" y="78843"/>
                  </a:lnTo>
                  <a:lnTo>
                    <a:pt x="54019" y="78549"/>
                  </a:lnTo>
                  <a:cubicBezTo>
                    <a:pt x="54019" y="78256"/>
                    <a:pt x="53986" y="77995"/>
                    <a:pt x="53986" y="77701"/>
                  </a:cubicBezTo>
                  <a:lnTo>
                    <a:pt x="53986" y="77571"/>
                  </a:lnTo>
                  <a:cubicBezTo>
                    <a:pt x="53954" y="77244"/>
                    <a:pt x="53921" y="76886"/>
                    <a:pt x="53856" y="76559"/>
                  </a:cubicBezTo>
                  <a:lnTo>
                    <a:pt x="53823" y="76364"/>
                  </a:lnTo>
                  <a:lnTo>
                    <a:pt x="53693" y="75483"/>
                  </a:lnTo>
                  <a:lnTo>
                    <a:pt x="53660" y="75287"/>
                  </a:lnTo>
                  <a:cubicBezTo>
                    <a:pt x="53530" y="74635"/>
                    <a:pt x="53432" y="73950"/>
                    <a:pt x="53269" y="73265"/>
                  </a:cubicBezTo>
                  <a:lnTo>
                    <a:pt x="53203" y="73102"/>
                  </a:lnTo>
                  <a:cubicBezTo>
                    <a:pt x="53138" y="72808"/>
                    <a:pt x="53040" y="72482"/>
                    <a:pt x="53008" y="72188"/>
                  </a:cubicBezTo>
                  <a:lnTo>
                    <a:pt x="52975" y="72058"/>
                  </a:lnTo>
                  <a:cubicBezTo>
                    <a:pt x="52812" y="71373"/>
                    <a:pt x="52616" y="70688"/>
                    <a:pt x="52388" y="70036"/>
                  </a:cubicBezTo>
                  <a:lnTo>
                    <a:pt x="52355" y="69938"/>
                  </a:lnTo>
                  <a:cubicBezTo>
                    <a:pt x="51866" y="68307"/>
                    <a:pt x="51311" y="66774"/>
                    <a:pt x="50822" y="65436"/>
                  </a:cubicBezTo>
                  <a:lnTo>
                    <a:pt x="75939" y="62011"/>
                  </a:lnTo>
                  <a:cubicBezTo>
                    <a:pt x="77146" y="61848"/>
                    <a:pt x="78060" y="60771"/>
                    <a:pt x="78060" y="59565"/>
                  </a:cubicBezTo>
                  <a:lnTo>
                    <a:pt x="77309" y="3524"/>
                  </a:lnTo>
                  <a:cubicBezTo>
                    <a:pt x="77309" y="2349"/>
                    <a:pt x="76461" y="1371"/>
                    <a:pt x="75320" y="1175"/>
                  </a:cubicBezTo>
                  <a:cubicBezTo>
                    <a:pt x="71046" y="359"/>
                    <a:pt x="66382" y="1"/>
                    <a:pt x="615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1"/>
            <p:cNvSpPr/>
            <p:nvPr/>
          </p:nvSpPr>
          <p:spPr>
            <a:xfrm>
              <a:off x="7468300" y="-2658225"/>
              <a:ext cx="1823475" cy="2118250"/>
            </a:xfrm>
            <a:custGeom>
              <a:rect b="b" l="l" r="r" t="t"/>
              <a:pathLst>
                <a:path extrusionOk="0" h="84730" w="72939">
                  <a:moveTo>
                    <a:pt x="58847" y="1"/>
                  </a:moveTo>
                  <a:cubicBezTo>
                    <a:pt x="29822" y="1"/>
                    <a:pt x="1" y="14569"/>
                    <a:pt x="1" y="14569"/>
                  </a:cubicBezTo>
                  <a:lnTo>
                    <a:pt x="11157" y="65587"/>
                  </a:lnTo>
                  <a:lnTo>
                    <a:pt x="39177" y="61770"/>
                  </a:lnTo>
                  <a:lnTo>
                    <a:pt x="37514" y="81799"/>
                  </a:lnTo>
                  <a:cubicBezTo>
                    <a:pt x="37514" y="81799"/>
                    <a:pt x="40055" y="84729"/>
                    <a:pt x="43114" y="84729"/>
                  </a:cubicBezTo>
                  <a:cubicBezTo>
                    <a:pt x="44574" y="84729"/>
                    <a:pt x="46151" y="84063"/>
                    <a:pt x="47626" y="82092"/>
                  </a:cubicBezTo>
                  <a:cubicBezTo>
                    <a:pt x="51149" y="77363"/>
                    <a:pt x="46843" y="65913"/>
                    <a:pt x="44723" y="61020"/>
                  </a:cubicBezTo>
                  <a:lnTo>
                    <a:pt x="72939" y="57171"/>
                  </a:lnTo>
                  <a:lnTo>
                    <a:pt x="72188" y="1163"/>
                  </a:lnTo>
                  <a:cubicBezTo>
                    <a:pt x="67837" y="352"/>
                    <a:pt x="63351" y="1"/>
                    <a:pt x="588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1"/>
            <p:cNvSpPr/>
            <p:nvPr/>
          </p:nvSpPr>
          <p:spPr>
            <a:xfrm>
              <a:off x="8404500" y="-976150"/>
              <a:ext cx="313175" cy="436175"/>
            </a:xfrm>
            <a:custGeom>
              <a:rect b="b" l="l" r="r" t="t"/>
              <a:pathLst>
                <a:path extrusionOk="0" h="17447" w="12527">
                  <a:moveTo>
                    <a:pt x="9591" y="0"/>
                  </a:moveTo>
                  <a:lnTo>
                    <a:pt x="1077" y="1598"/>
                  </a:lnTo>
                  <a:lnTo>
                    <a:pt x="0" y="14516"/>
                  </a:lnTo>
                  <a:cubicBezTo>
                    <a:pt x="0" y="14516"/>
                    <a:pt x="2542" y="17446"/>
                    <a:pt x="5601" y="17446"/>
                  </a:cubicBezTo>
                  <a:cubicBezTo>
                    <a:pt x="7061" y="17446"/>
                    <a:pt x="8638" y="16780"/>
                    <a:pt x="10112" y="14809"/>
                  </a:cubicBezTo>
                  <a:cubicBezTo>
                    <a:pt x="12526" y="11580"/>
                    <a:pt x="11319" y="5284"/>
                    <a:pt x="9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41"/>
            <p:cNvSpPr/>
            <p:nvPr/>
          </p:nvSpPr>
          <p:spPr>
            <a:xfrm>
              <a:off x="8428150" y="-669525"/>
              <a:ext cx="234075" cy="62000"/>
            </a:xfrm>
            <a:custGeom>
              <a:rect b="b" l="l" r="r" t="t"/>
              <a:pathLst>
                <a:path extrusionOk="0" h="2480" w="9363">
                  <a:moveTo>
                    <a:pt x="9232" y="0"/>
                  </a:moveTo>
                  <a:lnTo>
                    <a:pt x="0" y="1859"/>
                  </a:lnTo>
                  <a:lnTo>
                    <a:pt x="131" y="2479"/>
                  </a:lnTo>
                  <a:lnTo>
                    <a:pt x="9362" y="620"/>
                  </a:lnTo>
                  <a:lnTo>
                    <a:pt x="9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41"/>
            <p:cNvSpPr/>
            <p:nvPr/>
          </p:nvSpPr>
          <p:spPr>
            <a:xfrm>
              <a:off x="8428150" y="-721725"/>
              <a:ext cx="234075" cy="67700"/>
            </a:xfrm>
            <a:custGeom>
              <a:rect b="b" l="l" r="r" t="t"/>
              <a:pathLst>
                <a:path extrusionOk="0" h="2708" w="9363">
                  <a:moveTo>
                    <a:pt x="9232" y="0"/>
                  </a:moveTo>
                  <a:lnTo>
                    <a:pt x="0" y="2088"/>
                  </a:lnTo>
                  <a:lnTo>
                    <a:pt x="163" y="2708"/>
                  </a:lnTo>
                  <a:lnTo>
                    <a:pt x="9362" y="653"/>
                  </a:lnTo>
                  <a:lnTo>
                    <a:pt x="923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41"/>
            <p:cNvSpPr/>
            <p:nvPr/>
          </p:nvSpPr>
          <p:spPr>
            <a:xfrm>
              <a:off x="8427325" y="-778000"/>
              <a:ext cx="233250" cy="60375"/>
            </a:xfrm>
            <a:custGeom>
              <a:rect b="b" l="l" r="r" t="t"/>
              <a:pathLst>
                <a:path extrusionOk="0" h="2415" w="9330">
                  <a:moveTo>
                    <a:pt x="9199" y="1"/>
                  </a:moveTo>
                  <a:lnTo>
                    <a:pt x="1" y="1795"/>
                  </a:lnTo>
                  <a:lnTo>
                    <a:pt x="131" y="2415"/>
                  </a:lnTo>
                  <a:lnTo>
                    <a:pt x="9330" y="653"/>
                  </a:lnTo>
                  <a:lnTo>
                    <a:pt x="919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41"/>
            <p:cNvSpPr/>
            <p:nvPr/>
          </p:nvSpPr>
          <p:spPr>
            <a:xfrm>
              <a:off x="8436300" y="-839150"/>
              <a:ext cx="225100" cy="57100"/>
            </a:xfrm>
            <a:custGeom>
              <a:rect b="b" l="l" r="r" t="t"/>
              <a:pathLst>
                <a:path extrusionOk="0" h="2284" w="9004">
                  <a:moveTo>
                    <a:pt x="8873" y="0"/>
                  </a:moveTo>
                  <a:lnTo>
                    <a:pt x="0" y="1664"/>
                  </a:lnTo>
                  <a:lnTo>
                    <a:pt x="131" y="2284"/>
                  </a:lnTo>
                  <a:lnTo>
                    <a:pt x="9004" y="620"/>
                  </a:lnTo>
                  <a:lnTo>
                    <a:pt x="887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41"/>
            <p:cNvSpPr/>
            <p:nvPr/>
          </p:nvSpPr>
          <p:spPr>
            <a:xfrm>
              <a:off x="8448525" y="-899500"/>
              <a:ext cx="199825" cy="61175"/>
            </a:xfrm>
            <a:custGeom>
              <a:rect b="b" l="l" r="r" t="t"/>
              <a:pathLst>
                <a:path extrusionOk="0" h="2447" w="7993">
                  <a:moveTo>
                    <a:pt x="7862" y="0"/>
                  </a:moveTo>
                  <a:lnTo>
                    <a:pt x="1" y="1827"/>
                  </a:lnTo>
                  <a:lnTo>
                    <a:pt x="131" y="2447"/>
                  </a:lnTo>
                  <a:lnTo>
                    <a:pt x="7993" y="653"/>
                  </a:lnTo>
                  <a:lnTo>
                    <a:pt x="78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41"/>
            <p:cNvSpPr/>
            <p:nvPr/>
          </p:nvSpPr>
          <p:spPr>
            <a:xfrm>
              <a:off x="8449350" y="-928875"/>
              <a:ext cx="176175" cy="36725"/>
            </a:xfrm>
            <a:custGeom>
              <a:rect b="b" l="l" r="r" t="t"/>
              <a:pathLst>
                <a:path extrusionOk="0" h="1469" w="7047">
                  <a:moveTo>
                    <a:pt x="6948" y="1"/>
                  </a:moveTo>
                  <a:lnTo>
                    <a:pt x="0" y="816"/>
                  </a:lnTo>
                  <a:lnTo>
                    <a:pt x="66" y="1469"/>
                  </a:lnTo>
                  <a:lnTo>
                    <a:pt x="7046" y="653"/>
                  </a:lnTo>
                  <a:lnTo>
                    <a:pt x="694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41"/>
            <p:cNvSpPr/>
            <p:nvPr/>
          </p:nvSpPr>
          <p:spPr>
            <a:xfrm>
              <a:off x="7591450" y="-2496250"/>
              <a:ext cx="1624500" cy="1330925"/>
            </a:xfrm>
            <a:custGeom>
              <a:rect b="b" l="l" r="r" t="t"/>
              <a:pathLst>
                <a:path extrusionOk="0" h="53237" w="64980">
                  <a:moveTo>
                    <a:pt x="62272" y="1"/>
                  </a:moveTo>
                  <a:lnTo>
                    <a:pt x="0" y="11809"/>
                  </a:lnTo>
                  <a:lnTo>
                    <a:pt x="9036" y="53236"/>
                  </a:lnTo>
                  <a:lnTo>
                    <a:pt x="64979" y="46582"/>
                  </a:lnTo>
                  <a:lnTo>
                    <a:pt x="622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41"/>
            <p:cNvSpPr/>
            <p:nvPr/>
          </p:nvSpPr>
          <p:spPr>
            <a:xfrm>
              <a:off x="7589825" y="-2506025"/>
              <a:ext cx="1634275" cy="1174325"/>
            </a:xfrm>
            <a:custGeom>
              <a:rect b="b" l="l" r="r" t="t"/>
              <a:pathLst>
                <a:path extrusionOk="0" h="46973" w="65371">
                  <a:moveTo>
                    <a:pt x="62598" y="0"/>
                  </a:moveTo>
                  <a:lnTo>
                    <a:pt x="0" y="11874"/>
                  </a:lnTo>
                  <a:lnTo>
                    <a:pt x="131" y="12461"/>
                  </a:lnTo>
                  <a:lnTo>
                    <a:pt x="62010" y="783"/>
                  </a:lnTo>
                  <a:lnTo>
                    <a:pt x="64718" y="46973"/>
                  </a:lnTo>
                  <a:lnTo>
                    <a:pt x="65370" y="46940"/>
                  </a:lnTo>
                  <a:lnTo>
                    <a:pt x="625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41"/>
            <p:cNvSpPr/>
            <p:nvPr/>
          </p:nvSpPr>
          <p:spPr>
            <a:xfrm>
              <a:off x="7848325" y="-2400825"/>
              <a:ext cx="1049075" cy="714400"/>
            </a:xfrm>
            <a:custGeom>
              <a:rect b="b" l="l" r="r" t="t"/>
              <a:pathLst>
                <a:path extrusionOk="0" h="28576" w="41963">
                  <a:moveTo>
                    <a:pt x="38394" y="0"/>
                  </a:moveTo>
                  <a:cubicBezTo>
                    <a:pt x="14027" y="1435"/>
                    <a:pt x="1" y="17028"/>
                    <a:pt x="1" y="17028"/>
                  </a:cubicBezTo>
                  <a:cubicBezTo>
                    <a:pt x="490" y="21692"/>
                    <a:pt x="1305" y="25476"/>
                    <a:pt x="2349" y="28575"/>
                  </a:cubicBezTo>
                  <a:cubicBezTo>
                    <a:pt x="8808" y="21855"/>
                    <a:pt x="21008" y="17550"/>
                    <a:pt x="29163" y="15331"/>
                  </a:cubicBezTo>
                  <a:cubicBezTo>
                    <a:pt x="33990" y="13961"/>
                    <a:pt x="37416" y="13374"/>
                    <a:pt x="37416" y="13374"/>
                  </a:cubicBezTo>
                  <a:cubicBezTo>
                    <a:pt x="41963" y="10646"/>
                    <a:pt x="41335" y="6915"/>
                    <a:pt x="41330" y="6915"/>
                  </a:cubicBezTo>
                  <a:lnTo>
                    <a:pt x="41330" y="6915"/>
                  </a:lnTo>
                  <a:cubicBezTo>
                    <a:pt x="41330" y="6915"/>
                    <a:pt x="41330" y="6915"/>
                    <a:pt x="41330" y="6916"/>
                  </a:cubicBezTo>
                  <a:lnTo>
                    <a:pt x="38688" y="8710"/>
                  </a:lnTo>
                  <a:lnTo>
                    <a:pt x="41330" y="620"/>
                  </a:lnTo>
                  <a:lnTo>
                    <a:pt x="41330" y="620"/>
                  </a:lnTo>
                  <a:lnTo>
                    <a:pt x="37383" y="2055"/>
                  </a:lnTo>
                  <a:lnTo>
                    <a:pt x="37383" y="2055"/>
                  </a:lnTo>
                  <a:lnTo>
                    <a:pt x="38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41"/>
            <p:cNvSpPr/>
            <p:nvPr/>
          </p:nvSpPr>
          <p:spPr>
            <a:xfrm>
              <a:off x="7908675" y="-2018375"/>
              <a:ext cx="1182500" cy="692025"/>
            </a:xfrm>
            <a:custGeom>
              <a:rect b="b" l="l" r="r" t="t"/>
              <a:pathLst>
                <a:path extrusionOk="0" h="27681" w="47300">
                  <a:moveTo>
                    <a:pt x="26781" y="1"/>
                  </a:moveTo>
                  <a:cubicBezTo>
                    <a:pt x="18626" y="2219"/>
                    <a:pt x="6427" y="6460"/>
                    <a:pt x="0" y="13245"/>
                  </a:cubicBezTo>
                  <a:cubicBezTo>
                    <a:pt x="3925" y="24609"/>
                    <a:pt x="11112" y="26759"/>
                    <a:pt x="16009" y="26759"/>
                  </a:cubicBezTo>
                  <a:cubicBezTo>
                    <a:pt x="16200" y="26759"/>
                    <a:pt x="16388" y="26755"/>
                    <a:pt x="16571" y="26749"/>
                  </a:cubicBezTo>
                  <a:cubicBezTo>
                    <a:pt x="19246" y="26651"/>
                    <a:pt x="21073" y="25966"/>
                    <a:pt x="21073" y="25966"/>
                  </a:cubicBezTo>
                  <a:lnTo>
                    <a:pt x="21791" y="18659"/>
                  </a:lnTo>
                  <a:lnTo>
                    <a:pt x="21791" y="18659"/>
                  </a:lnTo>
                  <a:cubicBezTo>
                    <a:pt x="19835" y="19878"/>
                    <a:pt x="18106" y="20378"/>
                    <a:pt x="16643" y="20378"/>
                  </a:cubicBezTo>
                  <a:cubicBezTo>
                    <a:pt x="11881" y="20378"/>
                    <a:pt x="9945" y="15082"/>
                    <a:pt x="12266" y="12038"/>
                  </a:cubicBezTo>
                  <a:cubicBezTo>
                    <a:pt x="13342" y="10646"/>
                    <a:pt x="14824" y="10182"/>
                    <a:pt x="16322" y="10182"/>
                  </a:cubicBezTo>
                  <a:cubicBezTo>
                    <a:pt x="19319" y="10182"/>
                    <a:pt x="22378" y="12038"/>
                    <a:pt x="22378" y="12038"/>
                  </a:cubicBezTo>
                  <a:cubicBezTo>
                    <a:pt x="22378" y="12038"/>
                    <a:pt x="22019" y="14549"/>
                    <a:pt x="22932" y="17877"/>
                  </a:cubicBezTo>
                  <a:cubicBezTo>
                    <a:pt x="23487" y="19932"/>
                    <a:pt x="24531" y="22280"/>
                    <a:pt x="26357" y="24661"/>
                  </a:cubicBezTo>
                  <a:cubicBezTo>
                    <a:pt x="27108" y="25575"/>
                    <a:pt x="28054" y="26292"/>
                    <a:pt x="29130" y="26782"/>
                  </a:cubicBezTo>
                  <a:cubicBezTo>
                    <a:pt x="30549" y="27405"/>
                    <a:pt x="32197" y="27681"/>
                    <a:pt x="33905" y="27681"/>
                  </a:cubicBezTo>
                  <a:cubicBezTo>
                    <a:pt x="39620" y="27681"/>
                    <a:pt x="46021" y="24596"/>
                    <a:pt x="46875" y="21106"/>
                  </a:cubicBezTo>
                  <a:cubicBezTo>
                    <a:pt x="47299" y="19377"/>
                    <a:pt x="46810" y="17583"/>
                    <a:pt x="45929" y="15919"/>
                  </a:cubicBezTo>
                  <a:lnTo>
                    <a:pt x="36796" y="20649"/>
                  </a:lnTo>
                  <a:cubicBezTo>
                    <a:pt x="31218" y="12984"/>
                    <a:pt x="40645" y="11026"/>
                    <a:pt x="40645" y="11026"/>
                  </a:cubicBezTo>
                  <a:lnTo>
                    <a:pt x="40155" y="9885"/>
                  </a:lnTo>
                  <a:cubicBezTo>
                    <a:pt x="26357" y="11483"/>
                    <a:pt x="34121" y="21204"/>
                    <a:pt x="34121" y="21204"/>
                  </a:cubicBezTo>
                  <a:cubicBezTo>
                    <a:pt x="33510" y="21331"/>
                    <a:pt x="32928" y="21390"/>
                    <a:pt x="32376" y="21390"/>
                  </a:cubicBezTo>
                  <a:cubicBezTo>
                    <a:pt x="24265" y="21390"/>
                    <a:pt x="22378" y="8580"/>
                    <a:pt x="22378" y="8580"/>
                  </a:cubicBezTo>
                  <a:lnTo>
                    <a:pt x="22378" y="8580"/>
                  </a:lnTo>
                  <a:lnTo>
                    <a:pt x="27988" y="9004"/>
                  </a:lnTo>
                  <a:lnTo>
                    <a:pt x="26781" y="1"/>
                  </a:lnTo>
                  <a:close/>
                </a:path>
              </a:pathLst>
            </a:custGeom>
            <a:solidFill>
              <a:srgbClr val="1435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41"/>
            <p:cNvSpPr/>
            <p:nvPr/>
          </p:nvSpPr>
          <p:spPr>
            <a:xfrm>
              <a:off x="7908675" y="-2018375"/>
              <a:ext cx="1182500" cy="692025"/>
            </a:xfrm>
            <a:custGeom>
              <a:rect b="b" l="l" r="r" t="t"/>
              <a:pathLst>
                <a:path extrusionOk="0" h="27681" w="47300">
                  <a:moveTo>
                    <a:pt x="26781" y="1"/>
                  </a:moveTo>
                  <a:cubicBezTo>
                    <a:pt x="18626" y="2219"/>
                    <a:pt x="6427" y="6460"/>
                    <a:pt x="0" y="13245"/>
                  </a:cubicBezTo>
                  <a:cubicBezTo>
                    <a:pt x="3925" y="24609"/>
                    <a:pt x="11112" y="26759"/>
                    <a:pt x="16009" y="26759"/>
                  </a:cubicBezTo>
                  <a:cubicBezTo>
                    <a:pt x="16200" y="26759"/>
                    <a:pt x="16388" y="26755"/>
                    <a:pt x="16571" y="26749"/>
                  </a:cubicBezTo>
                  <a:cubicBezTo>
                    <a:pt x="19246" y="26651"/>
                    <a:pt x="21073" y="25966"/>
                    <a:pt x="21073" y="25966"/>
                  </a:cubicBezTo>
                  <a:lnTo>
                    <a:pt x="21791" y="18659"/>
                  </a:lnTo>
                  <a:lnTo>
                    <a:pt x="21791" y="18659"/>
                  </a:lnTo>
                  <a:cubicBezTo>
                    <a:pt x="19835" y="19878"/>
                    <a:pt x="18106" y="20378"/>
                    <a:pt x="16643" y="20378"/>
                  </a:cubicBezTo>
                  <a:cubicBezTo>
                    <a:pt x="11881" y="20378"/>
                    <a:pt x="9945" y="15082"/>
                    <a:pt x="12266" y="12038"/>
                  </a:cubicBezTo>
                  <a:cubicBezTo>
                    <a:pt x="13342" y="10646"/>
                    <a:pt x="14824" y="10182"/>
                    <a:pt x="16322" y="10182"/>
                  </a:cubicBezTo>
                  <a:cubicBezTo>
                    <a:pt x="19319" y="10182"/>
                    <a:pt x="22378" y="12038"/>
                    <a:pt x="22378" y="12038"/>
                  </a:cubicBezTo>
                  <a:cubicBezTo>
                    <a:pt x="22378" y="12038"/>
                    <a:pt x="22019" y="14549"/>
                    <a:pt x="22932" y="17877"/>
                  </a:cubicBezTo>
                  <a:cubicBezTo>
                    <a:pt x="23487" y="19932"/>
                    <a:pt x="24531" y="22280"/>
                    <a:pt x="26357" y="24661"/>
                  </a:cubicBezTo>
                  <a:cubicBezTo>
                    <a:pt x="27108" y="25575"/>
                    <a:pt x="28054" y="26292"/>
                    <a:pt x="29130" y="26782"/>
                  </a:cubicBezTo>
                  <a:cubicBezTo>
                    <a:pt x="30549" y="27405"/>
                    <a:pt x="32197" y="27681"/>
                    <a:pt x="33905" y="27681"/>
                  </a:cubicBezTo>
                  <a:cubicBezTo>
                    <a:pt x="39620" y="27681"/>
                    <a:pt x="46021" y="24596"/>
                    <a:pt x="46875" y="21106"/>
                  </a:cubicBezTo>
                  <a:cubicBezTo>
                    <a:pt x="47299" y="19377"/>
                    <a:pt x="46810" y="17583"/>
                    <a:pt x="45929" y="15919"/>
                  </a:cubicBezTo>
                  <a:lnTo>
                    <a:pt x="36796" y="20649"/>
                  </a:lnTo>
                  <a:cubicBezTo>
                    <a:pt x="31218" y="12984"/>
                    <a:pt x="40645" y="11026"/>
                    <a:pt x="40645" y="11026"/>
                  </a:cubicBezTo>
                  <a:lnTo>
                    <a:pt x="40155" y="9885"/>
                  </a:lnTo>
                  <a:cubicBezTo>
                    <a:pt x="26357" y="11483"/>
                    <a:pt x="34121" y="21204"/>
                    <a:pt x="34121" y="21204"/>
                  </a:cubicBezTo>
                  <a:cubicBezTo>
                    <a:pt x="33510" y="21331"/>
                    <a:pt x="32928" y="21390"/>
                    <a:pt x="32376" y="21390"/>
                  </a:cubicBezTo>
                  <a:cubicBezTo>
                    <a:pt x="24265" y="21390"/>
                    <a:pt x="22378" y="8580"/>
                    <a:pt x="22378" y="8580"/>
                  </a:cubicBezTo>
                  <a:lnTo>
                    <a:pt x="22378" y="8580"/>
                  </a:lnTo>
                  <a:lnTo>
                    <a:pt x="27988" y="9004"/>
                  </a:lnTo>
                  <a:lnTo>
                    <a:pt x="2678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41"/>
            <p:cNvSpPr/>
            <p:nvPr/>
          </p:nvSpPr>
          <p:spPr>
            <a:xfrm>
              <a:off x="8467300" y="-2068100"/>
              <a:ext cx="588800" cy="583825"/>
            </a:xfrm>
            <a:custGeom>
              <a:rect b="b" l="l" r="r" t="t"/>
              <a:pathLst>
                <a:path extrusionOk="0" h="23353" w="23552">
                  <a:moveTo>
                    <a:pt x="12657" y="0"/>
                  </a:moveTo>
                  <a:cubicBezTo>
                    <a:pt x="12657" y="0"/>
                    <a:pt x="9231" y="620"/>
                    <a:pt x="4404" y="1957"/>
                  </a:cubicBezTo>
                  <a:lnTo>
                    <a:pt x="5611" y="10993"/>
                  </a:lnTo>
                  <a:lnTo>
                    <a:pt x="0" y="10569"/>
                  </a:lnTo>
                  <a:lnTo>
                    <a:pt x="0" y="10569"/>
                  </a:lnTo>
                  <a:cubicBezTo>
                    <a:pt x="0" y="10569"/>
                    <a:pt x="1855" y="23352"/>
                    <a:pt x="9968" y="23352"/>
                  </a:cubicBezTo>
                  <a:cubicBezTo>
                    <a:pt x="10529" y="23352"/>
                    <a:pt x="11120" y="23291"/>
                    <a:pt x="11743" y="23160"/>
                  </a:cubicBezTo>
                  <a:cubicBezTo>
                    <a:pt x="11743" y="23160"/>
                    <a:pt x="4012" y="13472"/>
                    <a:pt x="17778" y="11874"/>
                  </a:cubicBezTo>
                  <a:lnTo>
                    <a:pt x="18267" y="13015"/>
                  </a:lnTo>
                  <a:cubicBezTo>
                    <a:pt x="18267" y="13015"/>
                    <a:pt x="8840" y="14940"/>
                    <a:pt x="14418" y="22638"/>
                  </a:cubicBezTo>
                  <a:lnTo>
                    <a:pt x="23552" y="17908"/>
                  </a:lnTo>
                  <a:cubicBezTo>
                    <a:pt x="21725" y="14418"/>
                    <a:pt x="18169" y="11482"/>
                    <a:pt x="18202" y="11482"/>
                  </a:cubicBezTo>
                  <a:lnTo>
                    <a:pt x="21105" y="10406"/>
                  </a:lnTo>
                  <a:cubicBezTo>
                    <a:pt x="21105" y="10406"/>
                    <a:pt x="18528" y="2022"/>
                    <a:pt x="126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41"/>
            <p:cNvSpPr/>
            <p:nvPr/>
          </p:nvSpPr>
          <p:spPr>
            <a:xfrm>
              <a:off x="8157275" y="-1763850"/>
              <a:ext cx="481300" cy="543075"/>
            </a:xfrm>
            <a:custGeom>
              <a:rect b="b" l="l" r="r" t="t"/>
              <a:pathLst>
                <a:path extrusionOk="0" h="21723" w="19252">
                  <a:moveTo>
                    <a:pt x="6378" y="1"/>
                  </a:moveTo>
                  <a:cubicBezTo>
                    <a:pt x="4880" y="1"/>
                    <a:pt x="3398" y="465"/>
                    <a:pt x="2322" y="1857"/>
                  </a:cubicBezTo>
                  <a:cubicBezTo>
                    <a:pt x="1" y="4901"/>
                    <a:pt x="1937" y="10197"/>
                    <a:pt x="6699" y="10197"/>
                  </a:cubicBezTo>
                  <a:cubicBezTo>
                    <a:pt x="8162" y="10197"/>
                    <a:pt x="9891" y="9697"/>
                    <a:pt x="11847" y="8478"/>
                  </a:cubicBezTo>
                  <a:lnTo>
                    <a:pt x="11847" y="8478"/>
                  </a:lnTo>
                  <a:lnTo>
                    <a:pt x="11129" y="15785"/>
                  </a:lnTo>
                  <a:cubicBezTo>
                    <a:pt x="11129" y="15785"/>
                    <a:pt x="9302" y="16470"/>
                    <a:pt x="6627" y="16536"/>
                  </a:cubicBezTo>
                  <a:lnTo>
                    <a:pt x="4670" y="21722"/>
                  </a:lnTo>
                  <a:lnTo>
                    <a:pt x="18990" y="20026"/>
                  </a:lnTo>
                  <a:lnTo>
                    <a:pt x="19251" y="16536"/>
                  </a:lnTo>
                  <a:cubicBezTo>
                    <a:pt x="18110" y="16111"/>
                    <a:pt x="17164" y="15394"/>
                    <a:pt x="16413" y="14480"/>
                  </a:cubicBezTo>
                  <a:cubicBezTo>
                    <a:pt x="14587" y="12099"/>
                    <a:pt x="13543" y="9751"/>
                    <a:pt x="12988" y="7696"/>
                  </a:cubicBezTo>
                  <a:cubicBezTo>
                    <a:pt x="12075" y="4368"/>
                    <a:pt x="12434" y="1857"/>
                    <a:pt x="12434" y="1857"/>
                  </a:cubicBezTo>
                  <a:cubicBezTo>
                    <a:pt x="12434" y="1857"/>
                    <a:pt x="9375" y="1"/>
                    <a:pt x="63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41"/>
            <p:cNvSpPr/>
            <p:nvPr/>
          </p:nvSpPr>
          <p:spPr>
            <a:xfrm>
              <a:off x="8757600" y="-1915625"/>
              <a:ext cx="132150" cy="118275"/>
            </a:xfrm>
            <a:custGeom>
              <a:rect b="b" l="l" r="r" t="t"/>
              <a:pathLst>
                <a:path extrusionOk="0" h="4731" w="5286">
                  <a:moveTo>
                    <a:pt x="3785" y="1"/>
                  </a:moveTo>
                  <a:lnTo>
                    <a:pt x="3230" y="295"/>
                  </a:lnTo>
                  <a:cubicBezTo>
                    <a:pt x="3589" y="1012"/>
                    <a:pt x="4274" y="3132"/>
                    <a:pt x="3295" y="3915"/>
                  </a:cubicBezTo>
                  <a:cubicBezTo>
                    <a:pt x="3196" y="4015"/>
                    <a:pt x="3077" y="4058"/>
                    <a:pt x="2939" y="4058"/>
                  </a:cubicBezTo>
                  <a:cubicBezTo>
                    <a:pt x="2897" y="4058"/>
                    <a:pt x="2852" y="4054"/>
                    <a:pt x="2806" y="4046"/>
                  </a:cubicBezTo>
                  <a:cubicBezTo>
                    <a:pt x="1893" y="3817"/>
                    <a:pt x="881" y="2121"/>
                    <a:pt x="555" y="1469"/>
                  </a:cubicBezTo>
                  <a:lnTo>
                    <a:pt x="1" y="1762"/>
                  </a:lnTo>
                  <a:cubicBezTo>
                    <a:pt x="99" y="2023"/>
                    <a:pt x="1306" y="4405"/>
                    <a:pt x="2643" y="4666"/>
                  </a:cubicBezTo>
                  <a:cubicBezTo>
                    <a:pt x="2773" y="4731"/>
                    <a:pt x="2839" y="4731"/>
                    <a:pt x="2937" y="4731"/>
                  </a:cubicBezTo>
                  <a:cubicBezTo>
                    <a:pt x="3230" y="4731"/>
                    <a:pt x="3491" y="4600"/>
                    <a:pt x="3687" y="4405"/>
                  </a:cubicBezTo>
                  <a:cubicBezTo>
                    <a:pt x="5285" y="3132"/>
                    <a:pt x="3882" y="131"/>
                    <a:pt x="3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41"/>
            <p:cNvSpPr/>
            <p:nvPr/>
          </p:nvSpPr>
          <p:spPr>
            <a:xfrm>
              <a:off x="8681775" y="-1993075"/>
              <a:ext cx="189200" cy="128050"/>
            </a:xfrm>
            <a:custGeom>
              <a:rect b="b" l="l" r="r" t="t"/>
              <a:pathLst>
                <a:path extrusionOk="0" h="5122" w="7568">
                  <a:moveTo>
                    <a:pt x="7568" y="0"/>
                  </a:moveTo>
                  <a:lnTo>
                    <a:pt x="0" y="2871"/>
                  </a:lnTo>
                  <a:lnTo>
                    <a:pt x="1272" y="5121"/>
                  </a:lnTo>
                  <a:lnTo>
                    <a:pt x="7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41"/>
            <p:cNvSpPr/>
            <p:nvPr/>
          </p:nvSpPr>
          <p:spPr>
            <a:xfrm>
              <a:off x="8220200" y="-1673450"/>
              <a:ext cx="185125" cy="104450"/>
            </a:xfrm>
            <a:custGeom>
              <a:rect b="b" l="l" r="r" t="t"/>
              <a:pathLst>
                <a:path extrusionOk="0" h="4178" w="7405">
                  <a:moveTo>
                    <a:pt x="3061" y="1"/>
                  </a:moveTo>
                  <a:cubicBezTo>
                    <a:pt x="2776" y="1"/>
                    <a:pt x="2484" y="31"/>
                    <a:pt x="2186" y="100"/>
                  </a:cubicBezTo>
                  <a:cubicBezTo>
                    <a:pt x="1305" y="296"/>
                    <a:pt x="750" y="687"/>
                    <a:pt x="457" y="1307"/>
                  </a:cubicBezTo>
                  <a:cubicBezTo>
                    <a:pt x="0" y="2318"/>
                    <a:pt x="620" y="3460"/>
                    <a:pt x="653" y="3525"/>
                  </a:cubicBezTo>
                  <a:lnTo>
                    <a:pt x="1207" y="3199"/>
                  </a:lnTo>
                  <a:cubicBezTo>
                    <a:pt x="1207" y="3199"/>
                    <a:pt x="750" y="2285"/>
                    <a:pt x="1077" y="1568"/>
                  </a:cubicBezTo>
                  <a:cubicBezTo>
                    <a:pt x="1240" y="1144"/>
                    <a:pt x="1664" y="850"/>
                    <a:pt x="2381" y="687"/>
                  </a:cubicBezTo>
                  <a:cubicBezTo>
                    <a:pt x="2608" y="642"/>
                    <a:pt x="2831" y="621"/>
                    <a:pt x="3049" y="621"/>
                  </a:cubicBezTo>
                  <a:cubicBezTo>
                    <a:pt x="4085" y="621"/>
                    <a:pt x="5008" y="1088"/>
                    <a:pt x="5709" y="1600"/>
                  </a:cubicBezTo>
                  <a:cubicBezTo>
                    <a:pt x="5415" y="1600"/>
                    <a:pt x="5187" y="1731"/>
                    <a:pt x="4926" y="1927"/>
                  </a:cubicBezTo>
                  <a:cubicBezTo>
                    <a:pt x="4110" y="2644"/>
                    <a:pt x="4567" y="3721"/>
                    <a:pt x="4893" y="4177"/>
                  </a:cubicBezTo>
                  <a:lnTo>
                    <a:pt x="5383" y="3786"/>
                  </a:lnTo>
                  <a:cubicBezTo>
                    <a:pt x="5383" y="3753"/>
                    <a:pt x="4763" y="2905"/>
                    <a:pt x="5350" y="2416"/>
                  </a:cubicBezTo>
                  <a:cubicBezTo>
                    <a:pt x="5474" y="2306"/>
                    <a:pt x="5624" y="2264"/>
                    <a:pt x="5783" y="2264"/>
                  </a:cubicBezTo>
                  <a:cubicBezTo>
                    <a:pt x="6332" y="2264"/>
                    <a:pt x="6981" y="2775"/>
                    <a:pt x="6981" y="2775"/>
                  </a:cubicBezTo>
                  <a:lnTo>
                    <a:pt x="7405" y="2318"/>
                  </a:lnTo>
                  <a:cubicBezTo>
                    <a:pt x="7347" y="2230"/>
                    <a:pt x="5486" y="1"/>
                    <a:pt x="30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41"/>
            <p:cNvSpPr/>
            <p:nvPr/>
          </p:nvSpPr>
          <p:spPr>
            <a:xfrm>
              <a:off x="8753525" y="-2092575"/>
              <a:ext cx="252025" cy="344975"/>
            </a:xfrm>
            <a:custGeom>
              <a:rect b="b" l="l" r="r" t="t"/>
              <a:pathLst>
                <a:path extrusionOk="0" h="13799" w="10081">
                  <a:moveTo>
                    <a:pt x="196" y="0"/>
                  </a:moveTo>
                  <a:lnTo>
                    <a:pt x="1" y="620"/>
                  </a:lnTo>
                  <a:cubicBezTo>
                    <a:pt x="66" y="653"/>
                    <a:pt x="6590" y="2741"/>
                    <a:pt x="9297" y="11254"/>
                  </a:cubicBezTo>
                  <a:lnTo>
                    <a:pt x="5872" y="12885"/>
                  </a:lnTo>
                  <a:cubicBezTo>
                    <a:pt x="5742" y="12624"/>
                    <a:pt x="5709" y="12168"/>
                    <a:pt x="5872" y="11874"/>
                  </a:cubicBezTo>
                  <a:cubicBezTo>
                    <a:pt x="6035" y="11678"/>
                    <a:pt x="6329" y="11515"/>
                    <a:pt x="6753" y="11515"/>
                  </a:cubicBezTo>
                  <a:lnTo>
                    <a:pt x="6720" y="10863"/>
                  </a:lnTo>
                  <a:cubicBezTo>
                    <a:pt x="6035" y="10895"/>
                    <a:pt x="5546" y="11156"/>
                    <a:pt x="5285" y="11548"/>
                  </a:cubicBezTo>
                  <a:cubicBezTo>
                    <a:pt x="4861" y="12331"/>
                    <a:pt x="5350" y="13472"/>
                    <a:pt x="5383" y="13505"/>
                  </a:cubicBezTo>
                  <a:lnTo>
                    <a:pt x="5513" y="13799"/>
                  </a:lnTo>
                  <a:lnTo>
                    <a:pt x="10080" y="11646"/>
                  </a:lnTo>
                  <a:lnTo>
                    <a:pt x="9982" y="11352"/>
                  </a:lnTo>
                  <a:cubicBezTo>
                    <a:pt x="7242" y="2251"/>
                    <a:pt x="294" y="66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8791050" y="-1699500"/>
              <a:ext cx="174525" cy="70975"/>
            </a:xfrm>
            <a:custGeom>
              <a:rect b="b" l="l" r="r" t="t"/>
              <a:pathLst>
                <a:path extrusionOk="0" h="2839" w="6981">
                  <a:moveTo>
                    <a:pt x="6394" y="0"/>
                  </a:moveTo>
                  <a:cubicBezTo>
                    <a:pt x="5546" y="1468"/>
                    <a:pt x="4665" y="2186"/>
                    <a:pt x="3719" y="2218"/>
                  </a:cubicBezTo>
                  <a:cubicBezTo>
                    <a:pt x="3675" y="2222"/>
                    <a:pt x="3631" y="2223"/>
                    <a:pt x="3588" y="2223"/>
                  </a:cubicBezTo>
                  <a:cubicBezTo>
                    <a:pt x="2347" y="2223"/>
                    <a:pt x="1403" y="914"/>
                    <a:pt x="1403" y="914"/>
                  </a:cubicBezTo>
                  <a:lnTo>
                    <a:pt x="1077" y="490"/>
                  </a:lnTo>
                  <a:lnTo>
                    <a:pt x="0" y="2545"/>
                  </a:lnTo>
                  <a:lnTo>
                    <a:pt x="587" y="2838"/>
                  </a:lnTo>
                  <a:lnTo>
                    <a:pt x="1142" y="1664"/>
                  </a:lnTo>
                  <a:cubicBezTo>
                    <a:pt x="1599" y="2121"/>
                    <a:pt x="2479" y="2838"/>
                    <a:pt x="3588" y="2838"/>
                  </a:cubicBezTo>
                  <a:lnTo>
                    <a:pt x="3751" y="2838"/>
                  </a:lnTo>
                  <a:cubicBezTo>
                    <a:pt x="4926" y="2806"/>
                    <a:pt x="6002" y="1957"/>
                    <a:pt x="6981" y="326"/>
                  </a:cubicBezTo>
                  <a:lnTo>
                    <a:pt x="63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41"/>
            <p:cNvSpPr/>
            <p:nvPr/>
          </p:nvSpPr>
          <p:spPr>
            <a:xfrm>
              <a:off x="8017475" y="-1326000"/>
              <a:ext cx="860025" cy="128050"/>
            </a:xfrm>
            <a:custGeom>
              <a:rect b="b" l="l" r="r" t="t"/>
              <a:pathLst>
                <a:path extrusionOk="0" h="5122" w="34401">
                  <a:moveTo>
                    <a:pt x="16223" y="1"/>
                  </a:moveTo>
                  <a:cubicBezTo>
                    <a:pt x="1" y="1"/>
                    <a:pt x="3053" y="5121"/>
                    <a:pt x="3053" y="5121"/>
                  </a:cubicBezTo>
                  <a:lnTo>
                    <a:pt x="34401" y="1370"/>
                  </a:lnTo>
                  <a:cubicBezTo>
                    <a:pt x="26581" y="387"/>
                    <a:pt x="20676" y="1"/>
                    <a:pt x="162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41"/>
            <p:cNvSpPr/>
            <p:nvPr/>
          </p:nvSpPr>
          <p:spPr>
            <a:xfrm>
              <a:off x="8120700" y="-1317850"/>
              <a:ext cx="347425" cy="88900"/>
            </a:xfrm>
            <a:custGeom>
              <a:rect b="b" l="l" r="r" t="t"/>
              <a:pathLst>
                <a:path extrusionOk="0" h="3556" w="13897">
                  <a:moveTo>
                    <a:pt x="13766" y="0"/>
                  </a:moveTo>
                  <a:lnTo>
                    <a:pt x="1" y="2936"/>
                  </a:lnTo>
                  <a:lnTo>
                    <a:pt x="131" y="3556"/>
                  </a:lnTo>
                  <a:lnTo>
                    <a:pt x="13897" y="653"/>
                  </a:lnTo>
                  <a:lnTo>
                    <a:pt x="137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1"/>
            <p:cNvSpPr/>
            <p:nvPr/>
          </p:nvSpPr>
          <p:spPr>
            <a:xfrm>
              <a:off x="8234875" y="-1299925"/>
              <a:ext cx="390650" cy="70975"/>
            </a:xfrm>
            <a:custGeom>
              <a:rect b="b" l="l" r="r" t="t"/>
              <a:pathLst>
                <a:path extrusionOk="0" h="2839" w="15626">
                  <a:moveTo>
                    <a:pt x="15527" y="1"/>
                  </a:moveTo>
                  <a:lnTo>
                    <a:pt x="0" y="2186"/>
                  </a:lnTo>
                  <a:lnTo>
                    <a:pt x="66" y="2839"/>
                  </a:lnTo>
                  <a:lnTo>
                    <a:pt x="15625" y="653"/>
                  </a:lnTo>
                  <a:lnTo>
                    <a:pt x="155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9" name="Google Shape;729;p41"/>
          <p:cNvGrpSpPr/>
          <p:nvPr/>
        </p:nvGrpSpPr>
        <p:grpSpPr>
          <a:xfrm>
            <a:off x="7327825" y="734381"/>
            <a:ext cx="1569292" cy="1218349"/>
            <a:chOff x="-4121525" y="302525"/>
            <a:chExt cx="2552525" cy="1981700"/>
          </a:xfrm>
        </p:grpSpPr>
        <p:sp>
          <p:nvSpPr>
            <p:cNvPr id="730" name="Google Shape;730;p41"/>
            <p:cNvSpPr/>
            <p:nvPr/>
          </p:nvSpPr>
          <p:spPr>
            <a:xfrm>
              <a:off x="-4121525" y="302525"/>
              <a:ext cx="2552525" cy="1981700"/>
            </a:xfrm>
            <a:custGeom>
              <a:rect b="b" l="l" r="r" t="t"/>
              <a:pathLst>
                <a:path extrusionOk="0" h="79268" w="102101">
                  <a:moveTo>
                    <a:pt x="55617" y="24694"/>
                  </a:moveTo>
                  <a:lnTo>
                    <a:pt x="55617" y="24694"/>
                  </a:lnTo>
                  <a:cubicBezTo>
                    <a:pt x="55226" y="25836"/>
                    <a:pt x="54671" y="27304"/>
                    <a:pt x="54149" y="29033"/>
                  </a:cubicBezTo>
                  <a:cubicBezTo>
                    <a:pt x="53007" y="28576"/>
                    <a:pt x="51735" y="28282"/>
                    <a:pt x="50398" y="28185"/>
                  </a:cubicBezTo>
                  <a:cubicBezTo>
                    <a:pt x="50072" y="28119"/>
                    <a:pt x="49713" y="28119"/>
                    <a:pt x="49354" y="28119"/>
                  </a:cubicBezTo>
                  <a:cubicBezTo>
                    <a:pt x="48539" y="28119"/>
                    <a:pt x="47625" y="28217"/>
                    <a:pt x="46647" y="28413"/>
                  </a:cubicBezTo>
                  <a:lnTo>
                    <a:pt x="47071" y="28250"/>
                  </a:lnTo>
                  <a:cubicBezTo>
                    <a:pt x="47658" y="28021"/>
                    <a:pt x="48147" y="27532"/>
                    <a:pt x="48408" y="26912"/>
                  </a:cubicBezTo>
                  <a:cubicBezTo>
                    <a:pt x="48473" y="26717"/>
                    <a:pt x="48571" y="26456"/>
                    <a:pt x="48571" y="26260"/>
                  </a:cubicBezTo>
                  <a:lnTo>
                    <a:pt x="55617" y="24694"/>
                  </a:lnTo>
                  <a:close/>
                  <a:moveTo>
                    <a:pt x="49778" y="34317"/>
                  </a:moveTo>
                  <a:cubicBezTo>
                    <a:pt x="50594" y="34415"/>
                    <a:pt x="51670" y="34611"/>
                    <a:pt x="52649" y="35067"/>
                  </a:cubicBezTo>
                  <a:cubicBezTo>
                    <a:pt x="52355" y="36209"/>
                    <a:pt x="52192" y="37318"/>
                    <a:pt x="52029" y="38362"/>
                  </a:cubicBezTo>
                  <a:lnTo>
                    <a:pt x="51637" y="38362"/>
                  </a:lnTo>
                  <a:cubicBezTo>
                    <a:pt x="50496" y="38362"/>
                    <a:pt x="46679" y="38166"/>
                    <a:pt x="46125" y="35426"/>
                  </a:cubicBezTo>
                  <a:lnTo>
                    <a:pt x="46125" y="35361"/>
                  </a:lnTo>
                  <a:lnTo>
                    <a:pt x="46157" y="35296"/>
                  </a:lnTo>
                  <a:cubicBezTo>
                    <a:pt x="46581" y="34806"/>
                    <a:pt x="47984" y="34317"/>
                    <a:pt x="49387" y="34317"/>
                  </a:cubicBezTo>
                  <a:close/>
                  <a:moveTo>
                    <a:pt x="91793" y="42570"/>
                  </a:moveTo>
                  <a:cubicBezTo>
                    <a:pt x="92934" y="42635"/>
                    <a:pt x="93945" y="42961"/>
                    <a:pt x="94761" y="43548"/>
                  </a:cubicBezTo>
                  <a:cubicBezTo>
                    <a:pt x="95315" y="43907"/>
                    <a:pt x="95642" y="44331"/>
                    <a:pt x="95674" y="44723"/>
                  </a:cubicBezTo>
                  <a:cubicBezTo>
                    <a:pt x="95707" y="45212"/>
                    <a:pt x="95446" y="45832"/>
                    <a:pt x="95022" y="46354"/>
                  </a:cubicBezTo>
                  <a:cubicBezTo>
                    <a:pt x="94239" y="47202"/>
                    <a:pt x="93391" y="47626"/>
                    <a:pt x="92249" y="47626"/>
                  </a:cubicBezTo>
                  <a:cubicBezTo>
                    <a:pt x="91597" y="47626"/>
                    <a:pt x="90879" y="47495"/>
                    <a:pt x="90129" y="47202"/>
                  </a:cubicBezTo>
                  <a:cubicBezTo>
                    <a:pt x="90781" y="45701"/>
                    <a:pt x="91303" y="44201"/>
                    <a:pt x="91793" y="42570"/>
                  </a:cubicBezTo>
                  <a:close/>
                  <a:moveTo>
                    <a:pt x="41134" y="29913"/>
                  </a:moveTo>
                  <a:cubicBezTo>
                    <a:pt x="41427" y="30044"/>
                    <a:pt x="41754" y="30142"/>
                    <a:pt x="42112" y="30142"/>
                  </a:cubicBezTo>
                  <a:cubicBezTo>
                    <a:pt x="42406" y="30142"/>
                    <a:pt x="42667" y="30076"/>
                    <a:pt x="42928" y="29979"/>
                  </a:cubicBezTo>
                  <a:lnTo>
                    <a:pt x="42928" y="29979"/>
                  </a:lnTo>
                  <a:cubicBezTo>
                    <a:pt x="42373" y="30272"/>
                    <a:pt x="41884" y="30696"/>
                    <a:pt x="41460" y="31186"/>
                  </a:cubicBezTo>
                  <a:cubicBezTo>
                    <a:pt x="40090" y="32751"/>
                    <a:pt x="39568" y="34709"/>
                    <a:pt x="39992" y="36764"/>
                  </a:cubicBezTo>
                  <a:cubicBezTo>
                    <a:pt x="40481" y="39014"/>
                    <a:pt x="41721" y="40841"/>
                    <a:pt x="43515" y="42211"/>
                  </a:cubicBezTo>
                  <a:cubicBezTo>
                    <a:pt x="42961" y="42439"/>
                    <a:pt x="42504" y="42929"/>
                    <a:pt x="42243" y="43548"/>
                  </a:cubicBezTo>
                  <a:cubicBezTo>
                    <a:pt x="41460" y="45473"/>
                    <a:pt x="40971" y="47300"/>
                    <a:pt x="40710" y="49061"/>
                  </a:cubicBezTo>
                  <a:cubicBezTo>
                    <a:pt x="38622" y="43516"/>
                    <a:pt x="34708" y="37188"/>
                    <a:pt x="27694" y="37188"/>
                  </a:cubicBezTo>
                  <a:cubicBezTo>
                    <a:pt x="26944" y="37188"/>
                    <a:pt x="26227" y="37253"/>
                    <a:pt x="25476" y="37383"/>
                  </a:cubicBezTo>
                  <a:lnTo>
                    <a:pt x="25476" y="37351"/>
                  </a:lnTo>
                  <a:lnTo>
                    <a:pt x="41134" y="29913"/>
                  </a:lnTo>
                  <a:close/>
                  <a:moveTo>
                    <a:pt x="13635" y="47822"/>
                  </a:moveTo>
                  <a:lnTo>
                    <a:pt x="13505" y="48441"/>
                  </a:lnTo>
                  <a:cubicBezTo>
                    <a:pt x="13211" y="49909"/>
                    <a:pt x="13211" y="51377"/>
                    <a:pt x="13407" y="52845"/>
                  </a:cubicBezTo>
                  <a:cubicBezTo>
                    <a:pt x="12070" y="52910"/>
                    <a:pt x="10765" y="53563"/>
                    <a:pt x="9623" y="54704"/>
                  </a:cubicBezTo>
                  <a:cubicBezTo>
                    <a:pt x="8090" y="56401"/>
                    <a:pt x="7046" y="58554"/>
                    <a:pt x="6720" y="61000"/>
                  </a:cubicBezTo>
                  <a:cubicBezTo>
                    <a:pt x="6622" y="60511"/>
                    <a:pt x="6557" y="59891"/>
                    <a:pt x="6655" y="59108"/>
                  </a:cubicBezTo>
                  <a:cubicBezTo>
                    <a:pt x="7046" y="55846"/>
                    <a:pt x="8971" y="51703"/>
                    <a:pt x="11417" y="48768"/>
                  </a:cubicBezTo>
                  <a:lnTo>
                    <a:pt x="11580" y="48605"/>
                  </a:lnTo>
                  <a:lnTo>
                    <a:pt x="11776" y="48605"/>
                  </a:lnTo>
                  <a:cubicBezTo>
                    <a:pt x="12331" y="48605"/>
                    <a:pt x="12852" y="48441"/>
                    <a:pt x="13244" y="48115"/>
                  </a:cubicBezTo>
                  <a:lnTo>
                    <a:pt x="13635" y="47822"/>
                  </a:lnTo>
                  <a:close/>
                  <a:moveTo>
                    <a:pt x="42243" y="59076"/>
                  </a:moveTo>
                  <a:cubicBezTo>
                    <a:pt x="43352" y="61033"/>
                    <a:pt x="44787" y="62435"/>
                    <a:pt x="46027" y="63414"/>
                  </a:cubicBezTo>
                  <a:cubicBezTo>
                    <a:pt x="40221" y="69351"/>
                    <a:pt x="34088" y="72482"/>
                    <a:pt x="27238" y="72906"/>
                  </a:cubicBezTo>
                  <a:cubicBezTo>
                    <a:pt x="26781" y="72939"/>
                    <a:pt x="26292" y="72939"/>
                    <a:pt x="25803" y="72939"/>
                  </a:cubicBezTo>
                  <a:cubicBezTo>
                    <a:pt x="22280" y="72939"/>
                    <a:pt x="15951" y="72221"/>
                    <a:pt x="13733" y="67263"/>
                  </a:cubicBezTo>
                  <a:cubicBezTo>
                    <a:pt x="13635" y="67035"/>
                    <a:pt x="13505" y="66741"/>
                    <a:pt x="13407" y="66448"/>
                  </a:cubicBezTo>
                  <a:cubicBezTo>
                    <a:pt x="14875" y="65436"/>
                    <a:pt x="16114" y="64099"/>
                    <a:pt x="16995" y="62598"/>
                  </a:cubicBezTo>
                  <a:cubicBezTo>
                    <a:pt x="18757" y="65600"/>
                    <a:pt x="20518" y="67655"/>
                    <a:pt x="20681" y="67850"/>
                  </a:cubicBezTo>
                  <a:cubicBezTo>
                    <a:pt x="21171" y="68405"/>
                    <a:pt x="21823" y="68698"/>
                    <a:pt x="22508" y="68698"/>
                  </a:cubicBezTo>
                  <a:cubicBezTo>
                    <a:pt x="22867" y="68698"/>
                    <a:pt x="23258" y="68633"/>
                    <a:pt x="23584" y="68470"/>
                  </a:cubicBezTo>
                  <a:lnTo>
                    <a:pt x="41460" y="59695"/>
                  </a:lnTo>
                  <a:cubicBezTo>
                    <a:pt x="41786" y="59532"/>
                    <a:pt x="42047" y="59337"/>
                    <a:pt x="42243" y="59076"/>
                  </a:cubicBezTo>
                  <a:close/>
                  <a:moveTo>
                    <a:pt x="61260" y="1"/>
                  </a:moveTo>
                  <a:cubicBezTo>
                    <a:pt x="59173" y="1"/>
                    <a:pt x="57215" y="1143"/>
                    <a:pt x="56041" y="2252"/>
                  </a:cubicBezTo>
                  <a:cubicBezTo>
                    <a:pt x="54019" y="4111"/>
                    <a:pt x="53105" y="6884"/>
                    <a:pt x="53366" y="9526"/>
                  </a:cubicBezTo>
                  <a:cubicBezTo>
                    <a:pt x="52681" y="9950"/>
                    <a:pt x="52062" y="10472"/>
                    <a:pt x="51572" y="11092"/>
                  </a:cubicBezTo>
                  <a:cubicBezTo>
                    <a:pt x="50724" y="12233"/>
                    <a:pt x="50398" y="13669"/>
                    <a:pt x="50691" y="15039"/>
                  </a:cubicBezTo>
                  <a:cubicBezTo>
                    <a:pt x="50757" y="15463"/>
                    <a:pt x="50887" y="15854"/>
                    <a:pt x="51018" y="16213"/>
                  </a:cubicBezTo>
                  <a:lnTo>
                    <a:pt x="45342" y="19214"/>
                  </a:lnTo>
                  <a:cubicBezTo>
                    <a:pt x="45244" y="19116"/>
                    <a:pt x="45113" y="19084"/>
                    <a:pt x="44983" y="19051"/>
                  </a:cubicBezTo>
                  <a:cubicBezTo>
                    <a:pt x="44689" y="18953"/>
                    <a:pt x="44461" y="18920"/>
                    <a:pt x="44168" y="18920"/>
                  </a:cubicBezTo>
                  <a:cubicBezTo>
                    <a:pt x="43776" y="18920"/>
                    <a:pt x="43385" y="18986"/>
                    <a:pt x="43026" y="19214"/>
                  </a:cubicBezTo>
                  <a:lnTo>
                    <a:pt x="38916" y="21400"/>
                  </a:lnTo>
                  <a:cubicBezTo>
                    <a:pt x="38263" y="21726"/>
                    <a:pt x="37839" y="22346"/>
                    <a:pt x="37676" y="22998"/>
                  </a:cubicBezTo>
                  <a:lnTo>
                    <a:pt x="17615" y="34121"/>
                  </a:lnTo>
                  <a:lnTo>
                    <a:pt x="16375" y="32262"/>
                  </a:lnTo>
                  <a:cubicBezTo>
                    <a:pt x="15984" y="31675"/>
                    <a:pt x="15429" y="31316"/>
                    <a:pt x="14777" y="31186"/>
                  </a:cubicBezTo>
                  <a:cubicBezTo>
                    <a:pt x="14614" y="31153"/>
                    <a:pt x="14483" y="31153"/>
                    <a:pt x="14320" y="31153"/>
                  </a:cubicBezTo>
                  <a:cubicBezTo>
                    <a:pt x="13831" y="31153"/>
                    <a:pt x="13309" y="31316"/>
                    <a:pt x="12885" y="31610"/>
                  </a:cubicBezTo>
                  <a:lnTo>
                    <a:pt x="6133" y="36437"/>
                  </a:lnTo>
                  <a:cubicBezTo>
                    <a:pt x="5089" y="37188"/>
                    <a:pt x="4828" y="38525"/>
                    <a:pt x="5382" y="39601"/>
                  </a:cubicBezTo>
                  <a:lnTo>
                    <a:pt x="7601" y="43679"/>
                  </a:lnTo>
                  <a:cubicBezTo>
                    <a:pt x="7438" y="43875"/>
                    <a:pt x="7209" y="44070"/>
                    <a:pt x="7111" y="44234"/>
                  </a:cubicBezTo>
                  <a:cubicBezTo>
                    <a:pt x="7111" y="44234"/>
                    <a:pt x="6655" y="44723"/>
                    <a:pt x="6655" y="44755"/>
                  </a:cubicBezTo>
                  <a:cubicBezTo>
                    <a:pt x="3425" y="48605"/>
                    <a:pt x="979" y="53987"/>
                    <a:pt x="424" y="58391"/>
                  </a:cubicBezTo>
                  <a:cubicBezTo>
                    <a:pt x="0" y="61522"/>
                    <a:pt x="816" y="64556"/>
                    <a:pt x="2610" y="66382"/>
                  </a:cubicBezTo>
                  <a:cubicBezTo>
                    <a:pt x="3882" y="67687"/>
                    <a:pt x="5546" y="68372"/>
                    <a:pt x="7438" y="68405"/>
                  </a:cubicBezTo>
                  <a:cubicBezTo>
                    <a:pt x="7601" y="68959"/>
                    <a:pt x="7796" y="69449"/>
                    <a:pt x="8025" y="69938"/>
                  </a:cubicBezTo>
                  <a:cubicBezTo>
                    <a:pt x="10700" y="75842"/>
                    <a:pt x="17093" y="79267"/>
                    <a:pt x="25574" y="79267"/>
                  </a:cubicBezTo>
                  <a:cubicBezTo>
                    <a:pt x="26227" y="79267"/>
                    <a:pt x="26912" y="79235"/>
                    <a:pt x="27597" y="79169"/>
                  </a:cubicBezTo>
                  <a:cubicBezTo>
                    <a:pt x="36371" y="78615"/>
                    <a:pt x="44070" y="74603"/>
                    <a:pt x="51213" y="67002"/>
                  </a:cubicBezTo>
                  <a:cubicBezTo>
                    <a:pt x="51866" y="66285"/>
                    <a:pt x="52029" y="65306"/>
                    <a:pt x="51703" y="64458"/>
                  </a:cubicBezTo>
                  <a:lnTo>
                    <a:pt x="56922" y="58749"/>
                  </a:lnTo>
                  <a:cubicBezTo>
                    <a:pt x="57933" y="59695"/>
                    <a:pt x="59173" y="60478"/>
                    <a:pt x="60477" y="61131"/>
                  </a:cubicBezTo>
                  <a:cubicBezTo>
                    <a:pt x="60543" y="61163"/>
                    <a:pt x="60608" y="61196"/>
                    <a:pt x="60673" y="61196"/>
                  </a:cubicBezTo>
                  <a:cubicBezTo>
                    <a:pt x="60706" y="61228"/>
                    <a:pt x="61097" y="61359"/>
                    <a:pt x="61097" y="61359"/>
                  </a:cubicBezTo>
                  <a:cubicBezTo>
                    <a:pt x="61293" y="61457"/>
                    <a:pt x="61521" y="61522"/>
                    <a:pt x="61750" y="61653"/>
                  </a:cubicBezTo>
                  <a:cubicBezTo>
                    <a:pt x="61815" y="61685"/>
                    <a:pt x="61945" y="61718"/>
                    <a:pt x="62011" y="61783"/>
                  </a:cubicBezTo>
                  <a:cubicBezTo>
                    <a:pt x="62239" y="61848"/>
                    <a:pt x="62435" y="61946"/>
                    <a:pt x="62663" y="61979"/>
                  </a:cubicBezTo>
                  <a:cubicBezTo>
                    <a:pt x="62663" y="61979"/>
                    <a:pt x="62891" y="62044"/>
                    <a:pt x="62924" y="62044"/>
                  </a:cubicBezTo>
                  <a:cubicBezTo>
                    <a:pt x="63250" y="62142"/>
                    <a:pt x="63576" y="62272"/>
                    <a:pt x="63903" y="62338"/>
                  </a:cubicBezTo>
                  <a:cubicBezTo>
                    <a:pt x="64033" y="62370"/>
                    <a:pt x="64131" y="62370"/>
                    <a:pt x="64294" y="62435"/>
                  </a:cubicBezTo>
                  <a:lnTo>
                    <a:pt x="64588" y="62501"/>
                  </a:lnTo>
                  <a:cubicBezTo>
                    <a:pt x="64783" y="62533"/>
                    <a:pt x="65012" y="62566"/>
                    <a:pt x="65175" y="62631"/>
                  </a:cubicBezTo>
                  <a:cubicBezTo>
                    <a:pt x="65240" y="62631"/>
                    <a:pt x="65370" y="62664"/>
                    <a:pt x="65436" y="62664"/>
                  </a:cubicBezTo>
                  <a:lnTo>
                    <a:pt x="65566" y="62696"/>
                  </a:lnTo>
                  <a:cubicBezTo>
                    <a:pt x="65860" y="62729"/>
                    <a:pt x="66153" y="62827"/>
                    <a:pt x="66479" y="62859"/>
                  </a:cubicBezTo>
                  <a:cubicBezTo>
                    <a:pt x="66545" y="62859"/>
                    <a:pt x="66643" y="62925"/>
                    <a:pt x="66740" y="62925"/>
                  </a:cubicBezTo>
                  <a:lnTo>
                    <a:pt x="66838" y="62925"/>
                  </a:lnTo>
                  <a:lnTo>
                    <a:pt x="67686" y="63023"/>
                  </a:lnTo>
                  <a:cubicBezTo>
                    <a:pt x="67784" y="63023"/>
                    <a:pt x="67850" y="63023"/>
                    <a:pt x="67947" y="63088"/>
                  </a:cubicBezTo>
                  <a:lnTo>
                    <a:pt x="68013" y="63088"/>
                  </a:lnTo>
                  <a:cubicBezTo>
                    <a:pt x="68306" y="63120"/>
                    <a:pt x="68632" y="63120"/>
                    <a:pt x="68861" y="63120"/>
                  </a:cubicBezTo>
                  <a:lnTo>
                    <a:pt x="69937" y="63120"/>
                  </a:lnTo>
                  <a:cubicBezTo>
                    <a:pt x="71601" y="63120"/>
                    <a:pt x="73232" y="62925"/>
                    <a:pt x="74798" y="62533"/>
                  </a:cubicBezTo>
                  <a:lnTo>
                    <a:pt x="78125" y="70492"/>
                  </a:lnTo>
                  <a:cubicBezTo>
                    <a:pt x="78484" y="71373"/>
                    <a:pt x="79397" y="71993"/>
                    <a:pt x="80376" y="71993"/>
                  </a:cubicBezTo>
                  <a:lnTo>
                    <a:pt x="80441" y="71993"/>
                  </a:lnTo>
                  <a:cubicBezTo>
                    <a:pt x="80669" y="71993"/>
                    <a:pt x="85888" y="71797"/>
                    <a:pt x="89835" y="67589"/>
                  </a:cubicBezTo>
                  <a:cubicBezTo>
                    <a:pt x="92836" y="64360"/>
                    <a:pt x="94272" y="59761"/>
                    <a:pt x="94076" y="53889"/>
                  </a:cubicBezTo>
                  <a:lnTo>
                    <a:pt x="94076" y="53726"/>
                  </a:lnTo>
                  <a:cubicBezTo>
                    <a:pt x="96196" y="53334"/>
                    <a:pt x="98056" y="52258"/>
                    <a:pt x="99621" y="50594"/>
                  </a:cubicBezTo>
                  <a:cubicBezTo>
                    <a:pt x="101318" y="48670"/>
                    <a:pt x="102100" y="46321"/>
                    <a:pt x="101807" y="44038"/>
                  </a:cubicBezTo>
                  <a:cubicBezTo>
                    <a:pt x="101611" y="41722"/>
                    <a:pt x="100306" y="39765"/>
                    <a:pt x="98316" y="38362"/>
                  </a:cubicBezTo>
                  <a:cubicBezTo>
                    <a:pt x="96849" y="37351"/>
                    <a:pt x="95120" y="36698"/>
                    <a:pt x="93326" y="36437"/>
                  </a:cubicBezTo>
                  <a:cubicBezTo>
                    <a:pt x="94011" y="33078"/>
                    <a:pt x="94141" y="30729"/>
                    <a:pt x="94206" y="30631"/>
                  </a:cubicBezTo>
                  <a:cubicBezTo>
                    <a:pt x="94272" y="29391"/>
                    <a:pt x="93456" y="28348"/>
                    <a:pt x="92282" y="28054"/>
                  </a:cubicBezTo>
                  <a:lnTo>
                    <a:pt x="71405" y="23389"/>
                  </a:lnTo>
                  <a:cubicBezTo>
                    <a:pt x="74178" y="22639"/>
                    <a:pt x="76787" y="21073"/>
                    <a:pt x="78092" y="18660"/>
                  </a:cubicBezTo>
                  <a:cubicBezTo>
                    <a:pt x="78842" y="17322"/>
                    <a:pt x="79691" y="14517"/>
                    <a:pt x="77309" y="10961"/>
                  </a:cubicBezTo>
                  <a:cubicBezTo>
                    <a:pt x="76950" y="10439"/>
                    <a:pt x="76461" y="9950"/>
                    <a:pt x="75907" y="9526"/>
                  </a:cubicBezTo>
                  <a:cubicBezTo>
                    <a:pt x="76135" y="7504"/>
                    <a:pt x="75678" y="5448"/>
                    <a:pt x="74537" y="3752"/>
                  </a:cubicBezTo>
                  <a:cubicBezTo>
                    <a:pt x="73036" y="1501"/>
                    <a:pt x="70590" y="131"/>
                    <a:pt x="67752" y="1"/>
                  </a:cubicBezTo>
                  <a:lnTo>
                    <a:pt x="67491" y="1"/>
                  </a:lnTo>
                  <a:cubicBezTo>
                    <a:pt x="66414" y="1"/>
                    <a:pt x="65240" y="327"/>
                    <a:pt x="64163" y="882"/>
                  </a:cubicBezTo>
                  <a:cubicBezTo>
                    <a:pt x="63348" y="327"/>
                    <a:pt x="62369" y="1"/>
                    <a:pt x="61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41"/>
            <p:cNvSpPr/>
            <p:nvPr/>
          </p:nvSpPr>
          <p:spPr>
            <a:xfrm>
              <a:off x="-3069550" y="363625"/>
              <a:ext cx="933950" cy="563600"/>
            </a:xfrm>
            <a:custGeom>
              <a:rect b="b" l="l" r="r" t="t"/>
              <a:pathLst>
                <a:path extrusionOk="0" h="22544" w="37358">
                  <a:moveTo>
                    <a:pt x="19408" y="0"/>
                  </a:moveTo>
                  <a:cubicBezTo>
                    <a:pt x="18140" y="0"/>
                    <a:pt x="16753" y="755"/>
                    <a:pt x="15887" y="1537"/>
                  </a:cubicBezTo>
                  <a:cubicBezTo>
                    <a:pt x="13995" y="3331"/>
                    <a:pt x="13440" y="6332"/>
                    <a:pt x="14484" y="8648"/>
                  </a:cubicBezTo>
                  <a:cubicBezTo>
                    <a:pt x="12690" y="8811"/>
                    <a:pt x="10863" y="10116"/>
                    <a:pt x="11255" y="12105"/>
                  </a:cubicBezTo>
                  <a:cubicBezTo>
                    <a:pt x="11516" y="13345"/>
                    <a:pt x="12233" y="14030"/>
                    <a:pt x="13212" y="14356"/>
                  </a:cubicBezTo>
                  <a:lnTo>
                    <a:pt x="1" y="21304"/>
                  </a:lnTo>
                  <a:lnTo>
                    <a:pt x="1045" y="22544"/>
                  </a:lnTo>
                  <a:lnTo>
                    <a:pt x="17746" y="18858"/>
                  </a:lnTo>
                  <a:cubicBezTo>
                    <a:pt x="17746" y="18858"/>
                    <a:pt x="19181" y="20652"/>
                    <a:pt x="21334" y="20652"/>
                  </a:cubicBezTo>
                  <a:cubicBezTo>
                    <a:pt x="23389" y="20652"/>
                    <a:pt x="24466" y="19021"/>
                    <a:pt x="24466" y="19021"/>
                  </a:cubicBezTo>
                  <a:cubicBezTo>
                    <a:pt x="24763" y="19049"/>
                    <a:pt x="25073" y="19062"/>
                    <a:pt x="25392" y="19062"/>
                  </a:cubicBezTo>
                  <a:cubicBezTo>
                    <a:pt x="30316" y="19062"/>
                    <a:pt x="37358" y="15772"/>
                    <a:pt x="33436" y="9920"/>
                  </a:cubicBezTo>
                  <a:cubicBezTo>
                    <a:pt x="33045" y="9300"/>
                    <a:pt x="32229" y="8713"/>
                    <a:pt x="31251" y="8354"/>
                  </a:cubicBezTo>
                  <a:cubicBezTo>
                    <a:pt x="32719" y="4309"/>
                    <a:pt x="30142" y="199"/>
                    <a:pt x="25771" y="3"/>
                  </a:cubicBezTo>
                  <a:cubicBezTo>
                    <a:pt x="25745" y="3"/>
                    <a:pt x="25718" y="2"/>
                    <a:pt x="25692" y="2"/>
                  </a:cubicBezTo>
                  <a:cubicBezTo>
                    <a:pt x="24463" y="2"/>
                    <a:pt x="22877" y="744"/>
                    <a:pt x="21824" y="1830"/>
                  </a:cubicBezTo>
                  <a:cubicBezTo>
                    <a:pt x="21693" y="1439"/>
                    <a:pt x="21497" y="1015"/>
                    <a:pt x="21269" y="786"/>
                  </a:cubicBezTo>
                  <a:cubicBezTo>
                    <a:pt x="20752" y="223"/>
                    <a:pt x="20097" y="0"/>
                    <a:pt x="19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1"/>
            <p:cNvSpPr/>
            <p:nvPr/>
          </p:nvSpPr>
          <p:spPr>
            <a:xfrm>
              <a:off x="-3027125" y="676025"/>
              <a:ext cx="435500" cy="225100"/>
            </a:xfrm>
            <a:custGeom>
              <a:rect b="b" l="l" r="r" t="t"/>
              <a:pathLst>
                <a:path extrusionOk="0" h="9004" w="17420">
                  <a:moveTo>
                    <a:pt x="17223" y="1"/>
                  </a:moveTo>
                  <a:lnTo>
                    <a:pt x="0" y="8645"/>
                  </a:lnTo>
                  <a:lnTo>
                    <a:pt x="163" y="9004"/>
                  </a:lnTo>
                  <a:lnTo>
                    <a:pt x="17419" y="360"/>
                  </a:lnTo>
                  <a:lnTo>
                    <a:pt x="172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1"/>
            <p:cNvSpPr/>
            <p:nvPr/>
          </p:nvSpPr>
          <p:spPr>
            <a:xfrm>
              <a:off x="-2937425" y="654025"/>
              <a:ext cx="493400" cy="231625"/>
            </a:xfrm>
            <a:custGeom>
              <a:rect b="b" l="l" r="r" t="t"/>
              <a:pathLst>
                <a:path extrusionOk="0" h="9265" w="19736">
                  <a:moveTo>
                    <a:pt x="19572" y="0"/>
                  </a:moveTo>
                  <a:lnTo>
                    <a:pt x="0" y="8905"/>
                  </a:lnTo>
                  <a:lnTo>
                    <a:pt x="196" y="9264"/>
                  </a:lnTo>
                  <a:lnTo>
                    <a:pt x="19735" y="359"/>
                  </a:lnTo>
                  <a:lnTo>
                    <a:pt x="195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1"/>
            <p:cNvSpPr/>
            <p:nvPr/>
          </p:nvSpPr>
          <p:spPr>
            <a:xfrm>
              <a:off x="-2811025" y="755125"/>
              <a:ext cx="359650" cy="97075"/>
            </a:xfrm>
            <a:custGeom>
              <a:rect b="b" l="l" r="r" t="t"/>
              <a:pathLst>
                <a:path extrusionOk="0" h="3883" w="14386">
                  <a:moveTo>
                    <a:pt x="14288" y="1"/>
                  </a:moveTo>
                  <a:lnTo>
                    <a:pt x="0" y="3491"/>
                  </a:lnTo>
                  <a:lnTo>
                    <a:pt x="66" y="3883"/>
                  </a:lnTo>
                  <a:lnTo>
                    <a:pt x="14386" y="392"/>
                  </a:lnTo>
                  <a:lnTo>
                    <a:pt x="142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1"/>
            <p:cNvSpPr/>
            <p:nvPr/>
          </p:nvSpPr>
          <p:spPr>
            <a:xfrm>
              <a:off x="-3770050" y="890500"/>
              <a:ext cx="729075" cy="468950"/>
            </a:xfrm>
            <a:custGeom>
              <a:rect b="b" l="l" r="r" t="t"/>
              <a:pathLst>
                <a:path extrusionOk="0" h="18758" w="29163">
                  <a:moveTo>
                    <a:pt x="27890" y="1"/>
                  </a:moveTo>
                  <a:lnTo>
                    <a:pt x="0" y="15495"/>
                  </a:lnTo>
                  <a:lnTo>
                    <a:pt x="1109" y="16115"/>
                  </a:lnTo>
                  <a:lnTo>
                    <a:pt x="5481" y="14027"/>
                  </a:lnTo>
                  <a:lnTo>
                    <a:pt x="8710" y="18757"/>
                  </a:lnTo>
                  <a:lnTo>
                    <a:pt x="10080" y="17974"/>
                  </a:lnTo>
                  <a:lnTo>
                    <a:pt x="8873" y="12429"/>
                  </a:lnTo>
                  <a:lnTo>
                    <a:pt x="29163" y="2806"/>
                  </a:lnTo>
                  <a:lnTo>
                    <a:pt x="278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41"/>
            <p:cNvSpPr/>
            <p:nvPr/>
          </p:nvSpPr>
          <p:spPr>
            <a:xfrm>
              <a:off x="-4052225" y="1374925"/>
              <a:ext cx="1173525" cy="845675"/>
            </a:xfrm>
            <a:custGeom>
              <a:rect b="b" l="l" r="r" t="t"/>
              <a:pathLst>
                <a:path extrusionOk="0" h="33827" w="46941">
                  <a:moveTo>
                    <a:pt x="11124" y="13733"/>
                  </a:moveTo>
                  <a:cubicBezTo>
                    <a:pt x="11255" y="13733"/>
                    <a:pt x="11385" y="13766"/>
                    <a:pt x="11516" y="13831"/>
                  </a:cubicBezTo>
                  <a:cubicBezTo>
                    <a:pt x="11875" y="14027"/>
                    <a:pt x="12201" y="14679"/>
                    <a:pt x="12005" y="15723"/>
                  </a:cubicBezTo>
                  <a:cubicBezTo>
                    <a:pt x="11614" y="17843"/>
                    <a:pt x="9950" y="19963"/>
                    <a:pt x="7928" y="21007"/>
                  </a:cubicBezTo>
                  <a:cubicBezTo>
                    <a:pt x="7699" y="18626"/>
                    <a:pt x="8254" y="16180"/>
                    <a:pt x="9885" y="14483"/>
                  </a:cubicBezTo>
                  <a:cubicBezTo>
                    <a:pt x="10309" y="13961"/>
                    <a:pt x="10765" y="13733"/>
                    <a:pt x="11124" y="13733"/>
                  </a:cubicBezTo>
                  <a:close/>
                  <a:moveTo>
                    <a:pt x="9428" y="0"/>
                  </a:moveTo>
                  <a:cubicBezTo>
                    <a:pt x="8319" y="652"/>
                    <a:pt x="7275" y="1859"/>
                    <a:pt x="6394" y="2838"/>
                  </a:cubicBezTo>
                  <a:cubicBezTo>
                    <a:pt x="6297" y="3001"/>
                    <a:pt x="6166" y="3164"/>
                    <a:pt x="6003" y="3327"/>
                  </a:cubicBezTo>
                  <a:cubicBezTo>
                    <a:pt x="3067" y="6850"/>
                    <a:pt x="816" y="11743"/>
                    <a:pt x="327" y="15723"/>
                  </a:cubicBezTo>
                  <a:cubicBezTo>
                    <a:pt x="1" y="18137"/>
                    <a:pt x="588" y="20388"/>
                    <a:pt x="1893" y="21692"/>
                  </a:cubicBezTo>
                  <a:cubicBezTo>
                    <a:pt x="2724" y="22578"/>
                    <a:pt x="3860" y="23041"/>
                    <a:pt x="5182" y="23041"/>
                  </a:cubicBezTo>
                  <a:cubicBezTo>
                    <a:pt x="5417" y="23041"/>
                    <a:pt x="5659" y="23027"/>
                    <a:pt x="5905" y="22997"/>
                  </a:cubicBezTo>
                  <a:cubicBezTo>
                    <a:pt x="6199" y="22964"/>
                    <a:pt x="6492" y="22899"/>
                    <a:pt x="6786" y="22834"/>
                  </a:cubicBezTo>
                  <a:cubicBezTo>
                    <a:pt x="7014" y="23976"/>
                    <a:pt x="7340" y="25020"/>
                    <a:pt x="7797" y="25966"/>
                  </a:cubicBezTo>
                  <a:cubicBezTo>
                    <a:pt x="10080" y="30956"/>
                    <a:pt x="15691" y="33827"/>
                    <a:pt x="23128" y="33827"/>
                  </a:cubicBezTo>
                  <a:cubicBezTo>
                    <a:pt x="23748" y="33827"/>
                    <a:pt x="24335" y="33827"/>
                    <a:pt x="24955" y="33762"/>
                  </a:cubicBezTo>
                  <a:cubicBezTo>
                    <a:pt x="33045" y="33240"/>
                    <a:pt x="40254" y="29488"/>
                    <a:pt x="46941" y="22345"/>
                  </a:cubicBezTo>
                  <a:lnTo>
                    <a:pt x="45962" y="21399"/>
                  </a:lnTo>
                  <a:cubicBezTo>
                    <a:pt x="39504" y="28282"/>
                    <a:pt x="32621" y="31870"/>
                    <a:pt x="24890" y="32359"/>
                  </a:cubicBezTo>
                  <a:cubicBezTo>
                    <a:pt x="24438" y="32394"/>
                    <a:pt x="23827" y="32425"/>
                    <a:pt x="23102" y="32425"/>
                  </a:cubicBezTo>
                  <a:cubicBezTo>
                    <a:pt x="19117" y="32425"/>
                    <a:pt x="11732" y="31501"/>
                    <a:pt x="8971" y="25346"/>
                  </a:cubicBezTo>
                  <a:cubicBezTo>
                    <a:pt x="8580" y="24432"/>
                    <a:pt x="8254" y="23389"/>
                    <a:pt x="8025" y="22345"/>
                  </a:cubicBezTo>
                  <a:cubicBezTo>
                    <a:pt x="10602" y="21203"/>
                    <a:pt x="12821" y="18626"/>
                    <a:pt x="13245" y="15886"/>
                  </a:cubicBezTo>
                  <a:cubicBezTo>
                    <a:pt x="13506" y="14385"/>
                    <a:pt x="13049" y="13081"/>
                    <a:pt x="12038" y="12559"/>
                  </a:cubicBezTo>
                  <a:cubicBezTo>
                    <a:pt x="11739" y="12409"/>
                    <a:pt x="11415" y="12336"/>
                    <a:pt x="11081" y="12336"/>
                  </a:cubicBezTo>
                  <a:cubicBezTo>
                    <a:pt x="10323" y="12336"/>
                    <a:pt x="9510" y="12715"/>
                    <a:pt x="8808" y="13439"/>
                  </a:cubicBezTo>
                  <a:cubicBezTo>
                    <a:pt x="6818" y="15625"/>
                    <a:pt x="6231" y="18593"/>
                    <a:pt x="6525" y="21431"/>
                  </a:cubicBezTo>
                  <a:cubicBezTo>
                    <a:pt x="6297" y="21529"/>
                    <a:pt x="6003" y="21562"/>
                    <a:pt x="5742" y="21594"/>
                  </a:cubicBezTo>
                  <a:cubicBezTo>
                    <a:pt x="5556" y="21615"/>
                    <a:pt x="5376" y="21625"/>
                    <a:pt x="5201" y="21625"/>
                  </a:cubicBezTo>
                  <a:cubicBezTo>
                    <a:pt x="4239" y="21625"/>
                    <a:pt x="3441" y="21321"/>
                    <a:pt x="2806" y="20714"/>
                  </a:cubicBezTo>
                  <a:cubicBezTo>
                    <a:pt x="1828" y="19735"/>
                    <a:pt x="1404" y="17908"/>
                    <a:pt x="1665" y="15886"/>
                  </a:cubicBezTo>
                  <a:cubicBezTo>
                    <a:pt x="2121" y="12135"/>
                    <a:pt x="4241" y="7535"/>
                    <a:pt x="7014" y="4241"/>
                  </a:cubicBezTo>
                  <a:cubicBezTo>
                    <a:pt x="7145" y="4078"/>
                    <a:pt x="7275" y="3914"/>
                    <a:pt x="7438" y="3751"/>
                  </a:cubicBezTo>
                  <a:cubicBezTo>
                    <a:pt x="8188" y="2838"/>
                    <a:pt x="9167" y="1696"/>
                    <a:pt x="10113" y="1142"/>
                  </a:cubicBezTo>
                  <a:lnTo>
                    <a:pt x="942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41"/>
            <p:cNvSpPr/>
            <p:nvPr/>
          </p:nvSpPr>
          <p:spPr>
            <a:xfrm>
              <a:off x="-3929900" y="1292350"/>
              <a:ext cx="824500" cy="666475"/>
            </a:xfrm>
            <a:custGeom>
              <a:rect b="b" l="l" r="r" t="t"/>
              <a:pathLst>
                <a:path extrusionOk="0" h="26659" w="32980">
                  <a:moveTo>
                    <a:pt x="20270" y="0"/>
                  </a:moveTo>
                  <a:cubicBezTo>
                    <a:pt x="18642" y="0"/>
                    <a:pt x="16819" y="455"/>
                    <a:pt x="14778" y="1509"/>
                  </a:cubicBezTo>
                  <a:cubicBezTo>
                    <a:pt x="1" y="9175"/>
                    <a:pt x="15104" y="26659"/>
                    <a:pt x="15104" y="26659"/>
                  </a:cubicBezTo>
                  <a:lnTo>
                    <a:pt x="32980" y="17884"/>
                  </a:lnTo>
                  <a:cubicBezTo>
                    <a:pt x="32980" y="17884"/>
                    <a:pt x="30480" y="0"/>
                    <a:pt x="202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1"/>
            <p:cNvSpPr/>
            <p:nvPr/>
          </p:nvSpPr>
          <p:spPr>
            <a:xfrm>
              <a:off x="-3925000" y="1141675"/>
              <a:ext cx="287075" cy="314825"/>
            </a:xfrm>
            <a:custGeom>
              <a:rect b="b" l="l" r="r" t="t"/>
              <a:pathLst>
                <a:path extrusionOk="0" h="12593" w="11483">
                  <a:moveTo>
                    <a:pt x="6753" y="1"/>
                  </a:moveTo>
                  <a:lnTo>
                    <a:pt x="1" y="4796"/>
                  </a:lnTo>
                  <a:lnTo>
                    <a:pt x="4176" y="12592"/>
                  </a:lnTo>
                  <a:lnTo>
                    <a:pt x="11483" y="7079"/>
                  </a:lnTo>
                  <a:lnTo>
                    <a:pt x="67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1"/>
            <p:cNvSpPr/>
            <p:nvPr/>
          </p:nvSpPr>
          <p:spPr>
            <a:xfrm>
              <a:off x="-3113575" y="835875"/>
              <a:ext cx="152525" cy="159050"/>
            </a:xfrm>
            <a:custGeom>
              <a:rect b="b" l="l" r="r" t="t"/>
              <a:pathLst>
                <a:path extrusionOk="0" h="6362" w="6101">
                  <a:moveTo>
                    <a:pt x="4143" y="0"/>
                  </a:moveTo>
                  <a:lnTo>
                    <a:pt x="0" y="2186"/>
                  </a:lnTo>
                  <a:lnTo>
                    <a:pt x="2023" y="6361"/>
                  </a:lnTo>
                  <a:lnTo>
                    <a:pt x="6100" y="4665"/>
                  </a:lnTo>
                  <a:lnTo>
                    <a:pt x="41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1"/>
            <p:cNvSpPr/>
            <p:nvPr/>
          </p:nvSpPr>
          <p:spPr>
            <a:xfrm>
              <a:off x="-3666475" y="1390400"/>
              <a:ext cx="458325" cy="456700"/>
            </a:xfrm>
            <a:custGeom>
              <a:rect b="b" l="l" r="r" t="t"/>
              <a:pathLst>
                <a:path extrusionOk="0" h="18268" w="18333">
                  <a:moveTo>
                    <a:pt x="14940" y="1"/>
                  </a:moveTo>
                  <a:lnTo>
                    <a:pt x="0" y="7569"/>
                  </a:lnTo>
                  <a:lnTo>
                    <a:pt x="5937" y="18268"/>
                  </a:lnTo>
                  <a:lnTo>
                    <a:pt x="18332" y="13245"/>
                  </a:lnTo>
                  <a:lnTo>
                    <a:pt x="149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1"/>
            <p:cNvSpPr/>
            <p:nvPr/>
          </p:nvSpPr>
          <p:spPr>
            <a:xfrm>
              <a:off x="-3615100" y="1441775"/>
              <a:ext cx="380850" cy="371075"/>
            </a:xfrm>
            <a:custGeom>
              <a:rect b="b" l="l" r="r" t="t"/>
              <a:pathLst>
                <a:path extrusionOk="0" h="14843" w="15234">
                  <a:moveTo>
                    <a:pt x="11091" y="490"/>
                  </a:moveTo>
                  <a:lnTo>
                    <a:pt x="14777" y="10537"/>
                  </a:lnTo>
                  <a:lnTo>
                    <a:pt x="4175" y="14452"/>
                  </a:lnTo>
                  <a:lnTo>
                    <a:pt x="457" y="5612"/>
                  </a:lnTo>
                  <a:lnTo>
                    <a:pt x="11091" y="490"/>
                  </a:lnTo>
                  <a:close/>
                  <a:moveTo>
                    <a:pt x="11319" y="1"/>
                  </a:moveTo>
                  <a:lnTo>
                    <a:pt x="0" y="5448"/>
                  </a:lnTo>
                  <a:lnTo>
                    <a:pt x="3980" y="14843"/>
                  </a:lnTo>
                  <a:lnTo>
                    <a:pt x="15234" y="10733"/>
                  </a:lnTo>
                  <a:lnTo>
                    <a:pt x="113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1"/>
            <p:cNvSpPr/>
            <p:nvPr/>
          </p:nvSpPr>
          <p:spPr>
            <a:xfrm>
              <a:off x="-3062200" y="1067825"/>
              <a:ext cx="405325" cy="290000"/>
            </a:xfrm>
            <a:custGeom>
              <a:rect b="b" l="l" r="r" t="t"/>
              <a:pathLst>
                <a:path extrusionOk="0" h="11600" w="16213">
                  <a:moveTo>
                    <a:pt x="7144" y="1"/>
                  </a:moveTo>
                  <a:cubicBezTo>
                    <a:pt x="5087" y="1"/>
                    <a:pt x="2538" y="761"/>
                    <a:pt x="1175" y="2237"/>
                  </a:cubicBezTo>
                  <a:cubicBezTo>
                    <a:pt x="327" y="3183"/>
                    <a:pt x="0" y="4357"/>
                    <a:pt x="294" y="5662"/>
                  </a:cubicBezTo>
                  <a:cubicBezTo>
                    <a:pt x="1175" y="9838"/>
                    <a:pt x="5350" y="11599"/>
                    <a:pt x="9428" y="11599"/>
                  </a:cubicBezTo>
                  <a:cubicBezTo>
                    <a:pt x="9819" y="11599"/>
                    <a:pt x="10276" y="11599"/>
                    <a:pt x="10700" y="11534"/>
                  </a:cubicBezTo>
                  <a:lnTo>
                    <a:pt x="10569" y="10196"/>
                  </a:lnTo>
                  <a:cubicBezTo>
                    <a:pt x="10241" y="10226"/>
                    <a:pt x="9885" y="10242"/>
                    <a:pt x="9510" y="10242"/>
                  </a:cubicBezTo>
                  <a:cubicBezTo>
                    <a:pt x="6562" y="10242"/>
                    <a:pt x="2438" y="9221"/>
                    <a:pt x="1599" y="5401"/>
                  </a:cubicBezTo>
                  <a:cubicBezTo>
                    <a:pt x="1403" y="4521"/>
                    <a:pt x="1599" y="3803"/>
                    <a:pt x="2153" y="3151"/>
                  </a:cubicBezTo>
                  <a:cubicBezTo>
                    <a:pt x="3186" y="1975"/>
                    <a:pt x="5378" y="1354"/>
                    <a:pt x="7156" y="1354"/>
                  </a:cubicBezTo>
                  <a:cubicBezTo>
                    <a:pt x="7400" y="1354"/>
                    <a:pt x="7637" y="1365"/>
                    <a:pt x="7862" y="1389"/>
                  </a:cubicBezTo>
                  <a:cubicBezTo>
                    <a:pt x="10178" y="1650"/>
                    <a:pt x="13342" y="2531"/>
                    <a:pt x="15071" y="5401"/>
                  </a:cubicBezTo>
                  <a:lnTo>
                    <a:pt x="16212" y="4684"/>
                  </a:lnTo>
                  <a:cubicBezTo>
                    <a:pt x="14647" y="2074"/>
                    <a:pt x="11776" y="443"/>
                    <a:pt x="8025" y="52"/>
                  </a:cubicBezTo>
                  <a:cubicBezTo>
                    <a:pt x="7746" y="18"/>
                    <a:pt x="7451" y="1"/>
                    <a:pt x="7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1"/>
            <p:cNvSpPr/>
            <p:nvPr/>
          </p:nvSpPr>
          <p:spPr>
            <a:xfrm>
              <a:off x="-1974325" y="1271425"/>
              <a:ext cx="349050" cy="315550"/>
            </a:xfrm>
            <a:custGeom>
              <a:rect b="b" l="l" r="r" t="t"/>
              <a:pathLst>
                <a:path extrusionOk="0" h="12622" w="13962">
                  <a:moveTo>
                    <a:pt x="5612" y="1"/>
                  </a:moveTo>
                  <a:cubicBezTo>
                    <a:pt x="3779" y="1"/>
                    <a:pt x="1861" y="443"/>
                    <a:pt x="0" y="1335"/>
                  </a:cubicBezTo>
                  <a:lnTo>
                    <a:pt x="555" y="2542"/>
                  </a:lnTo>
                  <a:cubicBezTo>
                    <a:pt x="2250" y="1748"/>
                    <a:pt x="3968" y="1348"/>
                    <a:pt x="5595" y="1348"/>
                  </a:cubicBezTo>
                  <a:cubicBezTo>
                    <a:pt x="7380" y="1348"/>
                    <a:pt x="9055" y="1830"/>
                    <a:pt x="10471" y="2803"/>
                  </a:cubicBezTo>
                  <a:cubicBezTo>
                    <a:pt x="11613" y="3553"/>
                    <a:pt x="12298" y="4532"/>
                    <a:pt x="12428" y="5673"/>
                  </a:cubicBezTo>
                  <a:cubicBezTo>
                    <a:pt x="12592" y="6880"/>
                    <a:pt x="12135" y="8120"/>
                    <a:pt x="11156" y="9229"/>
                  </a:cubicBezTo>
                  <a:cubicBezTo>
                    <a:pt x="9776" y="10725"/>
                    <a:pt x="8171" y="11251"/>
                    <a:pt x="6589" y="11251"/>
                  </a:cubicBezTo>
                  <a:cubicBezTo>
                    <a:pt x="5032" y="11251"/>
                    <a:pt x="3497" y="10741"/>
                    <a:pt x="2218" y="10142"/>
                  </a:cubicBezTo>
                  <a:lnTo>
                    <a:pt x="1664" y="11349"/>
                  </a:lnTo>
                  <a:cubicBezTo>
                    <a:pt x="3425" y="12197"/>
                    <a:pt x="5089" y="12621"/>
                    <a:pt x="6622" y="12621"/>
                  </a:cubicBezTo>
                  <a:cubicBezTo>
                    <a:pt x="8808" y="12621"/>
                    <a:pt x="10700" y="11806"/>
                    <a:pt x="12200" y="10175"/>
                  </a:cubicBezTo>
                  <a:cubicBezTo>
                    <a:pt x="13407" y="8739"/>
                    <a:pt x="13962" y="7108"/>
                    <a:pt x="13766" y="5510"/>
                  </a:cubicBezTo>
                  <a:cubicBezTo>
                    <a:pt x="13570" y="3977"/>
                    <a:pt x="12722" y="2640"/>
                    <a:pt x="11254" y="1661"/>
                  </a:cubicBezTo>
                  <a:cubicBezTo>
                    <a:pt x="9616" y="557"/>
                    <a:pt x="7668" y="1"/>
                    <a:pt x="56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1"/>
            <p:cNvSpPr/>
            <p:nvPr/>
          </p:nvSpPr>
          <p:spPr>
            <a:xfrm>
              <a:off x="-2995325" y="880725"/>
              <a:ext cx="1172700" cy="937000"/>
            </a:xfrm>
            <a:custGeom>
              <a:rect b="b" l="l" r="r" t="t"/>
              <a:pathLst>
                <a:path extrusionOk="0" h="37480" w="46908">
                  <a:moveTo>
                    <a:pt x="14125" y="0"/>
                  </a:moveTo>
                  <a:lnTo>
                    <a:pt x="14125" y="0"/>
                  </a:lnTo>
                  <a:cubicBezTo>
                    <a:pt x="14125" y="1"/>
                    <a:pt x="0" y="31837"/>
                    <a:pt x="19735" y="36763"/>
                  </a:cubicBezTo>
                  <a:cubicBezTo>
                    <a:pt x="21693" y="37254"/>
                    <a:pt x="23510" y="37479"/>
                    <a:pt x="25199" y="37479"/>
                  </a:cubicBezTo>
                  <a:cubicBezTo>
                    <a:pt x="44724" y="37479"/>
                    <a:pt x="46908" y="7275"/>
                    <a:pt x="46908" y="7275"/>
                  </a:cubicBezTo>
                  <a:lnTo>
                    <a:pt x="141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1"/>
            <p:cNvSpPr/>
            <p:nvPr/>
          </p:nvSpPr>
          <p:spPr>
            <a:xfrm>
              <a:off x="-2572100" y="1481650"/>
              <a:ext cx="313175" cy="336925"/>
            </a:xfrm>
            <a:custGeom>
              <a:rect b="b" l="l" r="r" t="t"/>
              <a:pathLst>
                <a:path extrusionOk="0" h="13477" w="12527">
                  <a:moveTo>
                    <a:pt x="6453" y="1"/>
                  </a:moveTo>
                  <a:cubicBezTo>
                    <a:pt x="2239" y="1"/>
                    <a:pt x="599" y="7713"/>
                    <a:pt x="1" y="11780"/>
                  </a:cubicBezTo>
                  <a:cubicBezTo>
                    <a:pt x="849" y="12204"/>
                    <a:pt x="1795" y="12530"/>
                    <a:pt x="2806" y="12759"/>
                  </a:cubicBezTo>
                  <a:cubicBezTo>
                    <a:pt x="4437" y="13183"/>
                    <a:pt x="5970" y="13411"/>
                    <a:pt x="7438" y="13476"/>
                  </a:cubicBezTo>
                  <a:cubicBezTo>
                    <a:pt x="9559" y="8975"/>
                    <a:pt x="12527" y="1766"/>
                    <a:pt x="7667" y="200"/>
                  </a:cubicBezTo>
                  <a:cubicBezTo>
                    <a:pt x="7240" y="64"/>
                    <a:pt x="6836" y="1"/>
                    <a:pt x="6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1"/>
            <p:cNvSpPr/>
            <p:nvPr/>
          </p:nvSpPr>
          <p:spPr>
            <a:xfrm>
              <a:off x="-2551700" y="1498775"/>
              <a:ext cx="240600" cy="310825"/>
            </a:xfrm>
            <a:custGeom>
              <a:rect b="b" l="l" r="r" t="t"/>
              <a:pathLst>
                <a:path extrusionOk="0" h="12433" w="9624">
                  <a:moveTo>
                    <a:pt x="5940" y="0"/>
                  </a:moveTo>
                  <a:cubicBezTo>
                    <a:pt x="5496" y="0"/>
                    <a:pt x="5057" y="152"/>
                    <a:pt x="4632" y="428"/>
                  </a:cubicBezTo>
                  <a:cubicBezTo>
                    <a:pt x="1468" y="2418"/>
                    <a:pt x="66" y="10965"/>
                    <a:pt x="0" y="11356"/>
                  </a:cubicBezTo>
                  <a:lnTo>
                    <a:pt x="327" y="11389"/>
                  </a:lnTo>
                  <a:cubicBezTo>
                    <a:pt x="327" y="11291"/>
                    <a:pt x="1762" y="2581"/>
                    <a:pt x="4763" y="689"/>
                  </a:cubicBezTo>
                  <a:cubicBezTo>
                    <a:pt x="5156" y="462"/>
                    <a:pt x="5535" y="353"/>
                    <a:pt x="5910" y="353"/>
                  </a:cubicBezTo>
                  <a:cubicBezTo>
                    <a:pt x="6127" y="353"/>
                    <a:pt x="6342" y="389"/>
                    <a:pt x="6557" y="461"/>
                  </a:cubicBezTo>
                  <a:cubicBezTo>
                    <a:pt x="7177" y="657"/>
                    <a:pt x="7634" y="1081"/>
                    <a:pt x="7927" y="1668"/>
                  </a:cubicBezTo>
                  <a:cubicBezTo>
                    <a:pt x="9264" y="4767"/>
                    <a:pt x="5578" y="12204"/>
                    <a:pt x="5546" y="12269"/>
                  </a:cubicBezTo>
                  <a:lnTo>
                    <a:pt x="5839" y="12432"/>
                  </a:lnTo>
                  <a:cubicBezTo>
                    <a:pt x="6003" y="12139"/>
                    <a:pt x="9623" y="4832"/>
                    <a:pt x="8253" y="1570"/>
                  </a:cubicBezTo>
                  <a:cubicBezTo>
                    <a:pt x="7927" y="820"/>
                    <a:pt x="7405" y="331"/>
                    <a:pt x="6655" y="135"/>
                  </a:cubicBezTo>
                  <a:cubicBezTo>
                    <a:pt x="6416" y="44"/>
                    <a:pt x="6177" y="0"/>
                    <a:pt x="5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1"/>
            <p:cNvSpPr/>
            <p:nvPr/>
          </p:nvSpPr>
          <p:spPr>
            <a:xfrm>
              <a:off x="-2533750" y="1703550"/>
              <a:ext cx="151700" cy="49775"/>
            </a:xfrm>
            <a:custGeom>
              <a:rect b="b" l="l" r="r" t="t"/>
              <a:pathLst>
                <a:path extrusionOk="0" h="1991" w="6068">
                  <a:moveTo>
                    <a:pt x="98" y="1"/>
                  </a:moveTo>
                  <a:lnTo>
                    <a:pt x="0" y="294"/>
                  </a:lnTo>
                  <a:lnTo>
                    <a:pt x="5970" y="1991"/>
                  </a:lnTo>
                  <a:lnTo>
                    <a:pt x="6067" y="1697"/>
                  </a:lnTo>
                  <a:lnTo>
                    <a:pt x="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1"/>
            <p:cNvSpPr/>
            <p:nvPr/>
          </p:nvSpPr>
          <p:spPr>
            <a:xfrm>
              <a:off x="-2515000" y="1639125"/>
              <a:ext cx="158225" cy="39175"/>
            </a:xfrm>
            <a:custGeom>
              <a:rect b="b" l="l" r="r" t="t"/>
              <a:pathLst>
                <a:path extrusionOk="0" h="1567" w="6329">
                  <a:moveTo>
                    <a:pt x="66" y="1"/>
                  </a:moveTo>
                  <a:lnTo>
                    <a:pt x="0" y="327"/>
                  </a:lnTo>
                  <a:lnTo>
                    <a:pt x="6263" y="1567"/>
                  </a:lnTo>
                  <a:lnTo>
                    <a:pt x="6329" y="124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1"/>
            <p:cNvSpPr/>
            <p:nvPr/>
          </p:nvSpPr>
          <p:spPr>
            <a:xfrm>
              <a:off x="-2488100" y="1566550"/>
              <a:ext cx="144375" cy="57125"/>
            </a:xfrm>
            <a:custGeom>
              <a:rect b="b" l="l" r="r" t="t"/>
              <a:pathLst>
                <a:path extrusionOk="0" h="2285" w="5775">
                  <a:moveTo>
                    <a:pt x="99" y="1"/>
                  </a:moveTo>
                  <a:lnTo>
                    <a:pt x="1" y="294"/>
                  </a:lnTo>
                  <a:lnTo>
                    <a:pt x="5677" y="2284"/>
                  </a:lnTo>
                  <a:lnTo>
                    <a:pt x="5775" y="1991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1"/>
            <p:cNvSpPr/>
            <p:nvPr/>
          </p:nvSpPr>
          <p:spPr>
            <a:xfrm>
              <a:off x="-3142925" y="1414875"/>
              <a:ext cx="483600" cy="459150"/>
            </a:xfrm>
            <a:custGeom>
              <a:rect b="b" l="l" r="r" t="t"/>
              <a:pathLst>
                <a:path extrusionOk="0" h="18366" w="19344">
                  <a:moveTo>
                    <a:pt x="5643" y="0"/>
                  </a:moveTo>
                  <a:cubicBezTo>
                    <a:pt x="0" y="14157"/>
                    <a:pt x="11026" y="18365"/>
                    <a:pt x="11026" y="18365"/>
                  </a:cubicBezTo>
                  <a:lnTo>
                    <a:pt x="19344" y="9232"/>
                  </a:lnTo>
                  <a:lnTo>
                    <a:pt x="16930" y="2871"/>
                  </a:lnTo>
                  <a:lnTo>
                    <a:pt x="56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1"/>
            <p:cNvSpPr/>
            <p:nvPr/>
          </p:nvSpPr>
          <p:spPr>
            <a:xfrm>
              <a:off x="-2995325" y="1420575"/>
              <a:ext cx="240600" cy="435500"/>
            </a:xfrm>
            <a:custGeom>
              <a:rect b="b" l="l" r="r" t="t"/>
              <a:pathLst>
                <a:path extrusionOk="0" h="17420" w="9624">
                  <a:moveTo>
                    <a:pt x="163" y="1"/>
                  </a:moveTo>
                  <a:lnTo>
                    <a:pt x="0" y="294"/>
                  </a:lnTo>
                  <a:cubicBezTo>
                    <a:pt x="98" y="327"/>
                    <a:pt x="9199" y="4926"/>
                    <a:pt x="4861" y="17289"/>
                  </a:cubicBezTo>
                  <a:lnTo>
                    <a:pt x="5187" y="17420"/>
                  </a:lnTo>
                  <a:cubicBezTo>
                    <a:pt x="9623" y="4731"/>
                    <a:pt x="294" y="1"/>
                    <a:pt x="1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1"/>
            <p:cNvSpPr/>
            <p:nvPr/>
          </p:nvSpPr>
          <p:spPr>
            <a:xfrm>
              <a:off x="-2754750" y="1455650"/>
              <a:ext cx="121525" cy="245500"/>
            </a:xfrm>
            <a:custGeom>
              <a:rect b="b" l="l" r="r" t="t"/>
              <a:pathLst>
                <a:path extrusionOk="0" h="9820" w="4861">
                  <a:moveTo>
                    <a:pt x="65" y="0"/>
                  </a:moveTo>
                  <a:lnTo>
                    <a:pt x="0" y="327"/>
                  </a:lnTo>
                  <a:cubicBezTo>
                    <a:pt x="65" y="327"/>
                    <a:pt x="1762" y="490"/>
                    <a:pt x="3001" y="2153"/>
                  </a:cubicBezTo>
                  <a:cubicBezTo>
                    <a:pt x="4241" y="3850"/>
                    <a:pt x="4534" y="6394"/>
                    <a:pt x="3882" y="9721"/>
                  </a:cubicBezTo>
                  <a:lnTo>
                    <a:pt x="4208" y="9819"/>
                  </a:lnTo>
                  <a:cubicBezTo>
                    <a:pt x="4860" y="6394"/>
                    <a:pt x="4534" y="3752"/>
                    <a:pt x="3262" y="1990"/>
                  </a:cubicBezTo>
                  <a:cubicBezTo>
                    <a:pt x="1925" y="196"/>
                    <a:pt x="131" y="0"/>
                    <a:pt x="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41"/>
            <p:cNvSpPr/>
            <p:nvPr/>
          </p:nvSpPr>
          <p:spPr>
            <a:xfrm>
              <a:off x="-3110325" y="1436900"/>
              <a:ext cx="318075" cy="395525"/>
            </a:xfrm>
            <a:custGeom>
              <a:rect b="b" l="l" r="r" t="t"/>
              <a:pathLst>
                <a:path extrusionOk="0" h="15821" w="12723">
                  <a:moveTo>
                    <a:pt x="4405" y="0"/>
                  </a:moveTo>
                  <a:lnTo>
                    <a:pt x="4405" y="0"/>
                  </a:lnTo>
                  <a:cubicBezTo>
                    <a:pt x="1" y="12363"/>
                    <a:pt x="9004" y="15821"/>
                    <a:pt x="9004" y="15821"/>
                  </a:cubicBezTo>
                  <a:cubicBezTo>
                    <a:pt x="12723" y="5872"/>
                    <a:pt x="4405" y="0"/>
                    <a:pt x="44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41"/>
            <p:cNvSpPr/>
            <p:nvPr/>
          </p:nvSpPr>
          <p:spPr>
            <a:xfrm>
              <a:off x="-2223050" y="1625275"/>
              <a:ext cx="414300" cy="414300"/>
            </a:xfrm>
            <a:custGeom>
              <a:rect b="b" l="l" r="r" t="t"/>
              <a:pathLst>
                <a:path extrusionOk="0" h="16572" w="16572">
                  <a:moveTo>
                    <a:pt x="4404" y="0"/>
                  </a:moveTo>
                  <a:lnTo>
                    <a:pt x="0" y="5187"/>
                  </a:lnTo>
                  <a:lnTo>
                    <a:pt x="4795" y="16571"/>
                  </a:lnTo>
                  <a:cubicBezTo>
                    <a:pt x="4795" y="16571"/>
                    <a:pt x="16571" y="16278"/>
                    <a:pt x="16017" y="1044"/>
                  </a:cubicBezTo>
                  <a:lnTo>
                    <a:pt x="44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41"/>
            <p:cNvSpPr/>
            <p:nvPr/>
          </p:nvSpPr>
          <p:spPr>
            <a:xfrm>
              <a:off x="-2161900" y="1655450"/>
              <a:ext cx="326225" cy="372700"/>
            </a:xfrm>
            <a:custGeom>
              <a:rect b="b" l="l" r="r" t="t"/>
              <a:pathLst>
                <a:path extrusionOk="0" h="14908" w="13049">
                  <a:moveTo>
                    <a:pt x="12918" y="0"/>
                  </a:moveTo>
                  <a:cubicBezTo>
                    <a:pt x="1" y="4110"/>
                    <a:pt x="2447" y="14777"/>
                    <a:pt x="2480" y="14908"/>
                  </a:cubicBezTo>
                  <a:lnTo>
                    <a:pt x="2806" y="14842"/>
                  </a:lnTo>
                  <a:cubicBezTo>
                    <a:pt x="2806" y="14745"/>
                    <a:pt x="392" y="4339"/>
                    <a:pt x="13049" y="327"/>
                  </a:cubicBezTo>
                  <a:lnTo>
                    <a:pt x="129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41"/>
            <p:cNvSpPr/>
            <p:nvPr/>
          </p:nvSpPr>
          <p:spPr>
            <a:xfrm>
              <a:off x="-2266275" y="1595825"/>
              <a:ext cx="259350" cy="195825"/>
            </a:xfrm>
            <a:custGeom>
              <a:rect b="b" l="l" r="r" t="t"/>
              <a:pathLst>
                <a:path extrusionOk="0" h="7833" w="10374">
                  <a:moveTo>
                    <a:pt x="8508" y="0"/>
                  </a:moveTo>
                  <a:cubicBezTo>
                    <a:pt x="6298" y="0"/>
                    <a:pt x="4474" y="616"/>
                    <a:pt x="3034" y="1798"/>
                  </a:cubicBezTo>
                  <a:cubicBezTo>
                    <a:pt x="261" y="4082"/>
                    <a:pt x="0" y="7670"/>
                    <a:pt x="0" y="7833"/>
                  </a:cubicBezTo>
                  <a:lnTo>
                    <a:pt x="327" y="7833"/>
                  </a:lnTo>
                  <a:cubicBezTo>
                    <a:pt x="327" y="7800"/>
                    <a:pt x="522" y="4245"/>
                    <a:pt x="3230" y="2059"/>
                  </a:cubicBezTo>
                  <a:cubicBezTo>
                    <a:pt x="4615" y="930"/>
                    <a:pt x="6364" y="326"/>
                    <a:pt x="8493" y="326"/>
                  </a:cubicBezTo>
                  <a:cubicBezTo>
                    <a:pt x="9070" y="326"/>
                    <a:pt x="9675" y="370"/>
                    <a:pt x="10308" y="461"/>
                  </a:cubicBezTo>
                  <a:lnTo>
                    <a:pt x="10374" y="135"/>
                  </a:lnTo>
                  <a:cubicBezTo>
                    <a:pt x="9724" y="45"/>
                    <a:pt x="9102" y="0"/>
                    <a:pt x="85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41"/>
            <p:cNvSpPr/>
            <p:nvPr/>
          </p:nvSpPr>
          <p:spPr>
            <a:xfrm>
              <a:off x="-2107250" y="1685625"/>
              <a:ext cx="287700" cy="331100"/>
            </a:xfrm>
            <a:custGeom>
              <a:rect b="b" l="l" r="r" t="t"/>
              <a:pathLst>
                <a:path extrusionOk="0" h="13244" w="11508">
                  <a:moveTo>
                    <a:pt x="10569" y="0"/>
                  </a:moveTo>
                  <a:cubicBezTo>
                    <a:pt x="10569" y="0"/>
                    <a:pt x="10569" y="0"/>
                    <a:pt x="10569" y="0"/>
                  </a:cubicBezTo>
                  <a:lnTo>
                    <a:pt x="10569" y="0"/>
                  </a:lnTo>
                  <a:cubicBezTo>
                    <a:pt x="10569" y="0"/>
                    <a:pt x="10569" y="0"/>
                    <a:pt x="10569" y="0"/>
                  </a:cubicBezTo>
                  <a:close/>
                  <a:moveTo>
                    <a:pt x="10569" y="0"/>
                  </a:moveTo>
                  <a:cubicBezTo>
                    <a:pt x="0" y="2643"/>
                    <a:pt x="1272" y="13244"/>
                    <a:pt x="1272" y="13244"/>
                  </a:cubicBezTo>
                  <a:cubicBezTo>
                    <a:pt x="11508" y="11516"/>
                    <a:pt x="10538" y="16"/>
                    <a:pt x="10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41"/>
            <p:cNvSpPr/>
            <p:nvPr/>
          </p:nvSpPr>
          <p:spPr>
            <a:xfrm>
              <a:off x="-2742525" y="960650"/>
              <a:ext cx="842425" cy="570875"/>
            </a:xfrm>
            <a:custGeom>
              <a:rect b="b" l="l" r="r" t="t"/>
              <a:pathLst>
                <a:path extrusionOk="0" h="22835" w="33697">
                  <a:moveTo>
                    <a:pt x="4991" y="0"/>
                  </a:moveTo>
                  <a:lnTo>
                    <a:pt x="4991" y="0"/>
                  </a:lnTo>
                  <a:cubicBezTo>
                    <a:pt x="4991" y="0"/>
                    <a:pt x="0" y="15560"/>
                    <a:pt x="5481" y="18365"/>
                  </a:cubicBezTo>
                  <a:cubicBezTo>
                    <a:pt x="6575" y="18935"/>
                    <a:pt x="7664" y="19163"/>
                    <a:pt x="8706" y="19163"/>
                  </a:cubicBezTo>
                  <a:cubicBezTo>
                    <a:pt x="12850" y="19163"/>
                    <a:pt x="16245" y="15560"/>
                    <a:pt x="16245" y="15560"/>
                  </a:cubicBezTo>
                  <a:lnTo>
                    <a:pt x="16245" y="15560"/>
                  </a:lnTo>
                  <a:cubicBezTo>
                    <a:pt x="16245" y="15560"/>
                    <a:pt x="15984" y="22801"/>
                    <a:pt x="23748" y="22834"/>
                  </a:cubicBezTo>
                  <a:cubicBezTo>
                    <a:pt x="23769" y="22834"/>
                    <a:pt x="23791" y="22835"/>
                    <a:pt x="23812" y="22835"/>
                  </a:cubicBezTo>
                  <a:cubicBezTo>
                    <a:pt x="31491" y="22835"/>
                    <a:pt x="33697" y="5480"/>
                    <a:pt x="33697" y="5480"/>
                  </a:cubicBezTo>
                  <a:lnTo>
                    <a:pt x="49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1"/>
            <p:cNvSpPr/>
            <p:nvPr/>
          </p:nvSpPr>
          <p:spPr>
            <a:xfrm>
              <a:off x="-2771875" y="928025"/>
              <a:ext cx="912550" cy="635300"/>
            </a:xfrm>
            <a:custGeom>
              <a:rect b="b" l="l" r="r" t="t"/>
              <a:pathLst>
                <a:path extrusionOk="0" h="25412" w="36502">
                  <a:moveTo>
                    <a:pt x="5382" y="424"/>
                  </a:moveTo>
                  <a:lnTo>
                    <a:pt x="36045" y="6361"/>
                  </a:lnTo>
                  <a:cubicBezTo>
                    <a:pt x="35817" y="8123"/>
                    <a:pt x="33272" y="24302"/>
                    <a:pt x="26031" y="25020"/>
                  </a:cubicBezTo>
                  <a:cubicBezTo>
                    <a:pt x="25639" y="25052"/>
                    <a:pt x="25248" y="25052"/>
                    <a:pt x="24889" y="25052"/>
                  </a:cubicBezTo>
                  <a:cubicBezTo>
                    <a:pt x="18267" y="25052"/>
                    <a:pt x="17028" y="19148"/>
                    <a:pt x="16962" y="18887"/>
                  </a:cubicBezTo>
                  <a:lnTo>
                    <a:pt x="16930" y="18659"/>
                  </a:lnTo>
                  <a:lnTo>
                    <a:pt x="16701" y="18822"/>
                  </a:lnTo>
                  <a:cubicBezTo>
                    <a:pt x="16636" y="18855"/>
                    <a:pt x="12624" y="21790"/>
                    <a:pt x="8644" y="21790"/>
                  </a:cubicBezTo>
                  <a:cubicBezTo>
                    <a:pt x="7568" y="21790"/>
                    <a:pt x="6524" y="21595"/>
                    <a:pt x="5676" y="21138"/>
                  </a:cubicBezTo>
                  <a:cubicBezTo>
                    <a:pt x="620" y="18561"/>
                    <a:pt x="4893" y="2186"/>
                    <a:pt x="5382" y="424"/>
                  </a:cubicBezTo>
                  <a:close/>
                  <a:moveTo>
                    <a:pt x="5219" y="0"/>
                  </a:moveTo>
                  <a:lnTo>
                    <a:pt x="5187" y="164"/>
                  </a:lnTo>
                  <a:cubicBezTo>
                    <a:pt x="4926" y="914"/>
                    <a:pt x="0" y="18594"/>
                    <a:pt x="5578" y="21399"/>
                  </a:cubicBezTo>
                  <a:cubicBezTo>
                    <a:pt x="6491" y="21856"/>
                    <a:pt x="7535" y="22117"/>
                    <a:pt x="8677" y="22117"/>
                  </a:cubicBezTo>
                  <a:cubicBezTo>
                    <a:pt x="12233" y="22117"/>
                    <a:pt x="15821" y="19833"/>
                    <a:pt x="16734" y="19214"/>
                  </a:cubicBezTo>
                  <a:cubicBezTo>
                    <a:pt x="17060" y="20388"/>
                    <a:pt x="18789" y="25411"/>
                    <a:pt x="24922" y="25411"/>
                  </a:cubicBezTo>
                  <a:cubicBezTo>
                    <a:pt x="25280" y="25411"/>
                    <a:pt x="25705" y="25379"/>
                    <a:pt x="26096" y="25346"/>
                  </a:cubicBezTo>
                  <a:cubicBezTo>
                    <a:pt x="33957" y="24596"/>
                    <a:pt x="36371" y="6981"/>
                    <a:pt x="36469" y="6263"/>
                  </a:cubicBezTo>
                  <a:lnTo>
                    <a:pt x="36502" y="6100"/>
                  </a:lnTo>
                  <a:lnTo>
                    <a:pt x="52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1"/>
            <p:cNvSpPr/>
            <p:nvPr/>
          </p:nvSpPr>
          <p:spPr>
            <a:xfrm>
              <a:off x="-2634075" y="1201225"/>
              <a:ext cx="683425" cy="113375"/>
            </a:xfrm>
            <a:custGeom>
              <a:rect b="b" l="l" r="r" t="t"/>
              <a:pathLst>
                <a:path extrusionOk="0" h="4535" w="27337">
                  <a:moveTo>
                    <a:pt x="27304" y="0"/>
                  </a:moveTo>
                  <a:lnTo>
                    <a:pt x="1" y="4208"/>
                  </a:lnTo>
                  <a:lnTo>
                    <a:pt x="66" y="4534"/>
                  </a:lnTo>
                  <a:lnTo>
                    <a:pt x="27336" y="326"/>
                  </a:lnTo>
                  <a:lnTo>
                    <a:pt x="2730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1"/>
            <p:cNvSpPr/>
            <p:nvPr/>
          </p:nvSpPr>
          <p:spPr>
            <a:xfrm>
              <a:off x="-2535400" y="1160450"/>
              <a:ext cx="433875" cy="71775"/>
            </a:xfrm>
            <a:custGeom>
              <a:rect b="b" l="l" r="r" t="t"/>
              <a:pathLst>
                <a:path extrusionOk="0" h="2871" w="17355">
                  <a:moveTo>
                    <a:pt x="17289" y="0"/>
                  </a:moveTo>
                  <a:lnTo>
                    <a:pt x="1" y="2544"/>
                  </a:lnTo>
                  <a:lnTo>
                    <a:pt x="33" y="2871"/>
                  </a:lnTo>
                  <a:lnTo>
                    <a:pt x="17355" y="326"/>
                  </a:lnTo>
                  <a:lnTo>
                    <a:pt x="172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62" name="Google Shape;762;p41">
            <a:hlinkClick action="ppaction://hlinksldjump"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98800" y="4206625"/>
            <a:ext cx="408975" cy="4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Prohibición</a:t>
            </a:r>
            <a:endParaRPr/>
          </a:p>
        </p:txBody>
      </p:sp>
      <p:sp>
        <p:nvSpPr>
          <p:cNvPr id="768" name="Google Shape;768;p42"/>
          <p:cNvSpPr txBox="1"/>
          <p:nvPr>
            <p:ph idx="1" type="subTitle"/>
          </p:nvPr>
        </p:nvSpPr>
        <p:spPr>
          <a:xfrm>
            <a:off x="1153475" y="1161150"/>
            <a:ext cx="6837000" cy="27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Trabajadores</a:t>
            </a:r>
            <a:r>
              <a:rPr lang="en" sz="1800"/>
              <a:t> que tienen </a:t>
            </a:r>
            <a:r>
              <a:rPr lang="en" sz="1800"/>
              <a:t>prohibido</a:t>
            </a:r>
            <a:r>
              <a:rPr lang="en" sz="1800"/>
              <a:t> las horas extras: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       </a:t>
            </a:r>
            <a:r>
              <a:rPr lang="en" sz="3000">
                <a:solidFill>
                  <a:schemeClr val="lt2"/>
                </a:solidFill>
              </a:rPr>
              <a:t>.</a:t>
            </a:r>
            <a:r>
              <a:rPr lang="en" sz="1800"/>
              <a:t> Trabajadores menores de 18 años.</a:t>
            </a:r>
            <a:endParaRPr sz="1800"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</a:t>
            </a:r>
            <a:r>
              <a:rPr lang="en" sz="3000">
                <a:solidFill>
                  <a:schemeClr val="lt2"/>
                </a:solidFill>
              </a:rPr>
              <a:t>.</a:t>
            </a:r>
            <a:r>
              <a:rPr lang="en" sz="1800"/>
              <a:t> Trabajadores contratados a tiempo parcial.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2"/>
                </a:solidFill>
              </a:rPr>
              <a:t>       .</a:t>
            </a:r>
            <a:r>
              <a:rPr lang="en" sz="1800"/>
              <a:t> Trabajadores que realicen su turno en horario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             nocturno.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769" name="Google Shape;769;p42"/>
          <p:cNvGrpSpPr/>
          <p:nvPr/>
        </p:nvGrpSpPr>
        <p:grpSpPr>
          <a:xfrm>
            <a:off x="561850" y="1161150"/>
            <a:ext cx="494700" cy="661175"/>
            <a:chOff x="3766750" y="2080500"/>
            <a:chExt cx="494700" cy="661175"/>
          </a:xfrm>
        </p:grpSpPr>
        <p:sp>
          <p:nvSpPr>
            <p:cNvPr id="770" name="Google Shape;770;p42"/>
            <p:cNvSpPr/>
            <p:nvPr/>
          </p:nvSpPr>
          <p:spPr>
            <a:xfrm>
              <a:off x="3766750" y="2080500"/>
              <a:ext cx="494700" cy="661175"/>
            </a:xfrm>
            <a:custGeom>
              <a:rect b="b" l="l" r="r" t="t"/>
              <a:pathLst>
                <a:path extrusionOk="0" h="26447" w="19788">
                  <a:moveTo>
                    <a:pt x="18179" y="0"/>
                  </a:moveTo>
                  <a:cubicBezTo>
                    <a:pt x="17616" y="0"/>
                    <a:pt x="17069" y="306"/>
                    <a:pt x="16570" y="885"/>
                  </a:cubicBezTo>
                  <a:lnTo>
                    <a:pt x="4167" y="15186"/>
                  </a:lnTo>
                  <a:lnTo>
                    <a:pt x="3572" y="14928"/>
                  </a:lnTo>
                  <a:cubicBezTo>
                    <a:pt x="3331" y="14816"/>
                    <a:pt x="3073" y="14752"/>
                    <a:pt x="2816" y="14752"/>
                  </a:cubicBezTo>
                  <a:cubicBezTo>
                    <a:pt x="2044" y="14752"/>
                    <a:pt x="1368" y="15202"/>
                    <a:pt x="1062" y="15910"/>
                  </a:cubicBezTo>
                  <a:lnTo>
                    <a:pt x="419" y="17374"/>
                  </a:lnTo>
                  <a:cubicBezTo>
                    <a:pt x="1" y="18339"/>
                    <a:pt x="435" y="19465"/>
                    <a:pt x="1400" y="19883"/>
                  </a:cubicBezTo>
                  <a:lnTo>
                    <a:pt x="16152" y="26302"/>
                  </a:lnTo>
                  <a:cubicBezTo>
                    <a:pt x="16425" y="26382"/>
                    <a:pt x="16683" y="26447"/>
                    <a:pt x="16956" y="26447"/>
                  </a:cubicBezTo>
                  <a:cubicBezTo>
                    <a:pt x="17712" y="26447"/>
                    <a:pt x="18404" y="25996"/>
                    <a:pt x="18694" y="25304"/>
                  </a:cubicBezTo>
                  <a:lnTo>
                    <a:pt x="19321" y="23857"/>
                  </a:lnTo>
                  <a:cubicBezTo>
                    <a:pt x="19530" y="23390"/>
                    <a:pt x="19546" y="22859"/>
                    <a:pt x="19337" y="22377"/>
                  </a:cubicBezTo>
                  <a:cubicBezTo>
                    <a:pt x="19160" y="21894"/>
                    <a:pt x="18806" y="21540"/>
                    <a:pt x="18324" y="21331"/>
                  </a:cubicBezTo>
                  <a:lnTo>
                    <a:pt x="17728" y="21074"/>
                  </a:lnTo>
                  <a:lnTo>
                    <a:pt x="19707" y="2252"/>
                  </a:lnTo>
                  <a:cubicBezTo>
                    <a:pt x="19787" y="1496"/>
                    <a:pt x="19643" y="885"/>
                    <a:pt x="19289" y="483"/>
                  </a:cubicBezTo>
                  <a:cubicBezTo>
                    <a:pt x="18999" y="161"/>
                    <a:pt x="18597" y="0"/>
                    <a:pt x="181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42"/>
            <p:cNvSpPr/>
            <p:nvPr/>
          </p:nvSpPr>
          <p:spPr>
            <a:xfrm>
              <a:off x="3854825" y="2103750"/>
              <a:ext cx="376275" cy="557750"/>
            </a:xfrm>
            <a:custGeom>
              <a:rect b="b" l="l" r="r" t="t"/>
              <a:pathLst>
                <a:path extrusionOk="0" h="22310" w="15051">
                  <a:moveTo>
                    <a:pt x="14662" y="1"/>
                  </a:moveTo>
                  <a:cubicBezTo>
                    <a:pt x="14480" y="1"/>
                    <a:pt x="14235" y="159"/>
                    <a:pt x="13948" y="486"/>
                  </a:cubicBezTo>
                  <a:lnTo>
                    <a:pt x="676" y="15768"/>
                  </a:lnTo>
                  <a:cubicBezTo>
                    <a:pt x="1" y="16540"/>
                    <a:pt x="210" y="17505"/>
                    <a:pt x="1159" y="17940"/>
                  </a:cubicBezTo>
                  <a:lnTo>
                    <a:pt x="10956" y="22171"/>
                  </a:lnTo>
                  <a:cubicBezTo>
                    <a:pt x="11182" y="22265"/>
                    <a:pt x="11403" y="22310"/>
                    <a:pt x="11610" y="22310"/>
                  </a:cubicBezTo>
                  <a:cubicBezTo>
                    <a:pt x="12286" y="22310"/>
                    <a:pt x="12812" y="21833"/>
                    <a:pt x="12886" y="21044"/>
                  </a:cubicBezTo>
                  <a:lnTo>
                    <a:pt x="14994" y="920"/>
                  </a:lnTo>
                  <a:cubicBezTo>
                    <a:pt x="15050" y="317"/>
                    <a:pt x="14919" y="1"/>
                    <a:pt x="146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42"/>
            <p:cNvSpPr/>
            <p:nvPr/>
          </p:nvSpPr>
          <p:spPr>
            <a:xfrm>
              <a:off x="3800950" y="2473450"/>
              <a:ext cx="424300" cy="231975"/>
            </a:xfrm>
            <a:custGeom>
              <a:rect b="b" l="l" r="r" t="t"/>
              <a:pathLst>
                <a:path extrusionOk="0" h="9279" w="16972">
                  <a:moveTo>
                    <a:pt x="1422" y="1"/>
                  </a:moveTo>
                  <a:cubicBezTo>
                    <a:pt x="1157" y="1"/>
                    <a:pt x="907" y="160"/>
                    <a:pt x="788" y="433"/>
                  </a:cubicBezTo>
                  <a:lnTo>
                    <a:pt x="161" y="1881"/>
                  </a:lnTo>
                  <a:cubicBezTo>
                    <a:pt x="0" y="2235"/>
                    <a:pt x="161" y="2637"/>
                    <a:pt x="515" y="2798"/>
                  </a:cubicBezTo>
                  <a:lnTo>
                    <a:pt x="15266" y="9216"/>
                  </a:lnTo>
                  <a:cubicBezTo>
                    <a:pt x="15360" y="9259"/>
                    <a:pt x="15457" y="9279"/>
                    <a:pt x="15551" y="9279"/>
                  </a:cubicBezTo>
                  <a:cubicBezTo>
                    <a:pt x="15816" y="9279"/>
                    <a:pt x="16065" y="9123"/>
                    <a:pt x="16183" y="8862"/>
                  </a:cubicBezTo>
                  <a:lnTo>
                    <a:pt x="16811" y="7415"/>
                  </a:lnTo>
                  <a:cubicBezTo>
                    <a:pt x="16972" y="7045"/>
                    <a:pt x="16811" y="6643"/>
                    <a:pt x="16441" y="6482"/>
                  </a:cubicBezTo>
                  <a:lnTo>
                    <a:pt x="1705" y="63"/>
                  </a:lnTo>
                  <a:cubicBezTo>
                    <a:pt x="1613" y="21"/>
                    <a:pt x="1516" y="1"/>
                    <a:pt x="14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42"/>
            <p:cNvSpPr/>
            <p:nvPr/>
          </p:nvSpPr>
          <p:spPr>
            <a:xfrm>
              <a:off x="4068375" y="2446050"/>
              <a:ext cx="59950" cy="46675"/>
            </a:xfrm>
            <a:custGeom>
              <a:rect b="b" l="l" r="r" t="t"/>
              <a:pathLst>
                <a:path extrusionOk="0" h="1867" w="2398">
                  <a:moveTo>
                    <a:pt x="1481" y="1"/>
                  </a:moveTo>
                  <a:lnTo>
                    <a:pt x="1" y="1481"/>
                  </a:lnTo>
                  <a:lnTo>
                    <a:pt x="902" y="1867"/>
                  </a:lnTo>
                  <a:lnTo>
                    <a:pt x="2398" y="387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42"/>
            <p:cNvSpPr/>
            <p:nvPr/>
          </p:nvSpPr>
          <p:spPr>
            <a:xfrm>
              <a:off x="4108600" y="2463750"/>
              <a:ext cx="60350" cy="46675"/>
            </a:xfrm>
            <a:custGeom>
              <a:rect b="b" l="l" r="r" t="t"/>
              <a:pathLst>
                <a:path extrusionOk="0" h="1867" w="2414">
                  <a:moveTo>
                    <a:pt x="1513" y="1"/>
                  </a:moveTo>
                  <a:lnTo>
                    <a:pt x="0" y="1481"/>
                  </a:lnTo>
                  <a:lnTo>
                    <a:pt x="901" y="1867"/>
                  </a:lnTo>
                  <a:lnTo>
                    <a:pt x="2413" y="371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42"/>
            <p:cNvSpPr/>
            <p:nvPr/>
          </p:nvSpPr>
          <p:spPr>
            <a:xfrm>
              <a:off x="4173350" y="2249400"/>
              <a:ext cx="42650" cy="46675"/>
            </a:xfrm>
            <a:custGeom>
              <a:rect b="b" l="l" r="r" t="t"/>
              <a:pathLst>
                <a:path extrusionOk="0" h="1867" w="1706">
                  <a:moveTo>
                    <a:pt x="1513" y="0"/>
                  </a:moveTo>
                  <a:lnTo>
                    <a:pt x="0" y="1464"/>
                  </a:lnTo>
                  <a:lnTo>
                    <a:pt x="901" y="1866"/>
                  </a:lnTo>
                  <a:lnTo>
                    <a:pt x="1609" y="1175"/>
                  </a:lnTo>
                  <a:lnTo>
                    <a:pt x="1706" y="81"/>
                  </a:lnTo>
                  <a:lnTo>
                    <a:pt x="15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42"/>
            <p:cNvSpPr/>
            <p:nvPr/>
          </p:nvSpPr>
          <p:spPr>
            <a:xfrm>
              <a:off x="4027775" y="2428375"/>
              <a:ext cx="60350" cy="46675"/>
            </a:xfrm>
            <a:custGeom>
              <a:rect b="b" l="l" r="r" t="t"/>
              <a:pathLst>
                <a:path extrusionOk="0" h="1867" w="2414">
                  <a:moveTo>
                    <a:pt x="1496" y="0"/>
                  </a:moveTo>
                  <a:lnTo>
                    <a:pt x="0" y="1496"/>
                  </a:lnTo>
                  <a:lnTo>
                    <a:pt x="901" y="1866"/>
                  </a:lnTo>
                  <a:lnTo>
                    <a:pt x="2413" y="402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42"/>
            <p:cNvSpPr/>
            <p:nvPr/>
          </p:nvSpPr>
          <p:spPr>
            <a:xfrm>
              <a:off x="3987550" y="2410675"/>
              <a:ext cx="59550" cy="47075"/>
            </a:xfrm>
            <a:custGeom>
              <a:rect b="b" l="l" r="r" t="t"/>
              <a:pathLst>
                <a:path extrusionOk="0" h="1883" w="2382">
                  <a:moveTo>
                    <a:pt x="1496" y="0"/>
                  </a:moveTo>
                  <a:lnTo>
                    <a:pt x="0" y="1496"/>
                  </a:lnTo>
                  <a:lnTo>
                    <a:pt x="901" y="1882"/>
                  </a:lnTo>
                  <a:lnTo>
                    <a:pt x="2381" y="402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42"/>
            <p:cNvSpPr/>
            <p:nvPr/>
          </p:nvSpPr>
          <p:spPr>
            <a:xfrm>
              <a:off x="3947325" y="2393375"/>
              <a:ext cx="59550" cy="46675"/>
            </a:xfrm>
            <a:custGeom>
              <a:rect b="b" l="l" r="r" t="t"/>
              <a:pathLst>
                <a:path extrusionOk="0" h="1867" w="2382">
                  <a:moveTo>
                    <a:pt x="1481" y="0"/>
                  </a:moveTo>
                  <a:lnTo>
                    <a:pt x="1" y="1480"/>
                  </a:lnTo>
                  <a:lnTo>
                    <a:pt x="885" y="1867"/>
                  </a:lnTo>
                  <a:lnTo>
                    <a:pt x="2382" y="403"/>
                  </a:lnTo>
                  <a:lnTo>
                    <a:pt x="14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42"/>
            <p:cNvSpPr/>
            <p:nvPr/>
          </p:nvSpPr>
          <p:spPr>
            <a:xfrm>
              <a:off x="4133125" y="2231700"/>
              <a:ext cx="59950" cy="47075"/>
            </a:xfrm>
            <a:custGeom>
              <a:rect b="b" l="l" r="r" t="t"/>
              <a:pathLst>
                <a:path extrusionOk="0" h="1883" w="2398">
                  <a:moveTo>
                    <a:pt x="1497" y="1"/>
                  </a:moveTo>
                  <a:lnTo>
                    <a:pt x="1" y="1481"/>
                  </a:lnTo>
                  <a:lnTo>
                    <a:pt x="886" y="1883"/>
                  </a:lnTo>
                  <a:lnTo>
                    <a:pt x="2398" y="387"/>
                  </a:lnTo>
                  <a:lnTo>
                    <a:pt x="14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42"/>
            <p:cNvSpPr/>
            <p:nvPr/>
          </p:nvSpPr>
          <p:spPr>
            <a:xfrm>
              <a:off x="4149225" y="2481050"/>
              <a:ext cx="42650" cy="47075"/>
            </a:xfrm>
            <a:custGeom>
              <a:rect b="b" l="l" r="r" t="t"/>
              <a:pathLst>
                <a:path extrusionOk="0" h="1883" w="1706">
                  <a:moveTo>
                    <a:pt x="1496" y="0"/>
                  </a:moveTo>
                  <a:lnTo>
                    <a:pt x="0" y="1496"/>
                  </a:lnTo>
                  <a:lnTo>
                    <a:pt x="885" y="1883"/>
                  </a:lnTo>
                  <a:lnTo>
                    <a:pt x="1593" y="1191"/>
                  </a:lnTo>
                  <a:lnTo>
                    <a:pt x="1705" y="113"/>
                  </a:lnTo>
                  <a:lnTo>
                    <a:pt x="14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42"/>
            <p:cNvSpPr/>
            <p:nvPr/>
          </p:nvSpPr>
          <p:spPr>
            <a:xfrm>
              <a:off x="4092500" y="2214400"/>
              <a:ext cx="60350" cy="46675"/>
            </a:xfrm>
            <a:custGeom>
              <a:rect b="b" l="l" r="r" t="t"/>
              <a:pathLst>
                <a:path extrusionOk="0" h="1867" w="2414">
                  <a:moveTo>
                    <a:pt x="1513" y="1"/>
                  </a:moveTo>
                  <a:lnTo>
                    <a:pt x="1" y="1465"/>
                  </a:lnTo>
                  <a:lnTo>
                    <a:pt x="902" y="1867"/>
                  </a:lnTo>
                  <a:lnTo>
                    <a:pt x="2414" y="371"/>
                  </a:lnTo>
                  <a:lnTo>
                    <a:pt x="15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" name="Google Shape;782;p42"/>
          <p:cNvGrpSpPr/>
          <p:nvPr/>
        </p:nvGrpSpPr>
        <p:grpSpPr>
          <a:xfrm flipH="1">
            <a:off x="7147822" y="2801198"/>
            <a:ext cx="1931682" cy="1941414"/>
            <a:chOff x="-3726915" y="2895106"/>
            <a:chExt cx="2104000" cy="2114600"/>
          </a:xfrm>
        </p:grpSpPr>
        <p:sp>
          <p:nvSpPr>
            <p:cNvPr id="783" name="Google Shape;783;p42"/>
            <p:cNvSpPr/>
            <p:nvPr/>
          </p:nvSpPr>
          <p:spPr>
            <a:xfrm>
              <a:off x="-3726915" y="2895106"/>
              <a:ext cx="2104000" cy="2114600"/>
            </a:xfrm>
            <a:custGeom>
              <a:rect b="b" l="l" r="r" t="t"/>
              <a:pathLst>
                <a:path extrusionOk="0" h="84584" w="84160">
                  <a:moveTo>
                    <a:pt x="23389" y="43581"/>
                  </a:moveTo>
                  <a:cubicBezTo>
                    <a:pt x="23813" y="44396"/>
                    <a:pt x="24335" y="45114"/>
                    <a:pt x="24857" y="45831"/>
                  </a:cubicBezTo>
                  <a:lnTo>
                    <a:pt x="20388" y="44070"/>
                  </a:lnTo>
                  <a:cubicBezTo>
                    <a:pt x="21366" y="44037"/>
                    <a:pt x="22378" y="43874"/>
                    <a:pt x="23389" y="43581"/>
                  </a:cubicBezTo>
                  <a:close/>
                  <a:moveTo>
                    <a:pt x="33827" y="1"/>
                  </a:moveTo>
                  <a:cubicBezTo>
                    <a:pt x="30076" y="1"/>
                    <a:pt x="25933" y="1044"/>
                    <a:pt x="21497" y="3165"/>
                  </a:cubicBezTo>
                  <a:cubicBezTo>
                    <a:pt x="9591" y="8808"/>
                    <a:pt x="10145" y="20714"/>
                    <a:pt x="11059" y="25933"/>
                  </a:cubicBezTo>
                  <a:cubicBezTo>
                    <a:pt x="10895" y="26357"/>
                    <a:pt x="10830" y="26847"/>
                    <a:pt x="10928" y="27336"/>
                  </a:cubicBezTo>
                  <a:lnTo>
                    <a:pt x="11156" y="28445"/>
                  </a:lnTo>
                  <a:cubicBezTo>
                    <a:pt x="11287" y="29032"/>
                    <a:pt x="11613" y="29521"/>
                    <a:pt x="12102" y="29880"/>
                  </a:cubicBezTo>
                  <a:cubicBezTo>
                    <a:pt x="12363" y="30337"/>
                    <a:pt x="12755" y="30663"/>
                    <a:pt x="13211" y="30859"/>
                  </a:cubicBezTo>
                  <a:lnTo>
                    <a:pt x="13244" y="31218"/>
                  </a:lnTo>
                  <a:lnTo>
                    <a:pt x="12951" y="31087"/>
                  </a:lnTo>
                  <a:cubicBezTo>
                    <a:pt x="12624" y="30924"/>
                    <a:pt x="12298" y="30892"/>
                    <a:pt x="11939" y="30892"/>
                  </a:cubicBezTo>
                  <a:cubicBezTo>
                    <a:pt x="11613" y="30892"/>
                    <a:pt x="11320" y="30924"/>
                    <a:pt x="11059" y="31055"/>
                  </a:cubicBezTo>
                  <a:cubicBezTo>
                    <a:pt x="10439" y="31316"/>
                    <a:pt x="9949" y="31805"/>
                    <a:pt x="9689" y="32392"/>
                  </a:cubicBezTo>
                  <a:cubicBezTo>
                    <a:pt x="0" y="56205"/>
                    <a:pt x="10667" y="64523"/>
                    <a:pt x="11124" y="64849"/>
                  </a:cubicBezTo>
                  <a:cubicBezTo>
                    <a:pt x="11580" y="65175"/>
                    <a:pt x="12070" y="65338"/>
                    <a:pt x="12592" y="65338"/>
                  </a:cubicBezTo>
                  <a:cubicBezTo>
                    <a:pt x="12918" y="65338"/>
                    <a:pt x="13244" y="65305"/>
                    <a:pt x="13538" y="65142"/>
                  </a:cubicBezTo>
                  <a:cubicBezTo>
                    <a:pt x="14353" y="64816"/>
                    <a:pt x="14875" y="64099"/>
                    <a:pt x="15006" y="63218"/>
                  </a:cubicBezTo>
                  <a:lnTo>
                    <a:pt x="16865" y="50561"/>
                  </a:lnTo>
                  <a:lnTo>
                    <a:pt x="25770" y="54182"/>
                  </a:lnTo>
                  <a:lnTo>
                    <a:pt x="25020" y="54541"/>
                  </a:lnTo>
                  <a:cubicBezTo>
                    <a:pt x="24857" y="54574"/>
                    <a:pt x="24661" y="54639"/>
                    <a:pt x="24498" y="54704"/>
                  </a:cubicBezTo>
                  <a:lnTo>
                    <a:pt x="24335" y="54802"/>
                  </a:lnTo>
                  <a:cubicBezTo>
                    <a:pt x="24172" y="54867"/>
                    <a:pt x="24009" y="54998"/>
                    <a:pt x="23846" y="55063"/>
                  </a:cubicBezTo>
                  <a:lnTo>
                    <a:pt x="22378" y="55780"/>
                  </a:lnTo>
                  <a:cubicBezTo>
                    <a:pt x="21203" y="56335"/>
                    <a:pt x="20681" y="57738"/>
                    <a:pt x="21171" y="58912"/>
                  </a:cubicBezTo>
                  <a:lnTo>
                    <a:pt x="29391" y="78843"/>
                  </a:lnTo>
                  <a:cubicBezTo>
                    <a:pt x="29391" y="79267"/>
                    <a:pt x="29424" y="79626"/>
                    <a:pt x="29489" y="80017"/>
                  </a:cubicBezTo>
                  <a:cubicBezTo>
                    <a:pt x="29554" y="81126"/>
                    <a:pt x="30337" y="81974"/>
                    <a:pt x="31381" y="82235"/>
                  </a:cubicBezTo>
                  <a:cubicBezTo>
                    <a:pt x="31544" y="83116"/>
                    <a:pt x="32261" y="83866"/>
                    <a:pt x="33110" y="84095"/>
                  </a:cubicBezTo>
                  <a:cubicBezTo>
                    <a:pt x="34219" y="84421"/>
                    <a:pt x="35360" y="84584"/>
                    <a:pt x="36502" y="84584"/>
                  </a:cubicBezTo>
                  <a:cubicBezTo>
                    <a:pt x="40253" y="84584"/>
                    <a:pt x="42798" y="82888"/>
                    <a:pt x="43091" y="82692"/>
                  </a:cubicBezTo>
                  <a:cubicBezTo>
                    <a:pt x="43515" y="82398"/>
                    <a:pt x="43776" y="82007"/>
                    <a:pt x="43939" y="81583"/>
                  </a:cubicBezTo>
                  <a:cubicBezTo>
                    <a:pt x="44005" y="81583"/>
                    <a:pt x="44070" y="81550"/>
                    <a:pt x="44102" y="81550"/>
                  </a:cubicBezTo>
                  <a:lnTo>
                    <a:pt x="48898" y="80148"/>
                  </a:lnTo>
                  <a:cubicBezTo>
                    <a:pt x="49224" y="80474"/>
                    <a:pt x="49648" y="80669"/>
                    <a:pt x="50105" y="80800"/>
                  </a:cubicBezTo>
                  <a:cubicBezTo>
                    <a:pt x="51116" y="80996"/>
                    <a:pt x="52094" y="81093"/>
                    <a:pt x="53008" y="81093"/>
                  </a:cubicBezTo>
                  <a:cubicBezTo>
                    <a:pt x="57640" y="81093"/>
                    <a:pt x="58945" y="78517"/>
                    <a:pt x="59173" y="77995"/>
                  </a:cubicBezTo>
                  <a:cubicBezTo>
                    <a:pt x="59271" y="77701"/>
                    <a:pt x="59336" y="77407"/>
                    <a:pt x="59369" y="77081"/>
                  </a:cubicBezTo>
                  <a:lnTo>
                    <a:pt x="59434" y="72351"/>
                  </a:lnTo>
                  <a:lnTo>
                    <a:pt x="63152" y="71047"/>
                  </a:lnTo>
                  <a:cubicBezTo>
                    <a:pt x="63838" y="70818"/>
                    <a:pt x="64392" y="70296"/>
                    <a:pt x="64620" y="69579"/>
                  </a:cubicBezTo>
                  <a:cubicBezTo>
                    <a:pt x="64718" y="69383"/>
                    <a:pt x="64751" y="69220"/>
                    <a:pt x="64751" y="69024"/>
                  </a:cubicBezTo>
                  <a:cubicBezTo>
                    <a:pt x="65860" y="67785"/>
                    <a:pt x="66643" y="66317"/>
                    <a:pt x="67165" y="64881"/>
                  </a:cubicBezTo>
                  <a:cubicBezTo>
                    <a:pt x="67230" y="64849"/>
                    <a:pt x="67328" y="64849"/>
                    <a:pt x="67393" y="64816"/>
                  </a:cubicBezTo>
                  <a:cubicBezTo>
                    <a:pt x="68143" y="64523"/>
                    <a:pt x="68665" y="63935"/>
                    <a:pt x="68861" y="63185"/>
                  </a:cubicBezTo>
                  <a:lnTo>
                    <a:pt x="70427" y="57444"/>
                  </a:lnTo>
                  <a:cubicBezTo>
                    <a:pt x="72090" y="57607"/>
                    <a:pt x="74504" y="57803"/>
                    <a:pt x="76690" y="57803"/>
                  </a:cubicBezTo>
                  <a:cubicBezTo>
                    <a:pt x="78549" y="57803"/>
                    <a:pt x="79886" y="57672"/>
                    <a:pt x="80930" y="57379"/>
                  </a:cubicBezTo>
                  <a:lnTo>
                    <a:pt x="81028" y="57379"/>
                  </a:lnTo>
                  <a:cubicBezTo>
                    <a:pt x="81844" y="57379"/>
                    <a:pt x="82594" y="56987"/>
                    <a:pt x="83051" y="56302"/>
                  </a:cubicBezTo>
                  <a:cubicBezTo>
                    <a:pt x="83638" y="55748"/>
                    <a:pt x="83866" y="55193"/>
                    <a:pt x="83964" y="54737"/>
                  </a:cubicBezTo>
                  <a:cubicBezTo>
                    <a:pt x="84127" y="54084"/>
                    <a:pt x="84160" y="53073"/>
                    <a:pt x="83377" y="51964"/>
                  </a:cubicBezTo>
                  <a:cubicBezTo>
                    <a:pt x="82920" y="51214"/>
                    <a:pt x="82333" y="50627"/>
                    <a:pt x="81452" y="50137"/>
                  </a:cubicBezTo>
                  <a:cubicBezTo>
                    <a:pt x="81061" y="49648"/>
                    <a:pt x="80441" y="49322"/>
                    <a:pt x="79789" y="49289"/>
                  </a:cubicBezTo>
                  <a:lnTo>
                    <a:pt x="79593" y="49289"/>
                  </a:lnTo>
                  <a:cubicBezTo>
                    <a:pt x="77049" y="48376"/>
                    <a:pt x="73591" y="47886"/>
                    <a:pt x="70590" y="47691"/>
                  </a:cubicBezTo>
                  <a:cubicBezTo>
                    <a:pt x="70688" y="46843"/>
                    <a:pt x="70427" y="45995"/>
                    <a:pt x="69807" y="45342"/>
                  </a:cubicBezTo>
                  <a:cubicBezTo>
                    <a:pt x="69383" y="44918"/>
                    <a:pt x="68698" y="44429"/>
                    <a:pt x="67589" y="44429"/>
                  </a:cubicBezTo>
                  <a:cubicBezTo>
                    <a:pt x="65469" y="44429"/>
                    <a:pt x="61456" y="46712"/>
                    <a:pt x="59238" y="48115"/>
                  </a:cubicBezTo>
                  <a:cubicBezTo>
                    <a:pt x="58586" y="48506"/>
                    <a:pt x="58129" y="49257"/>
                    <a:pt x="58096" y="50007"/>
                  </a:cubicBezTo>
                  <a:cubicBezTo>
                    <a:pt x="58064" y="50790"/>
                    <a:pt x="58390" y="51573"/>
                    <a:pt x="59010" y="52062"/>
                  </a:cubicBezTo>
                  <a:lnTo>
                    <a:pt x="59401" y="52421"/>
                  </a:lnTo>
                  <a:lnTo>
                    <a:pt x="56596" y="55617"/>
                  </a:lnTo>
                  <a:cubicBezTo>
                    <a:pt x="56107" y="56139"/>
                    <a:pt x="55911" y="56857"/>
                    <a:pt x="56009" y="57575"/>
                  </a:cubicBezTo>
                  <a:cubicBezTo>
                    <a:pt x="56074" y="57933"/>
                    <a:pt x="56172" y="58260"/>
                    <a:pt x="56400" y="58586"/>
                  </a:cubicBezTo>
                  <a:cubicBezTo>
                    <a:pt x="56335" y="58586"/>
                    <a:pt x="55193" y="59434"/>
                    <a:pt x="55193" y="59434"/>
                  </a:cubicBezTo>
                  <a:cubicBezTo>
                    <a:pt x="54867" y="58423"/>
                    <a:pt x="54476" y="57477"/>
                    <a:pt x="53954" y="56596"/>
                  </a:cubicBezTo>
                  <a:cubicBezTo>
                    <a:pt x="53888" y="56433"/>
                    <a:pt x="53823" y="56302"/>
                    <a:pt x="53725" y="56172"/>
                  </a:cubicBezTo>
                  <a:cubicBezTo>
                    <a:pt x="53693" y="56107"/>
                    <a:pt x="53660" y="56041"/>
                    <a:pt x="53627" y="55976"/>
                  </a:cubicBezTo>
                  <a:cubicBezTo>
                    <a:pt x="53530" y="55846"/>
                    <a:pt x="53399" y="55683"/>
                    <a:pt x="53301" y="55617"/>
                  </a:cubicBezTo>
                  <a:cubicBezTo>
                    <a:pt x="53236" y="55520"/>
                    <a:pt x="53171" y="55454"/>
                    <a:pt x="53138" y="55389"/>
                  </a:cubicBezTo>
                  <a:cubicBezTo>
                    <a:pt x="53040" y="55226"/>
                    <a:pt x="52975" y="55128"/>
                    <a:pt x="52845" y="54965"/>
                  </a:cubicBezTo>
                  <a:cubicBezTo>
                    <a:pt x="52747" y="54835"/>
                    <a:pt x="52682" y="54737"/>
                    <a:pt x="52584" y="54671"/>
                  </a:cubicBezTo>
                  <a:cubicBezTo>
                    <a:pt x="52486" y="54541"/>
                    <a:pt x="52355" y="54410"/>
                    <a:pt x="52192" y="54313"/>
                  </a:cubicBezTo>
                  <a:cubicBezTo>
                    <a:pt x="51540" y="53660"/>
                    <a:pt x="50855" y="53073"/>
                    <a:pt x="50072" y="52551"/>
                  </a:cubicBezTo>
                  <a:cubicBezTo>
                    <a:pt x="49941" y="52421"/>
                    <a:pt x="49778" y="52290"/>
                    <a:pt x="49583" y="52192"/>
                  </a:cubicBezTo>
                  <a:cubicBezTo>
                    <a:pt x="49452" y="52127"/>
                    <a:pt x="49387" y="52062"/>
                    <a:pt x="49256" y="52029"/>
                  </a:cubicBezTo>
                  <a:cubicBezTo>
                    <a:pt x="49061" y="51931"/>
                    <a:pt x="48898" y="51866"/>
                    <a:pt x="48669" y="51768"/>
                  </a:cubicBezTo>
                  <a:cubicBezTo>
                    <a:pt x="48571" y="51703"/>
                    <a:pt x="48441" y="51638"/>
                    <a:pt x="48278" y="51573"/>
                  </a:cubicBezTo>
                  <a:cubicBezTo>
                    <a:pt x="48115" y="51442"/>
                    <a:pt x="47952" y="51377"/>
                    <a:pt x="47756" y="51279"/>
                  </a:cubicBezTo>
                  <a:lnTo>
                    <a:pt x="47495" y="51214"/>
                  </a:lnTo>
                  <a:cubicBezTo>
                    <a:pt x="47299" y="51116"/>
                    <a:pt x="47104" y="51083"/>
                    <a:pt x="46843" y="51051"/>
                  </a:cubicBezTo>
                  <a:cubicBezTo>
                    <a:pt x="46614" y="50953"/>
                    <a:pt x="46386" y="50920"/>
                    <a:pt x="46190" y="50822"/>
                  </a:cubicBezTo>
                  <a:lnTo>
                    <a:pt x="46288" y="50300"/>
                  </a:lnTo>
                  <a:cubicBezTo>
                    <a:pt x="46288" y="50170"/>
                    <a:pt x="46321" y="50105"/>
                    <a:pt x="46321" y="49974"/>
                  </a:cubicBezTo>
                  <a:cubicBezTo>
                    <a:pt x="53399" y="47495"/>
                    <a:pt x="57150" y="41787"/>
                    <a:pt x="56139" y="34675"/>
                  </a:cubicBezTo>
                  <a:cubicBezTo>
                    <a:pt x="55617" y="30989"/>
                    <a:pt x="53823" y="27075"/>
                    <a:pt x="50855" y="22998"/>
                  </a:cubicBezTo>
                  <a:lnTo>
                    <a:pt x="52975" y="22508"/>
                  </a:lnTo>
                  <a:cubicBezTo>
                    <a:pt x="53954" y="22280"/>
                    <a:pt x="54671" y="21530"/>
                    <a:pt x="54834" y="20551"/>
                  </a:cubicBezTo>
                  <a:lnTo>
                    <a:pt x="55422" y="17126"/>
                  </a:lnTo>
                  <a:cubicBezTo>
                    <a:pt x="55585" y="16213"/>
                    <a:pt x="55193" y="15332"/>
                    <a:pt x="54476" y="14745"/>
                  </a:cubicBezTo>
                  <a:cubicBezTo>
                    <a:pt x="54019" y="14418"/>
                    <a:pt x="53530" y="14255"/>
                    <a:pt x="53008" y="14255"/>
                  </a:cubicBezTo>
                  <a:cubicBezTo>
                    <a:pt x="52649" y="14255"/>
                    <a:pt x="52323" y="14353"/>
                    <a:pt x="51996" y="14516"/>
                  </a:cubicBezTo>
                  <a:lnTo>
                    <a:pt x="48800" y="15984"/>
                  </a:lnTo>
                  <a:cubicBezTo>
                    <a:pt x="48604" y="11515"/>
                    <a:pt x="47430" y="7895"/>
                    <a:pt x="45309" y="5154"/>
                  </a:cubicBezTo>
                  <a:cubicBezTo>
                    <a:pt x="45081" y="4796"/>
                    <a:pt x="44885" y="4469"/>
                    <a:pt x="44690" y="4176"/>
                  </a:cubicBezTo>
                  <a:cubicBezTo>
                    <a:pt x="44396" y="3784"/>
                    <a:pt x="44005" y="3458"/>
                    <a:pt x="43515" y="3295"/>
                  </a:cubicBezTo>
                  <a:cubicBezTo>
                    <a:pt x="40971" y="1142"/>
                    <a:pt x="37676" y="1"/>
                    <a:pt x="33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chemeClr val="dk1">
                  <a:alpha val="5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42"/>
            <p:cNvSpPr/>
            <p:nvPr/>
          </p:nvSpPr>
          <p:spPr>
            <a:xfrm>
              <a:off x="-2965150" y="4026100"/>
              <a:ext cx="353125" cy="220200"/>
            </a:xfrm>
            <a:custGeom>
              <a:rect b="b" l="l" r="r" t="t"/>
              <a:pathLst>
                <a:path extrusionOk="0" h="8808" w="14125">
                  <a:moveTo>
                    <a:pt x="0" y="0"/>
                  </a:moveTo>
                  <a:lnTo>
                    <a:pt x="3164" y="8514"/>
                  </a:lnTo>
                  <a:lnTo>
                    <a:pt x="11972" y="8808"/>
                  </a:lnTo>
                  <a:lnTo>
                    <a:pt x="141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42"/>
            <p:cNvSpPr/>
            <p:nvPr/>
          </p:nvSpPr>
          <p:spPr>
            <a:xfrm>
              <a:off x="-3108675" y="3408775"/>
              <a:ext cx="729075" cy="381675"/>
            </a:xfrm>
            <a:custGeom>
              <a:rect b="b" l="l" r="r" t="t"/>
              <a:pathLst>
                <a:path extrusionOk="0" h="15267" w="29163">
                  <a:moveTo>
                    <a:pt x="21236" y="0"/>
                  </a:moveTo>
                  <a:lnTo>
                    <a:pt x="1338" y="2871"/>
                  </a:lnTo>
                  <a:cubicBezTo>
                    <a:pt x="3251" y="5486"/>
                    <a:pt x="6600" y="11034"/>
                    <a:pt x="433" y="11034"/>
                  </a:cubicBezTo>
                  <a:cubicBezTo>
                    <a:pt x="294" y="11034"/>
                    <a:pt x="149" y="11031"/>
                    <a:pt x="0" y="11026"/>
                  </a:cubicBezTo>
                  <a:lnTo>
                    <a:pt x="0" y="11026"/>
                  </a:lnTo>
                  <a:lnTo>
                    <a:pt x="1370" y="15266"/>
                  </a:lnTo>
                  <a:cubicBezTo>
                    <a:pt x="1370" y="15266"/>
                    <a:pt x="5947" y="13006"/>
                    <a:pt x="10333" y="13006"/>
                  </a:cubicBezTo>
                  <a:cubicBezTo>
                    <a:pt x="11670" y="13006"/>
                    <a:pt x="12990" y="13217"/>
                    <a:pt x="14157" y="13766"/>
                  </a:cubicBezTo>
                  <a:cubicBezTo>
                    <a:pt x="14157" y="13766"/>
                    <a:pt x="17758" y="12789"/>
                    <a:pt x="21862" y="12789"/>
                  </a:cubicBezTo>
                  <a:cubicBezTo>
                    <a:pt x="24340" y="12789"/>
                    <a:pt x="27001" y="13145"/>
                    <a:pt x="29162" y="14288"/>
                  </a:cubicBezTo>
                  <a:cubicBezTo>
                    <a:pt x="28608" y="10177"/>
                    <a:pt x="26129" y="5317"/>
                    <a:pt x="212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42"/>
            <p:cNvSpPr/>
            <p:nvPr/>
          </p:nvSpPr>
          <p:spPr>
            <a:xfrm>
              <a:off x="-3340275" y="3480525"/>
              <a:ext cx="991375" cy="632075"/>
            </a:xfrm>
            <a:custGeom>
              <a:rect b="b" l="l" r="r" t="t"/>
              <a:pathLst>
                <a:path extrusionOk="0" h="25283" w="39655">
                  <a:moveTo>
                    <a:pt x="10602" y="1"/>
                  </a:moveTo>
                  <a:lnTo>
                    <a:pt x="0" y="1566"/>
                  </a:lnTo>
                  <a:lnTo>
                    <a:pt x="522" y="9199"/>
                  </a:lnTo>
                  <a:lnTo>
                    <a:pt x="4273" y="14582"/>
                  </a:lnTo>
                  <a:lnTo>
                    <a:pt x="9460" y="17061"/>
                  </a:lnTo>
                  <a:cubicBezTo>
                    <a:pt x="10765" y="20943"/>
                    <a:pt x="14059" y="25216"/>
                    <a:pt x="22312" y="25281"/>
                  </a:cubicBezTo>
                  <a:cubicBezTo>
                    <a:pt x="22404" y="25282"/>
                    <a:pt x="22497" y="25282"/>
                    <a:pt x="22589" y="25282"/>
                  </a:cubicBezTo>
                  <a:cubicBezTo>
                    <a:pt x="32651" y="25282"/>
                    <a:pt x="39655" y="19984"/>
                    <a:pt x="38426" y="11418"/>
                  </a:cubicBezTo>
                  <a:cubicBezTo>
                    <a:pt x="36265" y="10275"/>
                    <a:pt x="33604" y="9919"/>
                    <a:pt x="31126" y="9919"/>
                  </a:cubicBezTo>
                  <a:cubicBezTo>
                    <a:pt x="27022" y="9919"/>
                    <a:pt x="23421" y="10896"/>
                    <a:pt x="23421" y="10896"/>
                  </a:cubicBezTo>
                  <a:cubicBezTo>
                    <a:pt x="22254" y="10347"/>
                    <a:pt x="20934" y="10136"/>
                    <a:pt x="19597" y="10136"/>
                  </a:cubicBezTo>
                  <a:cubicBezTo>
                    <a:pt x="15211" y="10136"/>
                    <a:pt x="10634" y="12396"/>
                    <a:pt x="10634" y="12396"/>
                  </a:cubicBezTo>
                  <a:lnTo>
                    <a:pt x="9264" y="8156"/>
                  </a:lnTo>
                  <a:lnTo>
                    <a:pt x="9264" y="8156"/>
                  </a:lnTo>
                  <a:cubicBezTo>
                    <a:pt x="9413" y="8161"/>
                    <a:pt x="9558" y="8164"/>
                    <a:pt x="9697" y="8164"/>
                  </a:cubicBezTo>
                  <a:cubicBezTo>
                    <a:pt x="15864" y="8164"/>
                    <a:pt x="12515" y="2616"/>
                    <a:pt x="10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42"/>
            <p:cNvSpPr/>
            <p:nvPr/>
          </p:nvSpPr>
          <p:spPr>
            <a:xfrm>
              <a:off x="-3122550" y="3476450"/>
              <a:ext cx="81575" cy="183500"/>
            </a:xfrm>
            <a:custGeom>
              <a:rect b="b" l="l" r="r" t="t"/>
              <a:pathLst>
                <a:path extrusionOk="0" h="7340" w="3263">
                  <a:moveTo>
                    <a:pt x="262" y="0"/>
                  </a:moveTo>
                  <a:lnTo>
                    <a:pt x="1" y="294"/>
                  </a:lnTo>
                  <a:cubicBezTo>
                    <a:pt x="33" y="327"/>
                    <a:pt x="2871" y="2741"/>
                    <a:pt x="2610" y="4893"/>
                  </a:cubicBezTo>
                  <a:cubicBezTo>
                    <a:pt x="2480" y="5742"/>
                    <a:pt x="1893" y="6459"/>
                    <a:pt x="783" y="7014"/>
                  </a:cubicBezTo>
                  <a:lnTo>
                    <a:pt x="947" y="7340"/>
                  </a:lnTo>
                  <a:cubicBezTo>
                    <a:pt x="2153" y="6753"/>
                    <a:pt x="2871" y="5937"/>
                    <a:pt x="3002" y="4959"/>
                  </a:cubicBezTo>
                  <a:cubicBezTo>
                    <a:pt x="3263" y="2577"/>
                    <a:pt x="392" y="131"/>
                    <a:pt x="2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42"/>
            <p:cNvSpPr/>
            <p:nvPr/>
          </p:nvSpPr>
          <p:spPr>
            <a:xfrm>
              <a:off x="-3164150" y="3508250"/>
              <a:ext cx="75050" cy="165575"/>
            </a:xfrm>
            <a:custGeom>
              <a:rect b="b" l="l" r="r" t="t"/>
              <a:pathLst>
                <a:path extrusionOk="0" h="6623" w="3002">
                  <a:moveTo>
                    <a:pt x="1697" y="1"/>
                  </a:moveTo>
                  <a:lnTo>
                    <a:pt x="1501" y="327"/>
                  </a:lnTo>
                  <a:cubicBezTo>
                    <a:pt x="1501" y="327"/>
                    <a:pt x="2643" y="1142"/>
                    <a:pt x="2643" y="2480"/>
                  </a:cubicBezTo>
                  <a:cubicBezTo>
                    <a:pt x="2643" y="3719"/>
                    <a:pt x="1762" y="5024"/>
                    <a:pt x="1" y="6329"/>
                  </a:cubicBezTo>
                  <a:lnTo>
                    <a:pt x="197" y="6622"/>
                  </a:lnTo>
                  <a:cubicBezTo>
                    <a:pt x="2089" y="5220"/>
                    <a:pt x="3002" y="3850"/>
                    <a:pt x="3002" y="2447"/>
                  </a:cubicBezTo>
                  <a:cubicBezTo>
                    <a:pt x="2969" y="947"/>
                    <a:pt x="1762" y="33"/>
                    <a:pt x="16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42"/>
            <p:cNvSpPr/>
            <p:nvPr/>
          </p:nvSpPr>
          <p:spPr>
            <a:xfrm>
              <a:off x="-3402575" y="3703075"/>
              <a:ext cx="298800" cy="229875"/>
            </a:xfrm>
            <a:custGeom>
              <a:rect b="b" l="l" r="r" t="t"/>
              <a:pathLst>
                <a:path extrusionOk="0" h="9195" w="11952">
                  <a:moveTo>
                    <a:pt x="4487" y="1"/>
                  </a:moveTo>
                  <a:cubicBezTo>
                    <a:pt x="3969" y="1"/>
                    <a:pt x="3470" y="60"/>
                    <a:pt x="3014" y="200"/>
                  </a:cubicBezTo>
                  <a:cubicBezTo>
                    <a:pt x="1938" y="526"/>
                    <a:pt x="1122" y="1276"/>
                    <a:pt x="796" y="2679"/>
                  </a:cubicBezTo>
                  <a:cubicBezTo>
                    <a:pt x="0" y="6391"/>
                    <a:pt x="2643" y="9194"/>
                    <a:pt x="6906" y="9194"/>
                  </a:cubicBezTo>
                  <a:cubicBezTo>
                    <a:pt x="8412" y="9194"/>
                    <a:pt x="10121" y="8844"/>
                    <a:pt x="11952" y="8061"/>
                  </a:cubicBezTo>
                  <a:cubicBezTo>
                    <a:pt x="10875" y="4929"/>
                    <a:pt x="11169" y="1994"/>
                    <a:pt x="11169" y="1994"/>
                  </a:cubicBezTo>
                  <a:cubicBezTo>
                    <a:pt x="11169" y="1994"/>
                    <a:pt x="7492" y="1"/>
                    <a:pt x="44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42"/>
            <p:cNvSpPr/>
            <p:nvPr/>
          </p:nvSpPr>
          <p:spPr>
            <a:xfrm>
              <a:off x="-3351700" y="3765950"/>
              <a:ext cx="204700" cy="118275"/>
            </a:xfrm>
            <a:custGeom>
              <a:rect b="b" l="l" r="r" t="t"/>
              <a:pathLst>
                <a:path extrusionOk="0" h="4731" w="8188">
                  <a:moveTo>
                    <a:pt x="2773" y="1"/>
                  </a:moveTo>
                  <a:cubicBezTo>
                    <a:pt x="1762" y="66"/>
                    <a:pt x="1012" y="392"/>
                    <a:pt x="620" y="947"/>
                  </a:cubicBezTo>
                  <a:cubicBezTo>
                    <a:pt x="0" y="1860"/>
                    <a:pt x="457" y="3067"/>
                    <a:pt x="457" y="3099"/>
                  </a:cubicBezTo>
                  <a:lnTo>
                    <a:pt x="816" y="3002"/>
                  </a:lnTo>
                  <a:cubicBezTo>
                    <a:pt x="816" y="3002"/>
                    <a:pt x="457" y="1925"/>
                    <a:pt x="946" y="1207"/>
                  </a:cubicBezTo>
                  <a:cubicBezTo>
                    <a:pt x="1273" y="751"/>
                    <a:pt x="1860" y="490"/>
                    <a:pt x="2806" y="457"/>
                  </a:cubicBezTo>
                  <a:cubicBezTo>
                    <a:pt x="2831" y="457"/>
                    <a:pt x="2856" y="457"/>
                    <a:pt x="2881" y="457"/>
                  </a:cubicBezTo>
                  <a:cubicBezTo>
                    <a:pt x="4737" y="457"/>
                    <a:pt x="6209" y="1644"/>
                    <a:pt x="7046" y="2578"/>
                  </a:cubicBezTo>
                  <a:cubicBezTo>
                    <a:pt x="6829" y="2487"/>
                    <a:pt x="6581" y="2416"/>
                    <a:pt x="6320" y="2416"/>
                  </a:cubicBezTo>
                  <a:cubicBezTo>
                    <a:pt x="6111" y="2416"/>
                    <a:pt x="5894" y="2462"/>
                    <a:pt x="5676" y="2578"/>
                  </a:cubicBezTo>
                  <a:cubicBezTo>
                    <a:pt x="4730" y="3099"/>
                    <a:pt x="4959" y="4208"/>
                    <a:pt x="5252" y="4730"/>
                  </a:cubicBezTo>
                  <a:lnTo>
                    <a:pt x="5546" y="4469"/>
                  </a:lnTo>
                  <a:cubicBezTo>
                    <a:pt x="5546" y="4404"/>
                    <a:pt x="4926" y="3328"/>
                    <a:pt x="5839" y="2838"/>
                  </a:cubicBezTo>
                  <a:cubicBezTo>
                    <a:pt x="5995" y="2750"/>
                    <a:pt x="6157" y="2713"/>
                    <a:pt x="6319" y="2713"/>
                  </a:cubicBezTo>
                  <a:cubicBezTo>
                    <a:pt x="7108" y="2713"/>
                    <a:pt x="7894" y="3589"/>
                    <a:pt x="7894" y="3589"/>
                  </a:cubicBezTo>
                  <a:lnTo>
                    <a:pt x="8188" y="3393"/>
                  </a:lnTo>
                  <a:cubicBezTo>
                    <a:pt x="8123" y="3230"/>
                    <a:pt x="6068" y="1"/>
                    <a:pt x="2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42"/>
            <p:cNvSpPr/>
            <p:nvPr/>
          </p:nvSpPr>
          <p:spPr>
            <a:xfrm>
              <a:off x="-2833050" y="3488675"/>
              <a:ext cx="316450" cy="323150"/>
            </a:xfrm>
            <a:custGeom>
              <a:rect b="b" l="l" r="r" t="t"/>
              <a:pathLst>
                <a:path extrusionOk="0" h="12926" w="12658">
                  <a:moveTo>
                    <a:pt x="6068" y="1"/>
                  </a:moveTo>
                  <a:lnTo>
                    <a:pt x="8449" y="7438"/>
                  </a:lnTo>
                  <a:lnTo>
                    <a:pt x="4078" y="9885"/>
                  </a:lnTo>
                  <a:cubicBezTo>
                    <a:pt x="3323" y="9102"/>
                    <a:pt x="2667" y="8822"/>
                    <a:pt x="2114" y="8822"/>
                  </a:cubicBezTo>
                  <a:cubicBezTo>
                    <a:pt x="733" y="8822"/>
                    <a:pt x="1" y="10570"/>
                    <a:pt x="1" y="10570"/>
                  </a:cubicBezTo>
                  <a:cubicBezTo>
                    <a:pt x="1" y="10570"/>
                    <a:pt x="5820" y="12926"/>
                    <a:pt x="9465" y="12926"/>
                  </a:cubicBezTo>
                  <a:cubicBezTo>
                    <a:pt x="11055" y="12926"/>
                    <a:pt x="12232" y="12477"/>
                    <a:pt x="12331" y="11189"/>
                  </a:cubicBezTo>
                  <a:cubicBezTo>
                    <a:pt x="12657" y="6949"/>
                    <a:pt x="6068" y="1"/>
                    <a:pt x="60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42"/>
            <p:cNvSpPr/>
            <p:nvPr/>
          </p:nvSpPr>
          <p:spPr>
            <a:xfrm>
              <a:off x="-2837950" y="3486225"/>
              <a:ext cx="326225" cy="330300"/>
            </a:xfrm>
            <a:custGeom>
              <a:rect b="b" l="l" r="r" t="t"/>
              <a:pathLst>
                <a:path extrusionOk="0" h="13212" w="13049">
                  <a:moveTo>
                    <a:pt x="6427" y="1"/>
                  </a:moveTo>
                  <a:lnTo>
                    <a:pt x="6166" y="229"/>
                  </a:lnTo>
                  <a:cubicBezTo>
                    <a:pt x="6231" y="327"/>
                    <a:pt x="12625" y="7177"/>
                    <a:pt x="12364" y="11287"/>
                  </a:cubicBezTo>
                  <a:cubicBezTo>
                    <a:pt x="12299" y="11777"/>
                    <a:pt x="12070" y="12168"/>
                    <a:pt x="11646" y="12429"/>
                  </a:cubicBezTo>
                  <a:cubicBezTo>
                    <a:pt x="11176" y="12723"/>
                    <a:pt x="10498" y="12843"/>
                    <a:pt x="9704" y="12843"/>
                  </a:cubicBezTo>
                  <a:cubicBezTo>
                    <a:pt x="6531" y="12843"/>
                    <a:pt x="1508" y="10928"/>
                    <a:pt x="490" y="10537"/>
                  </a:cubicBezTo>
                  <a:cubicBezTo>
                    <a:pt x="686" y="10178"/>
                    <a:pt x="1208" y="9298"/>
                    <a:pt x="2089" y="9134"/>
                  </a:cubicBezTo>
                  <a:cubicBezTo>
                    <a:pt x="2182" y="9116"/>
                    <a:pt x="2276" y="9107"/>
                    <a:pt x="2370" y="9107"/>
                  </a:cubicBezTo>
                  <a:cubicBezTo>
                    <a:pt x="2937" y="9107"/>
                    <a:pt x="3528" y="9442"/>
                    <a:pt x="4144" y="10113"/>
                  </a:cubicBezTo>
                  <a:lnTo>
                    <a:pt x="4437" y="9852"/>
                  </a:lnTo>
                  <a:cubicBezTo>
                    <a:pt x="3714" y="9071"/>
                    <a:pt x="2991" y="8726"/>
                    <a:pt x="2291" y="8726"/>
                  </a:cubicBezTo>
                  <a:cubicBezTo>
                    <a:pt x="2201" y="8726"/>
                    <a:pt x="2112" y="8732"/>
                    <a:pt x="2023" y="8743"/>
                  </a:cubicBezTo>
                  <a:cubicBezTo>
                    <a:pt x="784" y="9004"/>
                    <a:pt x="131" y="10505"/>
                    <a:pt x="66" y="10602"/>
                  </a:cubicBezTo>
                  <a:lnTo>
                    <a:pt x="1" y="10765"/>
                  </a:lnTo>
                  <a:lnTo>
                    <a:pt x="164" y="10831"/>
                  </a:lnTo>
                  <a:cubicBezTo>
                    <a:pt x="458" y="10961"/>
                    <a:pt x="6036" y="13212"/>
                    <a:pt x="9656" y="13212"/>
                  </a:cubicBezTo>
                  <a:cubicBezTo>
                    <a:pt x="10570" y="13212"/>
                    <a:pt x="11320" y="13081"/>
                    <a:pt x="11875" y="12755"/>
                  </a:cubicBezTo>
                  <a:cubicBezTo>
                    <a:pt x="12396" y="12429"/>
                    <a:pt x="12690" y="11972"/>
                    <a:pt x="12723" y="11320"/>
                  </a:cubicBezTo>
                  <a:cubicBezTo>
                    <a:pt x="13049" y="7047"/>
                    <a:pt x="6721" y="262"/>
                    <a:pt x="6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42"/>
            <p:cNvSpPr/>
            <p:nvPr/>
          </p:nvSpPr>
          <p:spPr>
            <a:xfrm>
              <a:off x="-2989625" y="3778175"/>
              <a:ext cx="193300" cy="232700"/>
            </a:xfrm>
            <a:custGeom>
              <a:rect b="b" l="l" r="r" t="t"/>
              <a:pathLst>
                <a:path extrusionOk="0" h="9308" w="7732">
                  <a:moveTo>
                    <a:pt x="2643" y="1"/>
                  </a:moveTo>
                  <a:cubicBezTo>
                    <a:pt x="2643" y="1"/>
                    <a:pt x="1" y="9037"/>
                    <a:pt x="2643" y="9297"/>
                  </a:cubicBezTo>
                  <a:cubicBezTo>
                    <a:pt x="2699" y="9304"/>
                    <a:pt x="2755" y="9308"/>
                    <a:pt x="2811" y="9308"/>
                  </a:cubicBezTo>
                  <a:cubicBezTo>
                    <a:pt x="5418" y="9308"/>
                    <a:pt x="7731" y="2023"/>
                    <a:pt x="7731" y="2023"/>
                  </a:cubicBezTo>
                  <a:lnTo>
                    <a:pt x="26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42"/>
            <p:cNvSpPr/>
            <p:nvPr/>
          </p:nvSpPr>
          <p:spPr>
            <a:xfrm>
              <a:off x="-2971675" y="3866250"/>
              <a:ext cx="183500" cy="46525"/>
            </a:xfrm>
            <a:custGeom>
              <a:rect b="b" l="l" r="r" t="t"/>
              <a:pathLst>
                <a:path extrusionOk="0" h="1861" w="7340">
                  <a:moveTo>
                    <a:pt x="33" y="1"/>
                  </a:moveTo>
                  <a:lnTo>
                    <a:pt x="0" y="196"/>
                  </a:lnTo>
                  <a:lnTo>
                    <a:pt x="7307" y="1860"/>
                  </a:lnTo>
                  <a:lnTo>
                    <a:pt x="7340" y="1697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42"/>
            <p:cNvSpPr/>
            <p:nvPr/>
          </p:nvSpPr>
          <p:spPr>
            <a:xfrm>
              <a:off x="-2955375" y="3761875"/>
              <a:ext cx="68525" cy="258525"/>
            </a:xfrm>
            <a:custGeom>
              <a:rect b="b" l="l" r="r" t="t"/>
              <a:pathLst>
                <a:path extrusionOk="0" h="10341" w="2741">
                  <a:moveTo>
                    <a:pt x="2578" y="0"/>
                  </a:moveTo>
                  <a:lnTo>
                    <a:pt x="1" y="10276"/>
                  </a:lnTo>
                  <a:lnTo>
                    <a:pt x="164" y="10341"/>
                  </a:lnTo>
                  <a:lnTo>
                    <a:pt x="2741" y="66"/>
                  </a:lnTo>
                  <a:lnTo>
                    <a:pt x="2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42"/>
            <p:cNvSpPr/>
            <p:nvPr/>
          </p:nvSpPr>
          <p:spPr>
            <a:xfrm>
              <a:off x="-2923575" y="3777375"/>
              <a:ext cx="67725" cy="249550"/>
            </a:xfrm>
            <a:custGeom>
              <a:rect b="b" l="l" r="r" t="t"/>
              <a:pathLst>
                <a:path extrusionOk="0" h="9982" w="2709">
                  <a:moveTo>
                    <a:pt x="2513" y="0"/>
                  </a:moveTo>
                  <a:lnTo>
                    <a:pt x="1" y="9917"/>
                  </a:lnTo>
                  <a:lnTo>
                    <a:pt x="197" y="9982"/>
                  </a:lnTo>
                  <a:lnTo>
                    <a:pt x="2708" y="65"/>
                  </a:lnTo>
                  <a:lnTo>
                    <a:pt x="25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42"/>
            <p:cNvSpPr/>
            <p:nvPr/>
          </p:nvSpPr>
          <p:spPr>
            <a:xfrm>
              <a:off x="-2890950" y="3795300"/>
              <a:ext cx="71800" cy="239800"/>
            </a:xfrm>
            <a:custGeom>
              <a:rect b="b" l="l" r="r" t="t"/>
              <a:pathLst>
                <a:path extrusionOk="0" h="9592" w="2872">
                  <a:moveTo>
                    <a:pt x="2675" y="1"/>
                  </a:moveTo>
                  <a:lnTo>
                    <a:pt x="1" y="9526"/>
                  </a:lnTo>
                  <a:lnTo>
                    <a:pt x="196" y="9591"/>
                  </a:lnTo>
                  <a:lnTo>
                    <a:pt x="2871" y="66"/>
                  </a:lnTo>
                  <a:lnTo>
                    <a:pt x="26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42"/>
            <p:cNvSpPr/>
            <p:nvPr/>
          </p:nvSpPr>
          <p:spPr>
            <a:xfrm>
              <a:off x="-2855075" y="3573725"/>
              <a:ext cx="108500" cy="118050"/>
            </a:xfrm>
            <a:custGeom>
              <a:rect b="b" l="l" r="r" t="t"/>
              <a:pathLst>
                <a:path extrusionOk="0" h="4722" w="4340">
                  <a:moveTo>
                    <a:pt x="2140" y="0"/>
                  </a:moveTo>
                  <a:cubicBezTo>
                    <a:pt x="2040" y="0"/>
                    <a:pt x="1935" y="8"/>
                    <a:pt x="1828" y="24"/>
                  </a:cubicBezTo>
                  <a:cubicBezTo>
                    <a:pt x="1371" y="154"/>
                    <a:pt x="1012" y="415"/>
                    <a:pt x="751" y="807"/>
                  </a:cubicBezTo>
                  <a:cubicBezTo>
                    <a:pt x="1" y="2112"/>
                    <a:pt x="686" y="4591"/>
                    <a:pt x="719" y="4721"/>
                  </a:cubicBezTo>
                  <a:lnTo>
                    <a:pt x="1143" y="4591"/>
                  </a:lnTo>
                  <a:cubicBezTo>
                    <a:pt x="1077" y="4558"/>
                    <a:pt x="458" y="2144"/>
                    <a:pt x="1143" y="970"/>
                  </a:cubicBezTo>
                  <a:cubicBezTo>
                    <a:pt x="1338" y="676"/>
                    <a:pt x="1599" y="481"/>
                    <a:pt x="1958" y="415"/>
                  </a:cubicBezTo>
                  <a:cubicBezTo>
                    <a:pt x="2071" y="382"/>
                    <a:pt x="2175" y="363"/>
                    <a:pt x="2275" y="363"/>
                  </a:cubicBezTo>
                  <a:cubicBezTo>
                    <a:pt x="2464" y="363"/>
                    <a:pt x="2635" y="429"/>
                    <a:pt x="2806" y="578"/>
                  </a:cubicBezTo>
                  <a:cubicBezTo>
                    <a:pt x="3850" y="1394"/>
                    <a:pt x="3980" y="4167"/>
                    <a:pt x="3980" y="4199"/>
                  </a:cubicBezTo>
                  <a:lnTo>
                    <a:pt x="4339" y="4199"/>
                  </a:lnTo>
                  <a:cubicBezTo>
                    <a:pt x="4339" y="4069"/>
                    <a:pt x="4176" y="1231"/>
                    <a:pt x="3002" y="285"/>
                  </a:cubicBezTo>
                  <a:cubicBezTo>
                    <a:pt x="2753" y="85"/>
                    <a:pt x="2465" y="0"/>
                    <a:pt x="2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42"/>
            <p:cNvSpPr/>
            <p:nvPr/>
          </p:nvSpPr>
          <p:spPr>
            <a:xfrm>
              <a:off x="-2744975" y="3553325"/>
              <a:ext cx="108475" cy="118050"/>
            </a:xfrm>
            <a:custGeom>
              <a:rect b="b" l="l" r="r" t="t"/>
              <a:pathLst>
                <a:path extrusionOk="0" h="4722" w="4339">
                  <a:moveTo>
                    <a:pt x="2140" y="1"/>
                  </a:moveTo>
                  <a:cubicBezTo>
                    <a:pt x="2039" y="1"/>
                    <a:pt x="1935" y="9"/>
                    <a:pt x="1827" y="24"/>
                  </a:cubicBezTo>
                  <a:cubicBezTo>
                    <a:pt x="1371" y="155"/>
                    <a:pt x="1012" y="416"/>
                    <a:pt x="751" y="807"/>
                  </a:cubicBezTo>
                  <a:cubicBezTo>
                    <a:pt x="1" y="2112"/>
                    <a:pt x="686" y="4591"/>
                    <a:pt x="718" y="4722"/>
                  </a:cubicBezTo>
                  <a:lnTo>
                    <a:pt x="1142" y="4591"/>
                  </a:lnTo>
                  <a:cubicBezTo>
                    <a:pt x="1077" y="4559"/>
                    <a:pt x="457" y="2145"/>
                    <a:pt x="1142" y="970"/>
                  </a:cubicBezTo>
                  <a:cubicBezTo>
                    <a:pt x="1338" y="677"/>
                    <a:pt x="1599" y="481"/>
                    <a:pt x="1958" y="416"/>
                  </a:cubicBezTo>
                  <a:cubicBezTo>
                    <a:pt x="2070" y="382"/>
                    <a:pt x="2179" y="364"/>
                    <a:pt x="2283" y="364"/>
                  </a:cubicBezTo>
                  <a:cubicBezTo>
                    <a:pt x="2479" y="364"/>
                    <a:pt x="2656" y="429"/>
                    <a:pt x="2806" y="579"/>
                  </a:cubicBezTo>
                  <a:cubicBezTo>
                    <a:pt x="3850" y="1394"/>
                    <a:pt x="3980" y="4167"/>
                    <a:pt x="3980" y="4200"/>
                  </a:cubicBezTo>
                  <a:lnTo>
                    <a:pt x="4339" y="4200"/>
                  </a:lnTo>
                  <a:cubicBezTo>
                    <a:pt x="4339" y="4069"/>
                    <a:pt x="4176" y="1231"/>
                    <a:pt x="3002" y="285"/>
                  </a:cubicBezTo>
                  <a:cubicBezTo>
                    <a:pt x="2752" y="86"/>
                    <a:pt x="2465" y="1"/>
                    <a:pt x="2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42"/>
            <p:cNvSpPr/>
            <p:nvPr/>
          </p:nvSpPr>
          <p:spPr>
            <a:xfrm>
              <a:off x="-2954550" y="3460950"/>
              <a:ext cx="362100" cy="137850"/>
            </a:xfrm>
            <a:custGeom>
              <a:rect b="b" l="l" r="r" t="t"/>
              <a:pathLst>
                <a:path extrusionOk="0" h="5514" w="14484">
                  <a:moveTo>
                    <a:pt x="13962" y="1"/>
                  </a:moveTo>
                  <a:lnTo>
                    <a:pt x="0" y="3328"/>
                  </a:lnTo>
                  <a:lnTo>
                    <a:pt x="522" y="5513"/>
                  </a:lnTo>
                  <a:lnTo>
                    <a:pt x="14483" y="2186"/>
                  </a:lnTo>
                  <a:lnTo>
                    <a:pt x="139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42"/>
            <p:cNvSpPr/>
            <p:nvPr/>
          </p:nvSpPr>
          <p:spPr>
            <a:xfrm>
              <a:off x="-3511550" y="2949625"/>
              <a:ext cx="1114825" cy="654875"/>
            </a:xfrm>
            <a:custGeom>
              <a:rect b="b" l="l" r="r" t="t"/>
              <a:pathLst>
                <a:path extrusionOk="0" h="26195" w="44593">
                  <a:moveTo>
                    <a:pt x="25409" y="1"/>
                  </a:moveTo>
                  <a:cubicBezTo>
                    <a:pt x="22064" y="1"/>
                    <a:pt x="18220" y="983"/>
                    <a:pt x="14093" y="2937"/>
                  </a:cubicBezTo>
                  <a:cubicBezTo>
                    <a:pt x="1" y="9624"/>
                    <a:pt x="5775" y="26195"/>
                    <a:pt x="5775" y="26195"/>
                  </a:cubicBezTo>
                  <a:lnTo>
                    <a:pt x="43972" y="17746"/>
                  </a:lnTo>
                  <a:lnTo>
                    <a:pt x="44592" y="14289"/>
                  </a:lnTo>
                  <a:lnTo>
                    <a:pt x="37905" y="17420"/>
                  </a:lnTo>
                  <a:cubicBezTo>
                    <a:pt x="38690" y="5761"/>
                    <a:pt x="33511" y="1"/>
                    <a:pt x="254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42"/>
            <p:cNvSpPr/>
            <p:nvPr/>
          </p:nvSpPr>
          <p:spPr>
            <a:xfrm>
              <a:off x="-3018175" y="2984400"/>
              <a:ext cx="367000" cy="438250"/>
            </a:xfrm>
            <a:custGeom>
              <a:rect b="b" l="l" r="r" t="t"/>
              <a:pathLst>
                <a:path extrusionOk="0" h="17530" w="14680">
                  <a:moveTo>
                    <a:pt x="1261" y="0"/>
                  </a:moveTo>
                  <a:cubicBezTo>
                    <a:pt x="850" y="0"/>
                    <a:pt x="430" y="15"/>
                    <a:pt x="1" y="45"/>
                  </a:cubicBezTo>
                  <a:lnTo>
                    <a:pt x="34" y="404"/>
                  </a:lnTo>
                  <a:cubicBezTo>
                    <a:pt x="429" y="379"/>
                    <a:pt x="817" y="366"/>
                    <a:pt x="1196" y="366"/>
                  </a:cubicBezTo>
                  <a:cubicBezTo>
                    <a:pt x="4695" y="366"/>
                    <a:pt x="7498" y="1449"/>
                    <a:pt x="9559" y="3568"/>
                  </a:cubicBezTo>
                  <a:cubicBezTo>
                    <a:pt x="14288" y="8461"/>
                    <a:pt x="13408" y="17399"/>
                    <a:pt x="13408" y="17497"/>
                  </a:cubicBezTo>
                  <a:lnTo>
                    <a:pt x="13766" y="17530"/>
                  </a:lnTo>
                  <a:cubicBezTo>
                    <a:pt x="13766" y="17464"/>
                    <a:pt x="14680" y="8363"/>
                    <a:pt x="9852" y="3340"/>
                  </a:cubicBezTo>
                  <a:cubicBezTo>
                    <a:pt x="7745" y="1145"/>
                    <a:pt x="4850" y="0"/>
                    <a:pt x="12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42"/>
            <p:cNvSpPr/>
            <p:nvPr/>
          </p:nvSpPr>
          <p:spPr>
            <a:xfrm>
              <a:off x="-3298700" y="3095325"/>
              <a:ext cx="507275" cy="351800"/>
            </a:xfrm>
            <a:custGeom>
              <a:rect b="b" l="l" r="r" t="t"/>
              <a:pathLst>
                <a:path extrusionOk="0" h="14072" w="20291">
                  <a:moveTo>
                    <a:pt x="6661" y="1"/>
                  </a:moveTo>
                  <a:cubicBezTo>
                    <a:pt x="4573" y="1"/>
                    <a:pt x="2353" y="611"/>
                    <a:pt x="1" y="1806"/>
                  </a:cubicBezTo>
                  <a:lnTo>
                    <a:pt x="164" y="2132"/>
                  </a:lnTo>
                  <a:cubicBezTo>
                    <a:pt x="2447" y="972"/>
                    <a:pt x="4619" y="388"/>
                    <a:pt x="6654" y="388"/>
                  </a:cubicBezTo>
                  <a:cubicBezTo>
                    <a:pt x="8109" y="388"/>
                    <a:pt x="9493" y="686"/>
                    <a:pt x="10798" y="1284"/>
                  </a:cubicBezTo>
                  <a:cubicBezTo>
                    <a:pt x="17420" y="4285"/>
                    <a:pt x="19899" y="14006"/>
                    <a:pt x="19931" y="14071"/>
                  </a:cubicBezTo>
                  <a:lnTo>
                    <a:pt x="20290" y="14006"/>
                  </a:lnTo>
                  <a:cubicBezTo>
                    <a:pt x="20290" y="13908"/>
                    <a:pt x="17746" y="4057"/>
                    <a:pt x="10961" y="958"/>
                  </a:cubicBezTo>
                  <a:cubicBezTo>
                    <a:pt x="9596" y="316"/>
                    <a:pt x="8163" y="1"/>
                    <a:pt x="66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42"/>
            <p:cNvSpPr/>
            <p:nvPr/>
          </p:nvSpPr>
          <p:spPr>
            <a:xfrm>
              <a:off x="-2663425" y="3027925"/>
              <a:ext cx="118275" cy="380875"/>
            </a:xfrm>
            <a:custGeom>
              <a:rect b="b" l="l" r="r" t="t"/>
              <a:pathLst>
                <a:path extrusionOk="0" h="15235" w="4731">
                  <a:moveTo>
                    <a:pt x="327" y="1"/>
                  </a:moveTo>
                  <a:lnTo>
                    <a:pt x="1" y="229"/>
                  </a:lnTo>
                  <a:cubicBezTo>
                    <a:pt x="4274" y="6459"/>
                    <a:pt x="1795" y="15006"/>
                    <a:pt x="1762" y="15104"/>
                  </a:cubicBezTo>
                  <a:lnTo>
                    <a:pt x="2121" y="15234"/>
                  </a:lnTo>
                  <a:cubicBezTo>
                    <a:pt x="2153" y="15136"/>
                    <a:pt x="4730" y="6394"/>
                    <a:pt x="3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42"/>
            <p:cNvSpPr/>
            <p:nvPr/>
          </p:nvSpPr>
          <p:spPr>
            <a:xfrm>
              <a:off x="-3389225" y="3371250"/>
              <a:ext cx="843250" cy="215325"/>
            </a:xfrm>
            <a:custGeom>
              <a:rect b="b" l="l" r="r" t="t"/>
              <a:pathLst>
                <a:path extrusionOk="0" h="8613" w="33730">
                  <a:moveTo>
                    <a:pt x="33469" y="1"/>
                  </a:moveTo>
                  <a:lnTo>
                    <a:pt x="1" y="7503"/>
                  </a:lnTo>
                  <a:lnTo>
                    <a:pt x="262" y="8612"/>
                  </a:lnTo>
                  <a:lnTo>
                    <a:pt x="33730" y="1110"/>
                  </a:lnTo>
                  <a:lnTo>
                    <a:pt x="334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42"/>
            <p:cNvSpPr/>
            <p:nvPr/>
          </p:nvSpPr>
          <p:spPr>
            <a:xfrm>
              <a:off x="-2510925" y="4381650"/>
              <a:ext cx="275650" cy="256150"/>
            </a:xfrm>
            <a:custGeom>
              <a:rect b="b" l="l" r="r" t="t"/>
              <a:pathLst>
                <a:path extrusionOk="0" h="10246" w="11026">
                  <a:moveTo>
                    <a:pt x="1403" y="1"/>
                  </a:moveTo>
                  <a:lnTo>
                    <a:pt x="0" y="3817"/>
                  </a:lnTo>
                  <a:cubicBezTo>
                    <a:pt x="2024" y="9004"/>
                    <a:pt x="4935" y="10246"/>
                    <a:pt x="7257" y="10246"/>
                  </a:cubicBezTo>
                  <a:cubicBezTo>
                    <a:pt x="9389" y="10246"/>
                    <a:pt x="11026" y="9199"/>
                    <a:pt x="11026" y="9199"/>
                  </a:cubicBezTo>
                  <a:lnTo>
                    <a:pt x="8286" y="339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42"/>
            <p:cNvSpPr/>
            <p:nvPr/>
          </p:nvSpPr>
          <p:spPr>
            <a:xfrm>
              <a:off x="-2495425" y="4441175"/>
              <a:ext cx="237325" cy="192500"/>
            </a:xfrm>
            <a:custGeom>
              <a:rect b="b" l="l" r="r" t="t"/>
              <a:pathLst>
                <a:path extrusionOk="0" h="7700" w="9493">
                  <a:moveTo>
                    <a:pt x="5676" y="1"/>
                  </a:moveTo>
                  <a:lnTo>
                    <a:pt x="5513" y="1697"/>
                  </a:lnTo>
                  <a:lnTo>
                    <a:pt x="0" y="1632"/>
                  </a:lnTo>
                  <a:lnTo>
                    <a:pt x="0" y="1827"/>
                  </a:lnTo>
                  <a:lnTo>
                    <a:pt x="5480" y="1925"/>
                  </a:lnTo>
                  <a:lnTo>
                    <a:pt x="5219" y="4698"/>
                  </a:lnTo>
                  <a:lnTo>
                    <a:pt x="1468" y="4698"/>
                  </a:lnTo>
                  <a:lnTo>
                    <a:pt x="1468" y="4894"/>
                  </a:lnTo>
                  <a:lnTo>
                    <a:pt x="5252" y="4894"/>
                  </a:lnTo>
                  <a:lnTo>
                    <a:pt x="5024" y="7666"/>
                  </a:lnTo>
                  <a:cubicBezTo>
                    <a:pt x="5089" y="7666"/>
                    <a:pt x="5122" y="7699"/>
                    <a:pt x="5219" y="7699"/>
                  </a:cubicBezTo>
                  <a:lnTo>
                    <a:pt x="5448" y="4894"/>
                  </a:lnTo>
                  <a:lnTo>
                    <a:pt x="9493" y="4894"/>
                  </a:lnTo>
                  <a:lnTo>
                    <a:pt x="9427" y="4698"/>
                  </a:lnTo>
                  <a:lnTo>
                    <a:pt x="5448" y="4698"/>
                  </a:lnTo>
                  <a:lnTo>
                    <a:pt x="5709" y="1925"/>
                  </a:lnTo>
                  <a:lnTo>
                    <a:pt x="8155" y="1958"/>
                  </a:lnTo>
                  <a:lnTo>
                    <a:pt x="8090" y="1762"/>
                  </a:lnTo>
                  <a:lnTo>
                    <a:pt x="5709" y="1697"/>
                  </a:lnTo>
                  <a:lnTo>
                    <a:pt x="5839" y="66"/>
                  </a:lnTo>
                  <a:lnTo>
                    <a:pt x="56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2"/>
            <p:cNvSpPr/>
            <p:nvPr/>
          </p:nvSpPr>
          <p:spPr>
            <a:xfrm>
              <a:off x="-2280150" y="4301725"/>
              <a:ext cx="204725" cy="309925"/>
            </a:xfrm>
            <a:custGeom>
              <a:rect b="b" l="l" r="r" t="t"/>
              <a:pathLst>
                <a:path extrusionOk="0" h="12397" w="8189">
                  <a:moveTo>
                    <a:pt x="2806" y="1"/>
                  </a:moveTo>
                  <a:lnTo>
                    <a:pt x="1" y="5220"/>
                  </a:lnTo>
                  <a:lnTo>
                    <a:pt x="3165" y="12396"/>
                  </a:lnTo>
                  <a:cubicBezTo>
                    <a:pt x="7569" y="10537"/>
                    <a:pt x="8188" y="3165"/>
                    <a:pt x="8188" y="3165"/>
                  </a:cubicBezTo>
                  <a:lnTo>
                    <a:pt x="280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2"/>
            <p:cNvSpPr/>
            <p:nvPr/>
          </p:nvSpPr>
          <p:spPr>
            <a:xfrm>
              <a:off x="-2328250" y="4406125"/>
              <a:ext cx="164750" cy="244675"/>
            </a:xfrm>
            <a:custGeom>
              <a:rect b="b" l="l" r="r" t="t"/>
              <a:pathLst>
                <a:path extrusionOk="0" h="9787" w="6590">
                  <a:moveTo>
                    <a:pt x="1957" y="0"/>
                  </a:moveTo>
                  <a:lnTo>
                    <a:pt x="0" y="1435"/>
                  </a:lnTo>
                  <a:lnTo>
                    <a:pt x="1664" y="9786"/>
                  </a:lnTo>
                  <a:lnTo>
                    <a:pt x="6590" y="8057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2"/>
            <p:cNvSpPr/>
            <p:nvPr/>
          </p:nvSpPr>
          <p:spPr>
            <a:xfrm>
              <a:off x="-2263025" y="4064350"/>
              <a:ext cx="601925" cy="389100"/>
            </a:xfrm>
            <a:custGeom>
              <a:rect b="b" l="l" r="r" t="t"/>
              <a:pathLst>
                <a:path extrusionOk="0" h="15564" w="24077">
                  <a:moveTo>
                    <a:pt x="9227" y="1"/>
                  </a:moveTo>
                  <a:cubicBezTo>
                    <a:pt x="7503" y="1"/>
                    <a:pt x="2121" y="3298"/>
                    <a:pt x="2121" y="3298"/>
                  </a:cubicBezTo>
                  <a:lnTo>
                    <a:pt x="4502" y="5255"/>
                  </a:lnTo>
                  <a:lnTo>
                    <a:pt x="1" y="10344"/>
                  </a:lnTo>
                  <a:lnTo>
                    <a:pt x="8156" y="15563"/>
                  </a:lnTo>
                  <a:lnTo>
                    <a:pt x="10244" y="7767"/>
                  </a:lnTo>
                  <a:cubicBezTo>
                    <a:pt x="10261" y="7767"/>
                    <a:pt x="14676" y="8368"/>
                    <a:pt x="18356" y="8368"/>
                  </a:cubicBezTo>
                  <a:cubicBezTo>
                    <a:pt x="21482" y="8368"/>
                    <a:pt x="24076" y="7935"/>
                    <a:pt x="22998" y="6332"/>
                  </a:cubicBezTo>
                  <a:cubicBezTo>
                    <a:pt x="20844" y="3117"/>
                    <a:pt x="8115" y="3004"/>
                    <a:pt x="6339" y="3004"/>
                  </a:cubicBezTo>
                  <a:cubicBezTo>
                    <a:pt x="6205" y="3004"/>
                    <a:pt x="6133" y="3004"/>
                    <a:pt x="6133" y="3004"/>
                  </a:cubicBezTo>
                  <a:cubicBezTo>
                    <a:pt x="6133" y="3004"/>
                    <a:pt x="10570" y="1047"/>
                    <a:pt x="9656" y="134"/>
                  </a:cubicBezTo>
                  <a:cubicBezTo>
                    <a:pt x="9568" y="42"/>
                    <a:pt x="9420" y="1"/>
                    <a:pt x="92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42"/>
            <p:cNvSpPr/>
            <p:nvPr/>
          </p:nvSpPr>
          <p:spPr>
            <a:xfrm>
              <a:off x="-2110525" y="4134550"/>
              <a:ext cx="415125" cy="128075"/>
            </a:xfrm>
            <a:custGeom>
              <a:rect b="b" l="l" r="r" t="t"/>
              <a:pathLst>
                <a:path extrusionOk="0" h="5123" w="16605">
                  <a:moveTo>
                    <a:pt x="66" y="1"/>
                  </a:moveTo>
                  <a:lnTo>
                    <a:pt x="1" y="360"/>
                  </a:lnTo>
                  <a:cubicBezTo>
                    <a:pt x="131" y="360"/>
                    <a:pt x="2513" y="686"/>
                    <a:pt x="2578" y="3361"/>
                  </a:cubicBezTo>
                  <a:lnTo>
                    <a:pt x="2578" y="3524"/>
                  </a:lnTo>
                  <a:lnTo>
                    <a:pt x="16572" y="5122"/>
                  </a:lnTo>
                  <a:lnTo>
                    <a:pt x="16604" y="4763"/>
                  </a:lnTo>
                  <a:lnTo>
                    <a:pt x="2969" y="3197"/>
                  </a:lnTo>
                  <a:cubicBezTo>
                    <a:pt x="2741" y="327"/>
                    <a:pt x="99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42"/>
            <p:cNvSpPr/>
            <p:nvPr/>
          </p:nvSpPr>
          <p:spPr>
            <a:xfrm>
              <a:off x="-2044450" y="4190825"/>
              <a:ext cx="349050" cy="38350"/>
            </a:xfrm>
            <a:custGeom>
              <a:rect b="b" l="l" r="r" t="t"/>
              <a:pathLst>
                <a:path extrusionOk="0" h="1534" w="13962">
                  <a:moveTo>
                    <a:pt x="33" y="0"/>
                  </a:moveTo>
                  <a:lnTo>
                    <a:pt x="0" y="359"/>
                  </a:lnTo>
                  <a:lnTo>
                    <a:pt x="13929" y="1534"/>
                  </a:lnTo>
                  <a:lnTo>
                    <a:pt x="13961" y="1175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42"/>
            <p:cNvSpPr/>
            <p:nvPr/>
          </p:nvSpPr>
          <p:spPr>
            <a:xfrm>
              <a:off x="-2059950" y="4161475"/>
              <a:ext cx="328675" cy="32625"/>
            </a:xfrm>
            <a:custGeom>
              <a:rect b="b" l="l" r="r" t="t"/>
              <a:pathLst>
                <a:path extrusionOk="0" h="1305" w="13147">
                  <a:moveTo>
                    <a:pt x="33" y="0"/>
                  </a:moveTo>
                  <a:lnTo>
                    <a:pt x="0" y="359"/>
                  </a:lnTo>
                  <a:lnTo>
                    <a:pt x="13113" y="1305"/>
                  </a:lnTo>
                  <a:lnTo>
                    <a:pt x="13146" y="94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42"/>
            <p:cNvSpPr/>
            <p:nvPr/>
          </p:nvSpPr>
          <p:spPr>
            <a:xfrm>
              <a:off x="-3135600" y="4137000"/>
              <a:ext cx="856400" cy="746200"/>
            </a:xfrm>
            <a:custGeom>
              <a:rect b="b" l="l" r="r" t="t"/>
              <a:pathLst>
                <a:path extrusionOk="0" h="29848" w="34256">
                  <a:moveTo>
                    <a:pt x="16180" y="1"/>
                  </a:moveTo>
                  <a:lnTo>
                    <a:pt x="15560" y="3589"/>
                  </a:lnTo>
                  <a:lnTo>
                    <a:pt x="12853" y="425"/>
                  </a:lnTo>
                  <a:lnTo>
                    <a:pt x="7210" y="1338"/>
                  </a:lnTo>
                  <a:lnTo>
                    <a:pt x="8482" y="4143"/>
                  </a:lnTo>
                  <a:lnTo>
                    <a:pt x="1" y="8123"/>
                  </a:lnTo>
                  <a:lnTo>
                    <a:pt x="8873" y="29652"/>
                  </a:lnTo>
                  <a:lnTo>
                    <a:pt x="12266" y="29848"/>
                  </a:lnTo>
                  <a:lnTo>
                    <a:pt x="28771" y="24139"/>
                  </a:lnTo>
                  <a:cubicBezTo>
                    <a:pt x="34255" y="3811"/>
                    <a:pt x="20829" y="3032"/>
                    <a:pt x="19856" y="3032"/>
                  </a:cubicBezTo>
                  <a:cubicBezTo>
                    <a:pt x="19822" y="3032"/>
                    <a:pt x="19803" y="3033"/>
                    <a:pt x="19801" y="3034"/>
                  </a:cubicBezTo>
                  <a:lnTo>
                    <a:pt x="2038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42"/>
            <p:cNvSpPr/>
            <p:nvPr/>
          </p:nvSpPr>
          <p:spPr>
            <a:xfrm>
              <a:off x="-2728675" y="4145150"/>
              <a:ext cx="86475" cy="99525"/>
            </a:xfrm>
            <a:custGeom>
              <a:rect b="b" l="l" r="r" t="t"/>
              <a:pathLst>
                <a:path extrusionOk="0" h="3981" w="3459">
                  <a:moveTo>
                    <a:pt x="360" y="1"/>
                  </a:moveTo>
                  <a:lnTo>
                    <a:pt x="1" y="99"/>
                  </a:lnTo>
                  <a:lnTo>
                    <a:pt x="816" y="3980"/>
                  </a:lnTo>
                  <a:lnTo>
                    <a:pt x="3459" y="2773"/>
                  </a:lnTo>
                  <a:lnTo>
                    <a:pt x="3296" y="2415"/>
                  </a:lnTo>
                  <a:lnTo>
                    <a:pt x="1077" y="3426"/>
                  </a:lnTo>
                  <a:lnTo>
                    <a:pt x="3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42"/>
            <p:cNvSpPr/>
            <p:nvPr/>
          </p:nvSpPr>
          <p:spPr>
            <a:xfrm>
              <a:off x="-2908075" y="4164725"/>
              <a:ext cx="128875" cy="98700"/>
            </a:xfrm>
            <a:custGeom>
              <a:rect b="b" l="l" r="r" t="t"/>
              <a:pathLst>
                <a:path extrusionOk="0" h="3948" w="5155">
                  <a:moveTo>
                    <a:pt x="4176" y="1"/>
                  </a:moveTo>
                  <a:lnTo>
                    <a:pt x="3817" y="131"/>
                  </a:lnTo>
                  <a:lnTo>
                    <a:pt x="4633" y="3524"/>
                  </a:lnTo>
                  <a:lnTo>
                    <a:pt x="33" y="2741"/>
                  </a:lnTo>
                  <a:lnTo>
                    <a:pt x="1" y="3100"/>
                  </a:lnTo>
                  <a:lnTo>
                    <a:pt x="5155" y="3948"/>
                  </a:lnTo>
                  <a:lnTo>
                    <a:pt x="41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42"/>
            <p:cNvSpPr/>
            <p:nvPr/>
          </p:nvSpPr>
          <p:spPr>
            <a:xfrm>
              <a:off x="-2982275" y="4334350"/>
              <a:ext cx="154150" cy="323775"/>
            </a:xfrm>
            <a:custGeom>
              <a:rect b="b" l="l" r="r" t="t"/>
              <a:pathLst>
                <a:path extrusionOk="0" h="12951" w="6166">
                  <a:moveTo>
                    <a:pt x="326" y="1"/>
                  </a:moveTo>
                  <a:lnTo>
                    <a:pt x="0" y="164"/>
                  </a:lnTo>
                  <a:lnTo>
                    <a:pt x="5839" y="12951"/>
                  </a:lnTo>
                  <a:lnTo>
                    <a:pt x="6165" y="12788"/>
                  </a:lnTo>
                  <a:lnTo>
                    <a:pt x="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42"/>
            <p:cNvSpPr/>
            <p:nvPr/>
          </p:nvSpPr>
          <p:spPr>
            <a:xfrm>
              <a:off x="-3132325" y="4135375"/>
              <a:ext cx="743750" cy="736425"/>
            </a:xfrm>
            <a:custGeom>
              <a:rect b="b" l="l" r="r" t="t"/>
              <a:pathLst>
                <a:path extrusionOk="0" h="29457" w="29750">
                  <a:moveTo>
                    <a:pt x="23160" y="4763"/>
                  </a:moveTo>
                  <a:lnTo>
                    <a:pt x="23650" y="8514"/>
                  </a:lnTo>
                  <a:lnTo>
                    <a:pt x="19931" y="9330"/>
                  </a:lnTo>
                  <a:lnTo>
                    <a:pt x="19246" y="5513"/>
                  </a:lnTo>
                  <a:lnTo>
                    <a:pt x="23160" y="4763"/>
                  </a:lnTo>
                  <a:close/>
                  <a:moveTo>
                    <a:pt x="19017" y="5513"/>
                  </a:moveTo>
                  <a:lnTo>
                    <a:pt x="19735" y="9330"/>
                  </a:lnTo>
                  <a:lnTo>
                    <a:pt x="13472" y="10732"/>
                  </a:lnTo>
                  <a:lnTo>
                    <a:pt x="12396" y="6720"/>
                  </a:lnTo>
                  <a:lnTo>
                    <a:pt x="19017" y="5513"/>
                  </a:lnTo>
                  <a:close/>
                  <a:moveTo>
                    <a:pt x="12135" y="6753"/>
                  </a:moveTo>
                  <a:lnTo>
                    <a:pt x="13244" y="10765"/>
                  </a:lnTo>
                  <a:lnTo>
                    <a:pt x="10275" y="11417"/>
                  </a:lnTo>
                  <a:lnTo>
                    <a:pt x="8905" y="7340"/>
                  </a:lnTo>
                  <a:lnTo>
                    <a:pt x="12135" y="6753"/>
                  </a:lnTo>
                  <a:close/>
                  <a:moveTo>
                    <a:pt x="8742" y="7405"/>
                  </a:moveTo>
                  <a:lnTo>
                    <a:pt x="10112" y="11483"/>
                  </a:lnTo>
                  <a:lnTo>
                    <a:pt x="6524" y="12298"/>
                  </a:lnTo>
                  <a:lnTo>
                    <a:pt x="5154" y="8123"/>
                  </a:lnTo>
                  <a:lnTo>
                    <a:pt x="8742" y="7405"/>
                  </a:lnTo>
                  <a:close/>
                  <a:moveTo>
                    <a:pt x="29717" y="12559"/>
                  </a:moveTo>
                  <a:lnTo>
                    <a:pt x="28543" y="12774"/>
                  </a:lnTo>
                  <a:lnTo>
                    <a:pt x="28543" y="12774"/>
                  </a:lnTo>
                  <a:lnTo>
                    <a:pt x="29749" y="12755"/>
                  </a:lnTo>
                  <a:cubicBezTo>
                    <a:pt x="29749" y="12689"/>
                    <a:pt x="29749" y="12624"/>
                    <a:pt x="29717" y="12559"/>
                  </a:cubicBezTo>
                  <a:close/>
                  <a:moveTo>
                    <a:pt x="4958" y="8057"/>
                  </a:moveTo>
                  <a:lnTo>
                    <a:pt x="6296" y="12265"/>
                  </a:lnTo>
                  <a:lnTo>
                    <a:pt x="3719" y="12853"/>
                  </a:lnTo>
                  <a:lnTo>
                    <a:pt x="2381" y="8547"/>
                  </a:lnTo>
                  <a:lnTo>
                    <a:pt x="4958" y="8057"/>
                  </a:lnTo>
                  <a:close/>
                  <a:moveTo>
                    <a:pt x="28543" y="12774"/>
                  </a:moveTo>
                  <a:lnTo>
                    <a:pt x="27749" y="12787"/>
                  </a:lnTo>
                  <a:lnTo>
                    <a:pt x="27749" y="12787"/>
                  </a:lnTo>
                  <a:lnTo>
                    <a:pt x="27760" y="12918"/>
                  </a:lnTo>
                  <a:lnTo>
                    <a:pt x="28543" y="12774"/>
                  </a:lnTo>
                  <a:close/>
                  <a:moveTo>
                    <a:pt x="27238" y="7894"/>
                  </a:moveTo>
                  <a:lnTo>
                    <a:pt x="27629" y="13016"/>
                  </a:lnTo>
                  <a:lnTo>
                    <a:pt x="24465" y="13603"/>
                  </a:lnTo>
                  <a:lnTo>
                    <a:pt x="23813" y="8645"/>
                  </a:lnTo>
                  <a:lnTo>
                    <a:pt x="27238" y="7894"/>
                  </a:lnTo>
                  <a:close/>
                  <a:moveTo>
                    <a:pt x="23650" y="8677"/>
                  </a:moveTo>
                  <a:lnTo>
                    <a:pt x="24302" y="13668"/>
                  </a:lnTo>
                  <a:lnTo>
                    <a:pt x="20844" y="14353"/>
                  </a:lnTo>
                  <a:lnTo>
                    <a:pt x="19931" y="9493"/>
                  </a:lnTo>
                  <a:lnTo>
                    <a:pt x="23650" y="8677"/>
                  </a:lnTo>
                  <a:close/>
                  <a:moveTo>
                    <a:pt x="19735" y="9525"/>
                  </a:moveTo>
                  <a:lnTo>
                    <a:pt x="20583" y="14353"/>
                  </a:lnTo>
                  <a:lnTo>
                    <a:pt x="14744" y="15495"/>
                  </a:lnTo>
                  <a:lnTo>
                    <a:pt x="13472" y="10928"/>
                  </a:lnTo>
                  <a:lnTo>
                    <a:pt x="19735" y="9525"/>
                  </a:lnTo>
                  <a:close/>
                  <a:moveTo>
                    <a:pt x="13309" y="10961"/>
                  </a:moveTo>
                  <a:lnTo>
                    <a:pt x="14581" y="15527"/>
                  </a:lnTo>
                  <a:lnTo>
                    <a:pt x="11809" y="16049"/>
                  </a:lnTo>
                  <a:lnTo>
                    <a:pt x="10341" y="11613"/>
                  </a:lnTo>
                  <a:lnTo>
                    <a:pt x="13309" y="10961"/>
                  </a:lnTo>
                  <a:close/>
                  <a:moveTo>
                    <a:pt x="10178" y="11646"/>
                  </a:moveTo>
                  <a:lnTo>
                    <a:pt x="11645" y="16115"/>
                  </a:lnTo>
                  <a:lnTo>
                    <a:pt x="7992" y="16832"/>
                  </a:lnTo>
                  <a:lnTo>
                    <a:pt x="6589" y="12461"/>
                  </a:lnTo>
                  <a:lnTo>
                    <a:pt x="10178" y="11646"/>
                  </a:lnTo>
                  <a:close/>
                  <a:moveTo>
                    <a:pt x="6394" y="12526"/>
                  </a:moveTo>
                  <a:lnTo>
                    <a:pt x="7764" y="16865"/>
                  </a:lnTo>
                  <a:lnTo>
                    <a:pt x="5121" y="17419"/>
                  </a:lnTo>
                  <a:lnTo>
                    <a:pt x="3784" y="13081"/>
                  </a:lnTo>
                  <a:lnTo>
                    <a:pt x="6394" y="12526"/>
                  </a:lnTo>
                  <a:close/>
                  <a:moveTo>
                    <a:pt x="27955" y="18528"/>
                  </a:moveTo>
                  <a:lnTo>
                    <a:pt x="25164" y="18999"/>
                  </a:lnTo>
                  <a:lnTo>
                    <a:pt x="25164" y="18999"/>
                  </a:lnTo>
                  <a:lnTo>
                    <a:pt x="25183" y="19148"/>
                  </a:lnTo>
                  <a:lnTo>
                    <a:pt x="27968" y="18679"/>
                  </a:lnTo>
                  <a:lnTo>
                    <a:pt x="27968" y="18679"/>
                  </a:lnTo>
                  <a:lnTo>
                    <a:pt x="27955" y="18528"/>
                  </a:lnTo>
                  <a:close/>
                  <a:moveTo>
                    <a:pt x="24889" y="19083"/>
                  </a:moveTo>
                  <a:lnTo>
                    <a:pt x="21733" y="19630"/>
                  </a:lnTo>
                  <a:lnTo>
                    <a:pt x="21758" y="19768"/>
                  </a:lnTo>
                  <a:lnTo>
                    <a:pt x="24908" y="19227"/>
                  </a:lnTo>
                  <a:lnTo>
                    <a:pt x="24908" y="19227"/>
                  </a:lnTo>
                  <a:lnTo>
                    <a:pt x="24889" y="19083"/>
                  </a:lnTo>
                  <a:close/>
                  <a:moveTo>
                    <a:pt x="21529" y="19670"/>
                  </a:moveTo>
                  <a:lnTo>
                    <a:pt x="16216" y="20610"/>
                  </a:lnTo>
                  <a:lnTo>
                    <a:pt x="16216" y="20610"/>
                  </a:lnTo>
                  <a:lnTo>
                    <a:pt x="16245" y="20714"/>
                  </a:lnTo>
                  <a:lnTo>
                    <a:pt x="21547" y="19771"/>
                  </a:lnTo>
                  <a:lnTo>
                    <a:pt x="21547" y="19771"/>
                  </a:lnTo>
                  <a:lnTo>
                    <a:pt x="21529" y="19670"/>
                  </a:lnTo>
                  <a:close/>
                  <a:moveTo>
                    <a:pt x="16016" y="20714"/>
                  </a:moveTo>
                  <a:lnTo>
                    <a:pt x="13514" y="21131"/>
                  </a:lnTo>
                  <a:lnTo>
                    <a:pt x="13514" y="21131"/>
                  </a:lnTo>
                  <a:lnTo>
                    <a:pt x="13537" y="21203"/>
                  </a:lnTo>
                  <a:lnTo>
                    <a:pt x="16028" y="20756"/>
                  </a:lnTo>
                  <a:lnTo>
                    <a:pt x="16028" y="20756"/>
                  </a:lnTo>
                  <a:lnTo>
                    <a:pt x="16016" y="20714"/>
                  </a:lnTo>
                  <a:close/>
                  <a:moveTo>
                    <a:pt x="13309" y="21203"/>
                  </a:moveTo>
                  <a:lnTo>
                    <a:pt x="9610" y="21847"/>
                  </a:lnTo>
                  <a:lnTo>
                    <a:pt x="9623" y="21888"/>
                  </a:lnTo>
                  <a:lnTo>
                    <a:pt x="13313" y="21214"/>
                  </a:lnTo>
                  <a:lnTo>
                    <a:pt x="13313" y="21214"/>
                  </a:lnTo>
                  <a:lnTo>
                    <a:pt x="13309" y="21203"/>
                  </a:lnTo>
                  <a:close/>
                  <a:moveTo>
                    <a:pt x="17941" y="0"/>
                  </a:moveTo>
                  <a:lnTo>
                    <a:pt x="18920" y="5350"/>
                  </a:lnTo>
                  <a:lnTo>
                    <a:pt x="12233" y="6557"/>
                  </a:lnTo>
                  <a:lnTo>
                    <a:pt x="10602" y="718"/>
                  </a:lnTo>
                  <a:lnTo>
                    <a:pt x="10373" y="783"/>
                  </a:lnTo>
                  <a:lnTo>
                    <a:pt x="12004" y="6590"/>
                  </a:lnTo>
                  <a:lnTo>
                    <a:pt x="8807" y="7177"/>
                  </a:lnTo>
                  <a:lnTo>
                    <a:pt x="7829" y="4274"/>
                  </a:lnTo>
                  <a:lnTo>
                    <a:pt x="7666" y="4371"/>
                  </a:lnTo>
                  <a:lnTo>
                    <a:pt x="8579" y="7209"/>
                  </a:lnTo>
                  <a:lnTo>
                    <a:pt x="4991" y="7862"/>
                  </a:lnTo>
                  <a:lnTo>
                    <a:pt x="4339" y="5905"/>
                  </a:lnTo>
                  <a:lnTo>
                    <a:pt x="4175" y="6002"/>
                  </a:lnTo>
                  <a:lnTo>
                    <a:pt x="4795" y="7894"/>
                  </a:lnTo>
                  <a:lnTo>
                    <a:pt x="2218" y="8384"/>
                  </a:lnTo>
                  <a:lnTo>
                    <a:pt x="1827" y="7079"/>
                  </a:lnTo>
                  <a:lnTo>
                    <a:pt x="1664" y="7177"/>
                  </a:lnTo>
                  <a:lnTo>
                    <a:pt x="2023" y="8384"/>
                  </a:lnTo>
                  <a:lnTo>
                    <a:pt x="0" y="8742"/>
                  </a:lnTo>
                  <a:lnTo>
                    <a:pt x="65" y="8906"/>
                  </a:lnTo>
                  <a:lnTo>
                    <a:pt x="2120" y="8547"/>
                  </a:lnTo>
                  <a:lnTo>
                    <a:pt x="3458" y="12885"/>
                  </a:lnTo>
                  <a:lnTo>
                    <a:pt x="1859" y="13244"/>
                  </a:lnTo>
                  <a:lnTo>
                    <a:pt x="1957" y="13407"/>
                  </a:lnTo>
                  <a:lnTo>
                    <a:pt x="3523" y="13048"/>
                  </a:lnTo>
                  <a:lnTo>
                    <a:pt x="4893" y="17321"/>
                  </a:lnTo>
                  <a:lnTo>
                    <a:pt x="3686" y="17582"/>
                  </a:lnTo>
                  <a:lnTo>
                    <a:pt x="3784" y="17713"/>
                  </a:lnTo>
                  <a:lnTo>
                    <a:pt x="4958" y="17485"/>
                  </a:lnTo>
                  <a:lnTo>
                    <a:pt x="6459" y="22280"/>
                  </a:lnTo>
                  <a:lnTo>
                    <a:pt x="5741" y="22410"/>
                  </a:lnTo>
                  <a:lnTo>
                    <a:pt x="5806" y="22573"/>
                  </a:lnTo>
                  <a:lnTo>
                    <a:pt x="6524" y="22443"/>
                  </a:lnTo>
                  <a:lnTo>
                    <a:pt x="8710" y="29456"/>
                  </a:lnTo>
                  <a:lnTo>
                    <a:pt x="8905" y="29456"/>
                  </a:lnTo>
                  <a:lnTo>
                    <a:pt x="6720" y="22378"/>
                  </a:lnTo>
                  <a:lnTo>
                    <a:pt x="5219" y="17517"/>
                  </a:lnTo>
                  <a:lnTo>
                    <a:pt x="7861" y="16995"/>
                  </a:lnTo>
                  <a:lnTo>
                    <a:pt x="9395" y="21888"/>
                  </a:lnTo>
                  <a:lnTo>
                    <a:pt x="11809" y="29391"/>
                  </a:lnTo>
                  <a:lnTo>
                    <a:pt x="11972" y="29358"/>
                  </a:lnTo>
                  <a:lnTo>
                    <a:pt x="9558" y="21856"/>
                  </a:lnTo>
                  <a:lnTo>
                    <a:pt x="9610" y="21847"/>
                  </a:lnTo>
                  <a:lnTo>
                    <a:pt x="8057" y="16995"/>
                  </a:lnTo>
                  <a:lnTo>
                    <a:pt x="11743" y="16278"/>
                  </a:lnTo>
                  <a:lnTo>
                    <a:pt x="13374" y="21203"/>
                  </a:lnTo>
                  <a:lnTo>
                    <a:pt x="13313" y="21214"/>
                  </a:lnTo>
                  <a:lnTo>
                    <a:pt x="13313" y="21214"/>
                  </a:lnTo>
                  <a:lnTo>
                    <a:pt x="15690" y="28380"/>
                  </a:lnTo>
                  <a:lnTo>
                    <a:pt x="15853" y="28282"/>
                  </a:lnTo>
                  <a:lnTo>
                    <a:pt x="13472" y="21138"/>
                  </a:lnTo>
                  <a:lnTo>
                    <a:pt x="13514" y="21131"/>
                  </a:lnTo>
                  <a:lnTo>
                    <a:pt x="13514" y="21131"/>
                  </a:lnTo>
                  <a:lnTo>
                    <a:pt x="11906" y="16212"/>
                  </a:lnTo>
                  <a:lnTo>
                    <a:pt x="14679" y="15690"/>
                  </a:lnTo>
                  <a:lnTo>
                    <a:pt x="16082" y="20747"/>
                  </a:lnTo>
                  <a:lnTo>
                    <a:pt x="16028" y="20756"/>
                  </a:lnTo>
                  <a:lnTo>
                    <a:pt x="16028" y="20756"/>
                  </a:lnTo>
                  <a:lnTo>
                    <a:pt x="17941" y="27564"/>
                  </a:lnTo>
                  <a:lnTo>
                    <a:pt x="18104" y="27466"/>
                  </a:lnTo>
                  <a:lnTo>
                    <a:pt x="16180" y="20616"/>
                  </a:lnTo>
                  <a:lnTo>
                    <a:pt x="16216" y="20610"/>
                  </a:lnTo>
                  <a:lnTo>
                    <a:pt x="16216" y="20610"/>
                  </a:lnTo>
                  <a:lnTo>
                    <a:pt x="14842" y="15658"/>
                  </a:lnTo>
                  <a:lnTo>
                    <a:pt x="20616" y="14516"/>
                  </a:lnTo>
                  <a:lnTo>
                    <a:pt x="21562" y="19768"/>
                  </a:lnTo>
                  <a:lnTo>
                    <a:pt x="21547" y="19771"/>
                  </a:lnTo>
                  <a:lnTo>
                    <a:pt x="21547" y="19771"/>
                  </a:lnTo>
                  <a:lnTo>
                    <a:pt x="22606" y="25868"/>
                  </a:lnTo>
                  <a:lnTo>
                    <a:pt x="22769" y="25803"/>
                  </a:lnTo>
                  <a:lnTo>
                    <a:pt x="21692" y="19637"/>
                  </a:lnTo>
                  <a:lnTo>
                    <a:pt x="21733" y="19630"/>
                  </a:lnTo>
                  <a:lnTo>
                    <a:pt x="20812" y="14516"/>
                  </a:lnTo>
                  <a:lnTo>
                    <a:pt x="24302" y="13831"/>
                  </a:lnTo>
                  <a:lnTo>
                    <a:pt x="24987" y="19213"/>
                  </a:lnTo>
                  <a:lnTo>
                    <a:pt x="24908" y="19227"/>
                  </a:lnTo>
                  <a:lnTo>
                    <a:pt x="24908" y="19227"/>
                  </a:lnTo>
                  <a:lnTo>
                    <a:pt x="25639" y="24824"/>
                  </a:lnTo>
                  <a:lnTo>
                    <a:pt x="25802" y="24726"/>
                  </a:lnTo>
                  <a:lnTo>
                    <a:pt x="25052" y="19018"/>
                  </a:lnTo>
                  <a:lnTo>
                    <a:pt x="25164" y="18999"/>
                  </a:lnTo>
                  <a:lnTo>
                    <a:pt x="25164" y="18999"/>
                  </a:lnTo>
                  <a:lnTo>
                    <a:pt x="24498" y="13766"/>
                  </a:lnTo>
                  <a:lnTo>
                    <a:pt x="27629" y="13179"/>
                  </a:lnTo>
                  <a:lnTo>
                    <a:pt x="28086" y="18659"/>
                  </a:lnTo>
                  <a:lnTo>
                    <a:pt x="27968" y="18679"/>
                  </a:lnTo>
                  <a:lnTo>
                    <a:pt x="27968" y="18679"/>
                  </a:lnTo>
                  <a:lnTo>
                    <a:pt x="28412" y="23845"/>
                  </a:lnTo>
                  <a:lnTo>
                    <a:pt x="28542" y="23813"/>
                  </a:lnTo>
                  <a:cubicBezTo>
                    <a:pt x="28575" y="23715"/>
                    <a:pt x="28575" y="23650"/>
                    <a:pt x="28575" y="23552"/>
                  </a:cubicBezTo>
                  <a:lnTo>
                    <a:pt x="28151" y="18496"/>
                  </a:lnTo>
                  <a:lnTo>
                    <a:pt x="29619" y="18267"/>
                  </a:lnTo>
                  <a:cubicBezTo>
                    <a:pt x="29619" y="18170"/>
                    <a:pt x="29619" y="18137"/>
                    <a:pt x="29684" y="18039"/>
                  </a:cubicBezTo>
                  <a:lnTo>
                    <a:pt x="29684" y="18039"/>
                  </a:lnTo>
                  <a:lnTo>
                    <a:pt x="28151" y="18300"/>
                  </a:lnTo>
                  <a:lnTo>
                    <a:pt x="27727" y="12787"/>
                  </a:lnTo>
                  <a:lnTo>
                    <a:pt x="27749" y="12787"/>
                  </a:lnTo>
                  <a:lnTo>
                    <a:pt x="27749" y="12787"/>
                  </a:lnTo>
                  <a:lnTo>
                    <a:pt x="27336" y="7829"/>
                  </a:lnTo>
                  <a:lnTo>
                    <a:pt x="27955" y="7699"/>
                  </a:lnTo>
                  <a:cubicBezTo>
                    <a:pt x="27923" y="7666"/>
                    <a:pt x="27890" y="7568"/>
                    <a:pt x="27825" y="7536"/>
                  </a:cubicBezTo>
                  <a:lnTo>
                    <a:pt x="27303" y="7666"/>
                  </a:lnTo>
                  <a:lnTo>
                    <a:pt x="27238" y="6720"/>
                  </a:lnTo>
                  <a:cubicBezTo>
                    <a:pt x="27140" y="6655"/>
                    <a:pt x="27107" y="6557"/>
                    <a:pt x="27009" y="6492"/>
                  </a:cubicBezTo>
                  <a:lnTo>
                    <a:pt x="27009" y="6492"/>
                  </a:lnTo>
                  <a:lnTo>
                    <a:pt x="27107" y="7699"/>
                  </a:lnTo>
                  <a:lnTo>
                    <a:pt x="23715" y="8449"/>
                  </a:lnTo>
                  <a:lnTo>
                    <a:pt x="23225" y="4730"/>
                  </a:lnTo>
                  <a:lnTo>
                    <a:pt x="24563" y="4469"/>
                  </a:lnTo>
                  <a:cubicBezTo>
                    <a:pt x="24498" y="4437"/>
                    <a:pt x="24400" y="4404"/>
                    <a:pt x="24335" y="4306"/>
                  </a:cubicBezTo>
                  <a:lnTo>
                    <a:pt x="23193" y="4534"/>
                  </a:lnTo>
                  <a:lnTo>
                    <a:pt x="23095" y="3752"/>
                  </a:lnTo>
                  <a:cubicBezTo>
                    <a:pt x="23030" y="3719"/>
                    <a:pt x="22997" y="3719"/>
                    <a:pt x="22899" y="3654"/>
                  </a:cubicBezTo>
                  <a:lnTo>
                    <a:pt x="22899" y="3654"/>
                  </a:lnTo>
                  <a:lnTo>
                    <a:pt x="23030" y="4567"/>
                  </a:lnTo>
                  <a:lnTo>
                    <a:pt x="19083" y="528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42"/>
            <p:cNvSpPr/>
            <p:nvPr/>
          </p:nvSpPr>
          <p:spPr>
            <a:xfrm>
              <a:off x="-2755575" y="4237300"/>
              <a:ext cx="126425" cy="579850"/>
            </a:xfrm>
            <a:custGeom>
              <a:rect b="b" l="l" r="r" t="t"/>
              <a:pathLst>
                <a:path extrusionOk="0" h="23194" w="5057">
                  <a:moveTo>
                    <a:pt x="359" y="1"/>
                  </a:moveTo>
                  <a:lnTo>
                    <a:pt x="0" y="66"/>
                  </a:lnTo>
                  <a:lnTo>
                    <a:pt x="4698" y="23194"/>
                  </a:lnTo>
                  <a:lnTo>
                    <a:pt x="5057" y="23128"/>
                  </a:lnTo>
                  <a:lnTo>
                    <a:pt x="3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42"/>
            <p:cNvSpPr/>
            <p:nvPr/>
          </p:nvSpPr>
          <p:spPr>
            <a:xfrm>
              <a:off x="-2722950" y="4311525"/>
              <a:ext cx="35075" cy="20400"/>
            </a:xfrm>
            <a:custGeom>
              <a:rect b="b" l="l" r="r" t="t"/>
              <a:pathLst>
                <a:path extrusionOk="0" h="816" w="1403">
                  <a:moveTo>
                    <a:pt x="685" y="0"/>
                  </a:moveTo>
                  <a:cubicBezTo>
                    <a:pt x="326" y="0"/>
                    <a:pt x="0" y="163"/>
                    <a:pt x="0" y="424"/>
                  </a:cubicBezTo>
                  <a:cubicBezTo>
                    <a:pt x="0" y="620"/>
                    <a:pt x="294" y="816"/>
                    <a:pt x="685" y="816"/>
                  </a:cubicBezTo>
                  <a:cubicBezTo>
                    <a:pt x="1077" y="816"/>
                    <a:pt x="1403" y="653"/>
                    <a:pt x="1403" y="424"/>
                  </a:cubicBezTo>
                  <a:cubicBezTo>
                    <a:pt x="1403" y="163"/>
                    <a:pt x="1077" y="0"/>
                    <a:pt x="685" y="0"/>
                  </a:cubicBezTo>
                  <a:close/>
                </a:path>
              </a:pathLst>
            </a:custGeom>
            <a:solidFill>
              <a:srgbClr val="201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42"/>
            <p:cNvSpPr/>
            <p:nvPr/>
          </p:nvSpPr>
          <p:spPr>
            <a:xfrm>
              <a:off x="-2700125" y="4426500"/>
              <a:ext cx="30200" cy="18775"/>
            </a:xfrm>
            <a:custGeom>
              <a:rect b="b" l="l" r="r" t="t"/>
              <a:pathLst>
                <a:path extrusionOk="0" h="751" w="1208">
                  <a:moveTo>
                    <a:pt x="588" y="1"/>
                  </a:moveTo>
                  <a:cubicBezTo>
                    <a:pt x="262" y="1"/>
                    <a:pt x="1" y="164"/>
                    <a:pt x="1" y="392"/>
                  </a:cubicBezTo>
                  <a:cubicBezTo>
                    <a:pt x="1" y="588"/>
                    <a:pt x="262" y="751"/>
                    <a:pt x="588" y="751"/>
                  </a:cubicBezTo>
                  <a:cubicBezTo>
                    <a:pt x="914" y="751"/>
                    <a:pt x="1208" y="588"/>
                    <a:pt x="1208" y="392"/>
                  </a:cubicBezTo>
                  <a:cubicBezTo>
                    <a:pt x="1208" y="164"/>
                    <a:pt x="979" y="1"/>
                    <a:pt x="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42"/>
            <p:cNvSpPr/>
            <p:nvPr/>
          </p:nvSpPr>
          <p:spPr>
            <a:xfrm>
              <a:off x="-2677300" y="4532525"/>
              <a:ext cx="24500" cy="18775"/>
            </a:xfrm>
            <a:custGeom>
              <a:rect b="b" l="l" r="r" t="t"/>
              <a:pathLst>
                <a:path extrusionOk="0" h="751" w="980">
                  <a:moveTo>
                    <a:pt x="490" y="0"/>
                  </a:moveTo>
                  <a:cubicBezTo>
                    <a:pt x="229" y="0"/>
                    <a:pt x="1" y="163"/>
                    <a:pt x="1" y="392"/>
                  </a:cubicBezTo>
                  <a:cubicBezTo>
                    <a:pt x="1" y="587"/>
                    <a:pt x="229" y="750"/>
                    <a:pt x="490" y="750"/>
                  </a:cubicBezTo>
                  <a:cubicBezTo>
                    <a:pt x="784" y="750"/>
                    <a:pt x="980" y="587"/>
                    <a:pt x="980" y="392"/>
                  </a:cubicBezTo>
                  <a:cubicBezTo>
                    <a:pt x="980" y="163"/>
                    <a:pt x="784" y="0"/>
                    <a:pt x="490" y="0"/>
                  </a:cubicBezTo>
                  <a:close/>
                </a:path>
              </a:pathLst>
            </a:custGeom>
            <a:solidFill>
              <a:srgbClr val="201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42"/>
            <p:cNvSpPr/>
            <p:nvPr/>
          </p:nvSpPr>
          <p:spPr>
            <a:xfrm>
              <a:off x="-2665050" y="4596125"/>
              <a:ext cx="31000" cy="17975"/>
            </a:xfrm>
            <a:custGeom>
              <a:rect b="b" l="l" r="r" t="t"/>
              <a:pathLst>
                <a:path extrusionOk="0" h="719" w="1240">
                  <a:moveTo>
                    <a:pt x="620" y="1"/>
                  </a:moveTo>
                  <a:cubicBezTo>
                    <a:pt x="294" y="1"/>
                    <a:pt x="0" y="164"/>
                    <a:pt x="0" y="359"/>
                  </a:cubicBezTo>
                  <a:cubicBezTo>
                    <a:pt x="0" y="555"/>
                    <a:pt x="294" y="718"/>
                    <a:pt x="620" y="718"/>
                  </a:cubicBezTo>
                  <a:cubicBezTo>
                    <a:pt x="946" y="718"/>
                    <a:pt x="1240" y="555"/>
                    <a:pt x="1240" y="359"/>
                  </a:cubicBezTo>
                  <a:cubicBezTo>
                    <a:pt x="1240" y="196"/>
                    <a:pt x="946" y="33"/>
                    <a:pt x="620" y="1"/>
                  </a:cubicBezTo>
                  <a:close/>
                </a:path>
              </a:pathLst>
            </a:custGeom>
            <a:solidFill>
              <a:srgbClr val="201F5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42"/>
            <p:cNvSpPr/>
            <p:nvPr/>
          </p:nvSpPr>
          <p:spPr>
            <a:xfrm>
              <a:off x="-2833050" y="4699700"/>
              <a:ext cx="437125" cy="207150"/>
            </a:xfrm>
            <a:custGeom>
              <a:rect b="b" l="l" r="r" t="t"/>
              <a:pathLst>
                <a:path extrusionOk="0" h="8286" w="17485">
                  <a:moveTo>
                    <a:pt x="17485" y="0"/>
                  </a:moveTo>
                  <a:lnTo>
                    <a:pt x="1" y="5937"/>
                  </a:lnTo>
                  <a:lnTo>
                    <a:pt x="783" y="8286"/>
                  </a:lnTo>
                  <a:lnTo>
                    <a:pt x="17289" y="3425"/>
                  </a:lnTo>
                  <a:lnTo>
                    <a:pt x="174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42"/>
            <p:cNvSpPr/>
            <p:nvPr/>
          </p:nvSpPr>
          <p:spPr>
            <a:xfrm>
              <a:off x="-2895025" y="4732325"/>
              <a:ext cx="215325" cy="211600"/>
            </a:xfrm>
            <a:custGeom>
              <a:rect b="b" l="l" r="r" t="t"/>
              <a:pathLst>
                <a:path extrusionOk="0" h="8464" w="8613">
                  <a:moveTo>
                    <a:pt x="7797" y="0"/>
                  </a:moveTo>
                  <a:lnTo>
                    <a:pt x="0" y="3197"/>
                  </a:lnTo>
                  <a:lnTo>
                    <a:pt x="686" y="8090"/>
                  </a:lnTo>
                  <a:cubicBezTo>
                    <a:pt x="1641" y="8358"/>
                    <a:pt x="2546" y="8464"/>
                    <a:pt x="3380" y="8464"/>
                  </a:cubicBezTo>
                  <a:cubicBezTo>
                    <a:pt x="6499" y="8464"/>
                    <a:pt x="8612" y="6981"/>
                    <a:pt x="8612" y="6981"/>
                  </a:cubicBezTo>
                  <a:lnTo>
                    <a:pt x="77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42"/>
            <p:cNvSpPr/>
            <p:nvPr/>
          </p:nvSpPr>
          <p:spPr>
            <a:xfrm>
              <a:off x="-2883600" y="4828550"/>
              <a:ext cx="179425" cy="66900"/>
            </a:xfrm>
            <a:custGeom>
              <a:rect b="b" l="l" r="r" t="t"/>
              <a:pathLst>
                <a:path extrusionOk="0" h="2676" w="7177">
                  <a:moveTo>
                    <a:pt x="6883" y="0"/>
                  </a:moveTo>
                  <a:lnTo>
                    <a:pt x="4893" y="2284"/>
                  </a:lnTo>
                  <a:lnTo>
                    <a:pt x="65" y="1207"/>
                  </a:lnTo>
                  <a:lnTo>
                    <a:pt x="0" y="1599"/>
                  </a:lnTo>
                  <a:lnTo>
                    <a:pt x="4991" y="2675"/>
                  </a:lnTo>
                  <a:lnTo>
                    <a:pt x="7177" y="229"/>
                  </a:lnTo>
                  <a:lnTo>
                    <a:pt x="68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42"/>
            <p:cNvSpPr/>
            <p:nvPr/>
          </p:nvSpPr>
          <p:spPr>
            <a:xfrm>
              <a:off x="-2484025" y="4626300"/>
              <a:ext cx="188425" cy="228675"/>
            </a:xfrm>
            <a:custGeom>
              <a:rect b="b" l="l" r="r" t="t"/>
              <a:pathLst>
                <a:path extrusionOk="0" h="9147" w="7537">
                  <a:moveTo>
                    <a:pt x="7536" y="0"/>
                  </a:moveTo>
                  <a:lnTo>
                    <a:pt x="1" y="2056"/>
                  </a:lnTo>
                  <a:lnTo>
                    <a:pt x="1045" y="8906"/>
                  </a:lnTo>
                  <a:cubicBezTo>
                    <a:pt x="1978" y="9076"/>
                    <a:pt x="2778" y="9147"/>
                    <a:pt x="3463" y="9147"/>
                  </a:cubicBezTo>
                  <a:cubicBezTo>
                    <a:pt x="6706" y="9147"/>
                    <a:pt x="7373" y="7568"/>
                    <a:pt x="7373" y="7568"/>
                  </a:cubicBezTo>
                  <a:lnTo>
                    <a:pt x="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42"/>
            <p:cNvSpPr/>
            <p:nvPr/>
          </p:nvSpPr>
          <p:spPr>
            <a:xfrm>
              <a:off x="-2470150" y="4679300"/>
              <a:ext cx="167200" cy="79125"/>
            </a:xfrm>
            <a:custGeom>
              <a:rect b="b" l="l" r="r" t="t"/>
              <a:pathLst>
                <a:path extrusionOk="0" h="3165" w="6688">
                  <a:moveTo>
                    <a:pt x="6361" y="1"/>
                  </a:moveTo>
                  <a:lnTo>
                    <a:pt x="4372" y="2708"/>
                  </a:lnTo>
                  <a:lnTo>
                    <a:pt x="164" y="1077"/>
                  </a:lnTo>
                  <a:lnTo>
                    <a:pt x="0" y="1436"/>
                  </a:lnTo>
                  <a:lnTo>
                    <a:pt x="4502" y="3165"/>
                  </a:lnTo>
                  <a:lnTo>
                    <a:pt x="6688" y="262"/>
                  </a:lnTo>
                  <a:lnTo>
                    <a:pt x="63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42"/>
            <p:cNvSpPr/>
            <p:nvPr/>
          </p:nvSpPr>
          <p:spPr>
            <a:xfrm>
              <a:off x="-2383700" y="4698875"/>
              <a:ext cx="35075" cy="18775"/>
            </a:xfrm>
            <a:custGeom>
              <a:rect b="b" l="l" r="r" t="t"/>
              <a:pathLst>
                <a:path extrusionOk="0" h="751" w="1403">
                  <a:moveTo>
                    <a:pt x="718" y="1"/>
                  </a:moveTo>
                  <a:cubicBezTo>
                    <a:pt x="359" y="1"/>
                    <a:pt x="0" y="164"/>
                    <a:pt x="0" y="359"/>
                  </a:cubicBezTo>
                  <a:cubicBezTo>
                    <a:pt x="0" y="588"/>
                    <a:pt x="359" y="751"/>
                    <a:pt x="718" y="751"/>
                  </a:cubicBezTo>
                  <a:cubicBezTo>
                    <a:pt x="1077" y="751"/>
                    <a:pt x="1403" y="588"/>
                    <a:pt x="1403" y="359"/>
                  </a:cubicBezTo>
                  <a:cubicBezTo>
                    <a:pt x="1403" y="196"/>
                    <a:pt x="1077" y="33"/>
                    <a:pt x="7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42"/>
            <p:cNvSpPr/>
            <p:nvPr/>
          </p:nvSpPr>
          <p:spPr>
            <a:xfrm>
              <a:off x="-2643025" y="4722525"/>
              <a:ext cx="148425" cy="146825"/>
            </a:xfrm>
            <a:custGeom>
              <a:rect b="b" l="l" r="r" t="t"/>
              <a:pathLst>
                <a:path extrusionOk="0" h="5873" w="5937">
                  <a:moveTo>
                    <a:pt x="4404" y="1501"/>
                  </a:moveTo>
                  <a:lnTo>
                    <a:pt x="4632" y="3426"/>
                  </a:lnTo>
                  <a:lnTo>
                    <a:pt x="1240" y="4404"/>
                  </a:lnTo>
                  <a:lnTo>
                    <a:pt x="1142" y="2643"/>
                  </a:lnTo>
                  <a:lnTo>
                    <a:pt x="4404" y="1501"/>
                  </a:lnTo>
                  <a:close/>
                  <a:moveTo>
                    <a:pt x="5415" y="1"/>
                  </a:moveTo>
                  <a:lnTo>
                    <a:pt x="0" y="1860"/>
                  </a:lnTo>
                  <a:lnTo>
                    <a:pt x="261" y="5872"/>
                  </a:lnTo>
                  <a:lnTo>
                    <a:pt x="5937" y="4241"/>
                  </a:lnTo>
                  <a:lnTo>
                    <a:pt x="54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42"/>
            <p:cNvSpPr/>
            <p:nvPr/>
          </p:nvSpPr>
          <p:spPr>
            <a:xfrm>
              <a:off x="-2648750" y="4797550"/>
              <a:ext cx="61200" cy="34275"/>
            </a:xfrm>
            <a:custGeom>
              <a:rect b="b" l="l" r="r" t="t"/>
              <a:pathLst>
                <a:path extrusionOk="0" h="1371" w="2448">
                  <a:moveTo>
                    <a:pt x="2219" y="1"/>
                  </a:moveTo>
                  <a:lnTo>
                    <a:pt x="1" y="686"/>
                  </a:lnTo>
                  <a:lnTo>
                    <a:pt x="229" y="1371"/>
                  </a:lnTo>
                  <a:lnTo>
                    <a:pt x="2447" y="686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42"/>
            <p:cNvSpPr/>
            <p:nvPr/>
          </p:nvSpPr>
          <p:spPr>
            <a:xfrm>
              <a:off x="-2813475" y="4502350"/>
              <a:ext cx="250375" cy="360475"/>
            </a:xfrm>
            <a:custGeom>
              <a:rect b="b" l="l" r="r" t="t"/>
              <a:pathLst>
                <a:path extrusionOk="0" h="14419" w="10015">
                  <a:moveTo>
                    <a:pt x="4893" y="0"/>
                  </a:moveTo>
                  <a:lnTo>
                    <a:pt x="0" y="5122"/>
                  </a:lnTo>
                  <a:lnTo>
                    <a:pt x="0" y="14418"/>
                  </a:lnTo>
                  <a:cubicBezTo>
                    <a:pt x="7536" y="11907"/>
                    <a:pt x="10015" y="4600"/>
                    <a:pt x="10015" y="4600"/>
                  </a:cubicBezTo>
                  <a:lnTo>
                    <a:pt x="48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42"/>
            <p:cNvSpPr/>
            <p:nvPr/>
          </p:nvSpPr>
          <p:spPr>
            <a:xfrm>
              <a:off x="-2939800" y="4608350"/>
              <a:ext cx="154075" cy="289525"/>
            </a:xfrm>
            <a:custGeom>
              <a:rect b="b" l="l" r="r" t="t"/>
              <a:pathLst>
                <a:path extrusionOk="0" h="11581" w="6163">
                  <a:moveTo>
                    <a:pt x="3390" y="1"/>
                  </a:moveTo>
                  <a:cubicBezTo>
                    <a:pt x="3358" y="1"/>
                    <a:pt x="0" y="3430"/>
                    <a:pt x="617" y="11124"/>
                  </a:cubicBezTo>
                  <a:lnTo>
                    <a:pt x="6163" y="11581"/>
                  </a:lnTo>
                  <a:lnTo>
                    <a:pt x="5608" y="1"/>
                  </a:lnTo>
                  <a:lnTo>
                    <a:pt x="3390" y="1"/>
                  </a:lnTo>
                  <a:cubicBezTo>
                    <a:pt x="3390" y="1"/>
                    <a:pt x="3390" y="1"/>
                    <a:pt x="3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2"/>
            <p:cNvSpPr/>
            <p:nvPr/>
          </p:nvSpPr>
          <p:spPr>
            <a:xfrm>
              <a:off x="-2752325" y="4246275"/>
              <a:ext cx="353950" cy="418375"/>
            </a:xfrm>
            <a:custGeom>
              <a:rect b="b" l="l" r="r" t="t"/>
              <a:pathLst>
                <a:path extrusionOk="0" h="16735" w="14158">
                  <a:moveTo>
                    <a:pt x="6655" y="1"/>
                  </a:moveTo>
                  <a:cubicBezTo>
                    <a:pt x="6655" y="1"/>
                    <a:pt x="1" y="4861"/>
                    <a:pt x="4470" y="7112"/>
                  </a:cubicBezTo>
                  <a:lnTo>
                    <a:pt x="1469" y="10113"/>
                  </a:lnTo>
                  <a:lnTo>
                    <a:pt x="8286" y="16735"/>
                  </a:lnTo>
                  <a:lnTo>
                    <a:pt x="9917" y="10243"/>
                  </a:lnTo>
                  <a:cubicBezTo>
                    <a:pt x="9917" y="10243"/>
                    <a:pt x="13832" y="9950"/>
                    <a:pt x="13995" y="6883"/>
                  </a:cubicBezTo>
                  <a:cubicBezTo>
                    <a:pt x="14158" y="3850"/>
                    <a:pt x="6655" y="1"/>
                    <a:pt x="66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42"/>
            <p:cNvSpPr/>
            <p:nvPr/>
          </p:nvSpPr>
          <p:spPr>
            <a:xfrm>
              <a:off x="-3649675" y="3721100"/>
              <a:ext cx="343675" cy="739675"/>
            </a:xfrm>
            <a:custGeom>
              <a:rect b="b" l="l" r="r" t="t"/>
              <a:pathLst>
                <a:path extrusionOk="0" h="29587" w="13747">
                  <a:moveTo>
                    <a:pt x="9049" y="0"/>
                  </a:moveTo>
                  <a:cubicBezTo>
                    <a:pt x="1" y="22295"/>
                    <a:pt x="9625" y="29587"/>
                    <a:pt x="9668" y="29587"/>
                  </a:cubicBezTo>
                  <a:cubicBezTo>
                    <a:pt x="9669" y="29587"/>
                    <a:pt x="9669" y="29587"/>
                    <a:pt x="9669" y="29587"/>
                  </a:cubicBezTo>
                  <a:lnTo>
                    <a:pt x="13746" y="2121"/>
                  </a:lnTo>
                  <a:lnTo>
                    <a:pt x="90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-3409600" y="3991850"/>
              <a:ext cx="809800" cy="368625"/>
            </a:xfrm>
            <a:custGeom>
              <a:rect b="b" l="l" r="r" t="t"/>
              <a:pathLst>
                <a:path extrusionOk="0" h="14745" w="32392">
                  <a:moveTo>
                    <a:pt x="881" y="0"/>
                  </a:moveTo>
                  <a:lnTo>
                    <a:pt x="0" y="2023"/>
                  </a:lnTo>
                  <a:lnTo>
                    <a:pt x="31022" y="14744"/>
                  </a:lnTo>
                  <a:lnTo>
                    <a:pt x="32392" y="12331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-3530300" y="3770025"/>
              <a:ext cx="174550" cy="667100"/>
            </a:xfrm>
            <a:custGeom>
              <a:rect b="b" l="l" r="r" t="t"/>
              <a:pathLst>
                <a:path extrusionOk="0" h="26684" w="6982">
                  <a:moveTo>
                    <a:pt x="6688" y="1"/>
                  </a:moveTo>
                  <a:cubicBezTo>
                    <a:pt x="1" y="8221"/>
                    <a:pt x="4600" y="26488"/>
                    <a:pt x="4665" y="26684"/>
                  </a:cubicBezTo>
                  <a:lnTo>
                    <a:pt x="5024" y="26586"/>
                  </a:lnTo>
                  <a:cubicBezTo>
                    <a:pt x="4991" y="26423"/>
                    <a:pt x="425" y="8286"/>
                    <a:pt x="6981" y="262"/>
                  </a:cubicBezTo>
                  <a:lnTo>
                    <a:pt x="66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-2652000" y="4267475"/>
              <a:ext cx="72600" cy="117450"/>
            </a:xfrm>
            <a:custGeom>
              <a:rect b="b" l="l" r="r" t="t"/>
              <a:pathLst>
                <a:path extrusionOk="0" h="4698" w="2904">
                  <a:moveTo>
                    <a:pt x="2610" y="1"/>
                  </a:moveTo>
                  <a:lnTo>
                    <a:pt x="0" y="4535"/>
                  </a:lnTo>
                  <a:lnTo>
                    <a:pt x="326" y="4698"/>
                  </a:lnTo>
                  <a:lnTo>
                    <a:pt x="2903" y="164"/>
                  </a:lnTo>
                  <a:lnTo>
                    <a:pt x="26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-2587575" y="4269925"/>
              <a:ext cx="50575" cy="114200"/>
            </a:xfrm>
            <a:custGeom>
              <a:rect b="b" l="l" r="r" t="t"/>
              <a:pathLst>
                <a:path extrusionOk="0" h="4568" w="2023">
                  <a:moveTo>
                    <a:pt x="1664" y="1"/>
                  </a:moveTo>
                  <a:lnTo>
                    <a:pt x="0" y="4437"/>
                  </a:lnTo>
                  <a:lnTo>
                    <a:pt x="359" y="4567"/>
                  </a:lnTo>
                  <a:lnTo>
                    <a:pt x="2023" y="131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-2536200" y="4306625"/>
              <a:ext cx="53025" cy="96250"/>
            </a:xfrm>
            <a:custGeom>
              <a:rect b="b" l="l" r="r" t="t"/>
              <a:pathLst>
                <a:path extrusionOk="0" h="3850" w="2121">
                  <a:moveTo>
                    <a:pt x="1794" y="1"/>
                  </a:moveTo>
                  <a:lnTo>
                    <a:pt x="0" y="3719"/>
                  </a:lnTo>
                  <a:lnTo>
                    <a:pt x="326" y="3850"/>
                  </a:lnTo>
                  <a:lnTo>
                    <a:pt x="2121" y="164"/>
                  </a:lnTo>
                  <a:lnTo>
                    <a:pt x="17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-2487275" y="4357175"/>
              <a:ext cx="55475" cy="70175"/>
            </a:xfrm>
            <a:custGeom>
              <a:rect b="b" l="l" r="r" t="t"/>
              <a:pathLst>
                <a:path extrusionOk="0" h="2807" w="2219">
                  <a:moveTo>
                    <a:pt x="1925" y="1"/>
                  </a:moveTo>
                  <a:lnTo>
                    <a:pt x="0" y="2611"/>
                  </a:lnTo>
                  <a:lnTo>
                    <a:pt x="294" y="2806"/>
                  </a:lnTo>
                  <a:lnTo>
                    <a:pt x="2219" y="229"/>
                  </a:lnTo>
                  <a:lnTo>
                    <a:pt x="19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-2607975" y="4378400"/>
              <a:ext cx="190850" cy="70950"/>
            </a:xfrm>
            <a:custGeom>
              <a:rect b="b" l="l" r="r" t="t"/>
              <a:pathLst>
                <a:path extrusionOk="0" h="2838" w="7634">
                  <a:moveTo>
                    <a:pt x="131" y="0"/>
                  </a:moveTo>
                  <a:lnTo>
                    <a:pt x="1" y="359"/>
                  </a:lnTo>
                  <a:lnTo>
                    <a:pt x="7536" y="2838"/>
                  </a:lnTo>
                  <a:lnTo>
                    <a:pt x="7634" y="2479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afety Rules in Company by Slidesgo">
  <a:themeElements>
    <a:clrScheme name="Simple Light">
      <a:dk1>
        <a:srgbClr val="201F5C"/>
      </a:dk1>
      <a:lt1>
        <a:srgbClr val="FFFFFF"/>
      </a:lt1>
      <a:dk2>
        <a:srgbClr val="E6E6E6"/>
      </a:dk2>
      <a:lt2>
        <a:srgbClr val="FFAD1D"/>
      </a:lt2>
      <a:accent1>
        <a:srgbClr val="FF5900"/>
      </a:accent1>
      <a:accent2>
        <a:srgbClr val="FFA591"/>
      </a:accent2>
      <a:accent3>
        <a:srgbClr val="4E4EDE"/>
      </a:accent3>
      <a:accent4>
        <a:srgbClr val="6E8A21"/>
      </a:accent4>
      <a:accent5>
        <a:srgbClr val="DD4545"/>
      </a:accent5>
      <a:accent6>
        <a:srgbClr val="A84112"/>
      </a:accent6>
      <a:hlink>
        <a:srgbClr val="201F5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011A000D569F45A2A9416E6F0BAB21" ma:contentTypeVersion="4" ma:contentTypeDescription="Crear nuevo documento." ma:contentTypeScope="" ma:versionID="44beacaa207413891ceeaccded3068a0">
  <xsd:schema xmlns:xsd="http://www.w3.org/2001/XMLSchema" xmlns:xs="http://www.w3.org/2001/XMLSchema" xmlns:p="http://schemas.microsoft.com/office/2006/metadata/properties" xmlns:ns2="7c9cdd11-d951-4650-9df3-029be922605b" targetNamespace="http://schemas.microsoft.com/office/2006/metadata/properties" ma:root="true" ma:fieldsID="9fceeac0e242f2ed36d43210aa5a5e9b" ns2:_="">
    <xsd:import namespace="7c9cdd11-d951-4650-9df3-029be922605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9cdd11-d951-4650-9df3-029be92260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89B3A5-4D2E-4B7D-94E9-CF8CA412D47F}"/>
</file>

<file path=customXml/itemProps2.xml><?xml version="1.0" encoding="utf-8"?>
<ds:datastoreItem xmlns:ds="http://schemas.openxmlformats.org/officeDocument/2006/customXml" ds:itemID="{A5393A96-C559-444C-A10D-C90854B150E6}"/>
</file>

<file path=customXml/itemProps3.xml><?xml version="1.0" encoding="utf-8"?>
<ds:datastoreItem xmlns:ds="http://schemas.openxmlformats.org/officeDocument/2006/customXml" ds:itemID="{3A172818-1A2B-4B82-BF94-43D104819277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0x010100E7011A000D569F45A2A9416E6F0BAB21</vt:lpwstr>
  </property>
</Properties>
</file>