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3225800"/>
          </a:xfrm>
        </p:spPr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054600"/>
            <a:ext cx="8825658" cy="5842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LET’S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BEGIN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33700"/>
            <a:ext cx="38227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9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914400" y="546100"/>
            <a:ext cx="9136434" cy="10287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following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03312" y="2052918"/>
            <a:ext cx="8724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static org.junit.Assert.assertEquals;</a:t>
            </a:r>
          </a:p>
          <a:p>
            <a:r>
              <a:rPr lang="en-US" dirty="0"/>
              <a:t>import static org.mockito.Mockito.when;</a:t>
            </a:r>
          </a:p>
          <a:p>
            <a:endParaRPr lang="en-US" dirty="0"/>
          </a:p>
          <a:p>
            <a:r>
              <a:rPr lang="en-US" dirty="0"/>
              <a:t>import org.junit.Test;</a:t>
            </a:r>
          </a:p>
          <a:p>
            <a:r>
              <a:rPr lang="en-US" dirty="0"/>
              <a:t>import org.junit.runner.RunWith;</a:t>
            </a:r>
          </a:p>
          <a:p>
            <a:r>
              <a:rPr lang="en-US" dirty="0"/>
              <a:t>import org.mockito.InjectMocks;</a:t>
            </a:r>
          </a:p>
          <a:p>
            <a:r>
              <a:rPr lang="en-US" dirty="0"/>
              <a:t>import org.mockito.Mock;</a:t>
            </a:r>
          </a:p>
          <a:p>
            <a:r>
              <a:rPr lang="en-US" dirty="0"/>
              <a:t>import org.mockito.junit.MockitoJUnitRunner;</a:t>
            </a:r>
          </a:p>
        </p:txBody>
      </p:sp>
    </p:spTree>
    <p:extLst>
      <p:ext uri="{BB962C8B-B14F-4D97-AF65-F5344CB8AC3E}">
        <p14:creationId xmlns:p14="http://schemas.microsoft.com/office/powerpoint/2010/main" val="377107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165100" y="393700"/>
            <a:ext cx="11315700" cy="5880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@RunWith</a:t>
            </a:r>
            <a:r>
              <a:rPr lang="en-US" dirty="0"/>
              <a:t>(</a:t>
            </a:r>
            <a:r>
              <a:rPr lang="en-US" dirty="0" err="1"/>
              <a:t>MockitoJUnitRunner.class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smtClean="0"/>
              <a:t>SomeBusinessMockAnnotationsTest </a:t>
            </a: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@Mock</a:t>
            </a:r>
          </a:p>
          <a:p>
            <a:pPr marL="0" indent="0">
              <a:buNone/>
            </a:pPr>
            <a:r>
              <a:rPr lang="en-US" dirty="0"/>
              <a:t>	DataService dataServiceMock;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@InjectMocks</a:t>
            </a:r>
          </a:p>
          <a:p>
            <a:pPr marL="0" indent="0">
              <a:buNone/>
            </a:pPr>
            <a:r>
              <a:rPr lang="en-US" dirty="0"/>
              <a:t>	SomeBusinessImpl businessImpl;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@Test</a:t>
            </a:r>
          </a:p>
          <a:p>
            <a:pPr marL="0" indent="0">
              <a:buNone/>
            </a:pPr>
            <a:r>
              <a:rPr lang="en-US" dirty="0"/>
              <a:t>	public void testFindTheGreatestFromAllData() {</a:t>
            </a:r>
          </a:p>
          <a:p>
            <a:pPr marL="0" indent="0">
              <a:buNone/>
            </a:pPr>
            <a:r>
              <a:rPr lang="en-US" dirty="0"/>
              <a:t>		when(</a:t>
            </a:r>
            <a:r>
              <a:rPr lang="en-US" dirty="0" err="1"/>
              <a:t>dataServiceMock.retrieveAllData</a:t>
            </a:r>
            <a:r>
              <a:rPr lang="en-US" dirty="0"/>
              <a:t>()).thenReturn(new int[] { 24, 15, 3 });</a:t>
            </a:r>
          </a:p>
          <a:p>
            <a:pPr marL="0" indent="0">
              <a:buNone/>
            </a:pPr>
            <a:r>
              <a:rPr lang="en-US" dirty="0"/>
              <a:t>		assertEquals(24, businessImpl.findTheGreatestFromAllData());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9300"/>
            <a:ext cx="11722100" cy="5499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@Test</a:t>
            </a:r>
          </a:p>
          <a:p>
            <a:pPr marL="0" indent="0">
              <a:buNone/>
            </a:pPr>
            <a:r>
              <a:rPr lang="en-US" dirty="0"/>
              <a:t>	public void testFindTheGreatestFromAllData_ForOneValue() {</a:t>
            </a:r>
          </a:p>
          <a:p>
            <a:pPr marL="0" indent="0">
              <a:buNone/>
            </a:pPr>
            <a:r>
              <a:rPr lang="en-US" dirty="0"/>
              <a:t>		when(</a:t>
            </a:r>
            <a:r>
              <a:rPr lang="en-US" dirty="0" err="1"/>
              <a:t>dataServiceMock.retrieveAllData</a:t>
            </a:r>
            <a:r>
              <a:rPr lang="en-US" dirty="0"/>
              <a:t>()).thenReturn(new int[] { 15 });</a:t>
            </a:r>
          </a:p>
          <a:p>
            <a:pPr marL="0" indent="0">
              <a:buNone/>
            </a:pPr>
            <a:r>
              <a:rPr lang="en-US" dirty="0"/>
              <a:t>		assertEquals(15, businessImpl.findTheGreatestFromAllData());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@Test</a:t>
            </a:r>
          </a:p>
          <a:p>
            <a:pPr marL="0" indent="0">
              <a:buNone/>
            </a:pPr>
            <a:r>
              <a:rPr lang="en-US" dirty="0"/>
              <a:t>	public void testFindTheGreatestFromAllData_NoValues() {</a:t>
            </a:r>
          </a:p>
          <a:p>
            <a:pPr marL="0" indent="0">
              <a:buNone/>
            </a:pPr>
            <a:r>
              <a:rPr lang="en-US" dirty="0"/>
              <a:t>		when(</a:t>
            </a:r>
            <a:r>
              <a:rPr lang="en-US" dirty="0" err="1"/>
              <a:t>dataServiceMock.retrieveAllData</a:t>
            </a:r>
            <a:r>
              <a:rPr lang="en-US" dirty="0"/>
              <a:t>()).thenReturn(new int[] {});</a:t>
            </a:r>
          </a:p>
          <a:p>
            <a:pPr marL="0" indent="0">
              <a:buNone/>
            </a:pPr>
            <a:r>
              <a:rPr lang="en-US" dirty="0"/>
              <a:t>		assertEquals(</a:t>
            </a:r>
            <a:r>
              <a:rPr lang="en-US" dirty="0" err="1"/>
              <a:t>Integer.MIN_VALUE</a:t>
            </a:r>
            <a:r>
              <a:rPr lang="en-US" dirty="0" smtClean="0"/>
              <a:t>, </a:t>
            </a:r>
            <a:r>
              <a:rPr lang="en-US" dirty="0"/>
              <a:t>businessImpl.findTheGreatestFromAllData());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Notes: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592653" cy="4648199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@Mock DataService </a:t>
            </a:r>
            <a:r>
              <a:rPr lang="en-US" sz="2400" dirty="0"/>
              <a:t>dataServiceMock; - Create a mock for DataService.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@InjectMocks</a:t>
            </a:r>
            <a:r>
              <a:rPr lang="en-US" sz="2400" dirty="0"/>
              <a:t> SomeBusinessImpl businessImpl; - Inject the mocks as dependencies into businessImpl.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@RunWith</a:t>
            </a:r>
            <a:r>
              <a:rPr lang="en-US" sz="2400" dirty="0"/>
              <a:t>(</a:t>
            </a:r>
            <a:r>
              <a:rPr lang="en-US" sz="2400" dirty="0" err="1"/>
              <a:t>MockitoJUnitRunner.class</a:t>
            </a:r>
            <a:r>
              <a:rPr lang="en-US" sz="2400" dirty="0"/>
              <a:t>) - The JUnit Runner which causes all the initialization magic with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@Mock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@InjectMocks </a:t>
            </a:r>
            <a:r>
              <a:rPr lang="en-US" sz="2400" dirty="0"/>
              <a:t>to happen before </a:t>
            </a:r>
            <a:r>
              <a:rPr lang="en-US" dirty="0"/>
              <a:t>the tests are run.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96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Benefits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511300"/>
            <a:ext cx="9160853" cy="4737099"/>
          </a:xfrm>
        </p:spPr>
        <p:txBody>
          <a:bodyPr/>
          <a:lstStyle/>
          <a:p>
            <a:r>
              <a:rPr lang="en-US" dirty="0"/>
              <a:t>Mockito allows you to mock out classes as well as interfaces</a:t>
            </a:r>
            <a:r>
              <a:rPr lang="en-US" dirty="0" smtClean="0"/>
              <a:t>.</a:t>
            </a:r>
          </a:p>
          <a:p>
            <a:r>
              <a:rPr lang="en-US" dirty="0"/>
              <a:t>You can write test for resource not </a:t>
            </a:r>
            <a:r>
              <a:rPr lang="en-US" dirty="0" smtClean="0"/>
              <a:t>accessible works as life saver.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4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393700"/>
            <a:ext cx="9478353" cy="58546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r>
              <a:rPr lang="en-US" sz="5400" dirty="0" smtClean="0"/>
              <a:t>  </a:t>
            </a:r>
            <a:r>
              <a:rPr lang="en-US" sz="8600" dirty="0" smtClean="0"/>
              <a:t>Thank </a:t>
            </a:r>
            <a:r>
              <a:rPr lang="en-US" sz="8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you!</a:t>
            </a:r>
            <a:r>
              <a:rPr lang="en-US" sz="8600" dirty="0" smtClean="0"/>
              <a:t>                     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r>
              <a:rPr lang="en-US" sz="5400" dirty="0" smtClean="0"/>
              <a:t>                                         </a:t>
            </a:r>
            <a:r>
              <a:rPr lang="en-US" sz="4000" dirty="0" smtClean="0"/>
              <a:t>- Rashmi 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Jaiswal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0" y="-177800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2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  <a:r>
              <a:rPr lang="en-US" dirty="0" smtClean="0"/>
              <a:t>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Mockito is </a:t>
            </a:r>
            <a:r>
              <a:rPr lang="en-US" dirty="0" smtClean="0"/>
              <a:t>a popular </a:t>
            </a:r>
            <a:r>
              <a:rPr lang="en-US" dirty="0"/>
              <a:t>mocking </a:t>
            </a:r>
            <a:r>
              <a:rPr lang="en-US" dirty="0" smtClean="0"/>
              <a:t>framework.</a:t>
            </a:r>
          </a:p>
          <a:p>
            <a:r>
              <a:rPr lang="en-US" dirty="0" smtClean="0"/>
              <a:t>Used </a:t>
            </a:r>
            <a:r>
              <a:rPr lang="en-US" dirty="0"/>
              <a:t>for effective unit testing of JAVA </a:t>
            </a:r>
            <a:r>
              <a:rPr lang="en-US" dirty="0" smtClean="0"/>
              <a:t>applications.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improve the quality of </a:t>
            </a:r>
            <a:r>
              <a:rPr lang="en-US" dirty="0" smtClean="0"/>
              <a:t>our </a:t>
            </a:r>
            <a:r>
              <a:rPr lang="en-US" dirty="0"/>
              <a:t>software through unit testing and test-driven </a:t>
            </a:r>
            <a:r>
              <a:rPr lang="en-US" dirty="0" smtClean="0"/>
              <a:t>development(TDD).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82" y="0"/>
            <a:ext cx="2857500" cy="16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7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7000"/>
            <a:ext cx="9742489" cy="1726248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How to use :                          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example below SomeBusinessImpl depends on DataService. When we write a unit test for </a:t>
            </a:r>
            <a:r>
              <a:rPr lang="en-US" dirty="0" smtClean="0"/>
              <a:t>SomeBusinessImpl.</a:t>
            </a:r>
          </a:p>
          <a:p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want to use a mock DataService - one which does not connect to a database.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-279400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5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SomeBusinessImpl.java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class SomeBusinessImpl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private DataService </a:t>
            </a:r>
            <a:r>
              <a:rPr lang="en-US" dirty="0"/>
              <a:t>dataService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SomeBusinessImpl(DataService dataService) {</a:t>
            </a:r>
          </a:p>
          <a:p>
            <a:pPr marL="0" indent="0">
              <a:buNone/>
            </a:pPr>
            <a:r>
              <a:rPr lang="en-US" dirty="0"/>
              <a:t>		super();</a:t>
            </a:r>
          </a:p>
          <a:p>
            <a:pPr marL="0" indent="0">
              <a:buNone/>
            </a:pPr>
            <a:r>
              <a:rPr lang="en-US" dirty="0"/>
              <a:t>		this.dataService = dataService;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277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52718"/>
            <a:ext cx="9111034" cy="74108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Writing a test with Mockito</a:t>
            </a:r>
            <a:b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9800" y="1358900"/>
            <a:ext cx="9656153" cy="495299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following :-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/>
              <a:t>static org.junit.Assert.assertEquals;</a:t>
            </a:r>
          </a:p>
          <a:p>
            <a:pPr marL="0" indent="0">
              <a:buNone/>
            </a:pPr>
            <a:r>
              <a:rPr lang="en-US" dirty="0" smtClean="0"/>
              <a:t>import static </a:t>
            </a:r>
            <a:r>
              <a:rPr lang="en-US" dirty="0"/>
              <a:t>org.mockito.Mockito.mock;</a:t>
            </a:r>
          </a:p>
          <a:p>
            <a:pPr marL="0" indent="0">
              <a:buNone/>
            </a:pPr>
            <a:r>
              <a:rPr lang="en-US" dirty="0"/>
              <a:t>import static org.mockito.Mockito.when;</a:t>
            </a:r>
          </a:p>
          <a:p>
            <a:pPr marL="0" indent="0">
              <a:buNone/>
            </a:pPr>
            <a:r>
              <a:rPr lang="en-US" dirty="0" smtClean="0"/>
              <a:t>import org.junit.Test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4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028700"/>
            <a:ext cx="10923589" cy="5702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public class SomeBusinessMockTest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@Test</a:t>
            </a:r>
          </a:p>
          <a:p>
            <a:pPr marL="0" indent="0">
              <a:buNone/>
            </a:pPr>
            <a:r>
              <a:rPr lang="en-US" dirty="0"/>
              <a:t>	public void testFindTheGreatestFromAllData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DataService dataServiceMock = mock(</a:t>
            </a:r>
            <a:r>
              <a:rPr lang="en-US" dirty="0" err="1"/>
              <a:t>DataService.class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when(</a:t>
            </a:r>
            <a:r>
              <a:rPr lang="en-US" dirty="0" err="1"/>
              <a:t>dataServiceMock.retrieveAllData</a:t>
            </a:r>
            <a:r>
              <a:rPr lang="en-US" dirty="0"/>
              <a:t>()).thenReturn(new </a:t>
            </a:r>
            <a:r>
              <a:rPr lang="en-US" dirty="0" smtClean="0"/>
              <a:t>int[]</a:t>
            </a:r>
            <a:r>
              <a:rPr lang="en-US" dirty="0"/>
              <a:t> {24, 15, 3 });</a:t>
            </a:r>
          </a:p>
          <a:p>
            <a:pPr marL="0" indent="0">
              <a:buNone/>
            </a:pPr>
            <a:r>
              <a:rPr lang="en-US" dirty="0"/>
              <a:t>		SomeBusinessImpl businessImpl = new SomeBusinessImpl(dataServiceMock);</a:t>
            </a:r>
          </a:p>
          <a:p>
            <a:pPr marL="0" indent="0">
              <a:buNone/>
            </a:pPr>
            <a:r>
              <a:rPr lang="en-US" dirty="0"/>
              <a:t>		int result = businessImpl.findTheGreatestFromAllData();</a:t>
            </a:r>
          </a:p>
          <a:p>
            <a:pPr marL="0" indent="0">
              <a:buNone/>
            </a:pPr>
            <a:r>
              <a:rPr lang="en-US" dirty="0"/>
              <a:t>		assertEquals(24, result);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8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673100"/>
            <a:ext cx="105537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@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Test</a:t>
            </a:r>
          </a:p>
          <a:p>
            <a:pPr marL="0" indent="0">
              <a:buNone/>
            </a:pPr>
            <a:r>
              <a:rPr lang="en-US" dirty="0"/>
              <a:t>	public void testFindTheGreatestFromAllData_ForOneValue() {</a:t>
            </a:r>
          </a:p>
          <a:p>
            <a:pPr marL="0" indent="0">
              <a:buNone/>
            </a:pPr>
            <a:r>
              <a:rPr lang="en-US" dirty="0"/>
              <a:t>		DataService dataServiceMock = mock(</a:t>
            </a:r>
            <a:r>
              <a:rPr lang="en-US" dirty="0" err="1"/>
              <a:t>DataService.class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when(</a:t>
            </a:r>
            <a:r>
              <a:rPr lang="en-US" dirty="0" err="1"/>
              <a:t>dataServiceMock.retrieveAllData</a:t>
            </a:r>
            <a:r>
              <a:rPr lang="en-US" dirty="0"/>
              <a:t>()).thenReturn(new int[] { 15 });</a:t>
            </a:r>
          </a:p>
          <a:p>
            <a:pPr marL="0" indent="0">
              <a:buNone/>
            </a:pPr>
            <a:r>
              <a:rPr lang="en-US" dirty="0"/>
              <a:t>		SomeBusinessImpl businessImpl = new SomeBusinessImpl(dataServiceMock);</a:t>
            </a:r>
          </a:p>
          <a:p>
            <a:pPr marL="0" indent="0">
              <a:buNone/>
            </a:pPr>
            <a:r>
              <a:rPr lang="en-US" dirty="0"/>
              <a:t>		int result = businessImpl.findTheGreatestFromAllData();</a:t>
            </a:r>
          </a:p>
          <a:p>
            <a:pPr marL="0" indent="0">
              <a:buNone/>
            </a:pPr>
            <a:r>
              <a:rPr lang="en-US" dirty="0"/>
              <a:t>		assertEquals(15, result);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4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15900"/>
            <a:ext cx="9847635" cy="749300"/>
          </a:xfrm>
        </p:spPr>
        <p:txBody>
          <a:bodyPr/>
          <a:lstStyle/>
          <a:p>
            <a:r>
              <a:rPr lang="en-US" dirty="0" smtClean="0"/>
              <a:t>Notes: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193800"/>
            <a:ext cx="11582400" cy="5003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DataService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dataServiceMock = mock(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DataService.class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 smtClean="0"/>
              <a:t>- </a:t>
            </a:r>
            <a:r>
              <a:rPr lang="en-US" sz="2800" dirty="0"/>
              <a:t>We are using the mock method to create a mock.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when(</a:t>
            </a:r>
            <a:r>
              <a:rPr lang="en-US" sz="28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dataServiceMock.retrieveAllData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()).thenReturn(new int[] { 24, 15, 3 }) </a:t>
            </a:r>
            <a:endParaRPr lang="en-US" sz="28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- </a:t>
            </a:r>
            <a:r>
              <a:rPr lang="en-US" sz="2800" dirty="0"/>
              <a:t>stubbing the mock to return specific </a:t>
            </a:r>
            <a:r>
              <a:rPr lang="en-US" sz="2800" dirty="0" smtClean="0"/>
              <a:t>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050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0" y="452718"/>
            <a:ext cx="11620500" cy="303978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Mockito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Annotations</a:t>
            </a:r>
            <a:r>
              <a:rPr lang="en-US" dirty="0"/>
              <a:t>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/>
              <a:t>Mock,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/>
              <a:t>InjectMocks, @RunWith(</a:t>
            </a:r>
            <a:r>
              <a:rPr lang="en-US" dirty="0" err="1"/>
              <a:t>MockitoJUnitRunner.class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62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273</Words>
  <Application>Microsoft Office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   </vt:lpstr>
      <vt:lpstr>Introduction                         </vt:lpstr>
      <vt:lpstr> How to use :                           </vt:lpstr>
      <vt:lpstr>SomeBusinessImpl.java</vt:lpstr>
      <vt:lpstr>Writing a test with Mockito  </vt:lpstr>
      <vt:lpstr>PowerPoint Presentation</vt:lpstr>
      <vt:lpstr>PowerPoint Presentation</vt:lpstr>
      <vt:lpstr>Notes:</vt:lpstr>
      <vt:lpstr>Using Mockito Annotations –   @Mock,  @InjectMocks, @RunWith(MockitoJUnitRunner.class)</vt:lpstr>
      <vt:lpstr>Import following:</vt:lpstr>
      <vt:lpstr>PowerPoint Presentation</vt:lpstr>
      <vt:lpstr>PowerPoint Presentation</vt:lpstr>
      <vt:lpstr>Notes:</vt:lpstr>
      <vt:lpstr>Benefits: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trainee</dc:creator>
  <cp:lastModifiedBy>trainee</cp:lastModifiedBy>
  <cp:revision>87</cp:revision>
  <dcterms:created xsi:type="dcterms:W3CDTF">2018-06-04T09:41:28Z</dcterms:created>
  <dcterms:modified xsi:type="dcterms:W3CDTF">2018-06-05T07:16:52Z</dcterms:modified>
</cp:coreProperties>
</file>