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B5D39-9819-4B9B-B858-B613F7E78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9922489-9568-40ED-8590-4DCEC267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9D84D8-042F-402C-A2D1-A6D9B992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1305B0-6C5F-442B-95FA-8E85C26B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A2459D2-D2ED-4FEC-B5C7-CC4E9808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154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373E8-8A07-41C1-B2AC-E294F04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F9A66B3-856B-4316-836E-7E8D2F23C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0F8CEC0-A7EB-48EA-B71F-90B37F46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E47069-2A41-420D-A402-9F3D9A92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B5E929-1F4D-4509-B609-AB5E980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44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D23C30C-803B-4FA8-9BBB-6B2920C0A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3BA852-E410-47E2-A454-0C9E3CF1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797115-C316-4B7C-913A-AA04D51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887716-4CE1-4977-8A90-6C5748E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0B880A-1935-4309-A56A-6B96EEF2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7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0E145-6BBE-4E37-8E1B-9A870E19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EF176A-6A62-4351-98D0-87CE0EC2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98B0F8-22AA-4123-8C9A-F77DA98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060F25-6743-41D2-99A3-188E91B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D27BB2-C433-4652-8D88-0F3940CD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3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0C38B-C3A4-4321-A18F-1F691F12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FACD00-1CD3-45A3-A91C-C48F4812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2D9DC5-7791-486B-AA13-5DE7F89B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AA1B54-8C00-4C73-B123-BDCA40F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67908F-E4C8-4351-9605-0C94DF08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767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8F0C-7D4B-46E3-9DAE-A0F001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366F72-50BC-4AE1-908B-AF5BEF680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A9B355-9D81-4CD6-BDCA-BE2CD6AB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1FDCCA9-9AA6-4F2B-809F-0C424835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FADB76D-DDB6-411D-A308-143ED919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38389DB-5A7A-49DC-9F52-763ED98F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3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B12D1-FCC4-48D7-91D2-91297082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FA2D5A-A357-43B8-8930-E4513C9E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C911EA-0126-49A9-A04F-64F73CF8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AC51A4D-48A6-46E1-A251-3E12324C5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875F3BF-768B-4748-8EA0-BA385459B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AE99CE-97FE-4784-B9A3-EFD60987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B80A89-B7A8-495C-A40B-9D61193B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860143C-B0DF-4A31-9FF9-1890B264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725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67E1-68AA-496D-9503-43DC2F82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C89A9AB-32EA-4995-A0AB-AC87AA9A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30924AF-86CA-4D9D-BC6C-729C13D4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4FF546-A040-48DE-9733-A5AC6B5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210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79E12A-E2F6-4CB6-B2A4-186C36FB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2E54B1E-385B-4BF9-98E0-950F2FAA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F3F739B-2313-4D79-9808-8ECE381A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5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AE534-E9C4-4389-A846-077E63B3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487CB0-3972-44DD-9CA3-71AE79AB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44D0F0E-3C0B-4F06-91CC-E1F6B9D9D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B9B86F-1D9C-45FF-8261-B687C57F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4B20E25-59AF-44D3-9708-4B5E2D40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AA7982-D2DC-4782-9E9B-601F445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05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9369B-A4B6-4BB1-8FEB-CB2B8877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6D78F4B-16D6-4F71-A7C0-933347CB3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338600-146E-4DA0-9D88-08D8B0D58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74FEEF-89EB-47DB-B5CE-5025C542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7007BC-5536-4C9E-AF6B-28A5FA39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37326AF-E877-443C-99B9-6461077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262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B4AAB5B-7D3A-463E-B5AC-8420CC0C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1E619B-EBB8-4ED9-A5C0-E99273751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A2C153-FDE4-4C6A-A166-A8B0E355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4C69-6224-4546-86B5-0C4E413A3AC1}" type="datetimeFigureOut">
              <a:rPr lang="da-DK" smtClean="0"/>
              <a:t>09-05-2022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F07F61-E10B-46EE-B35E-54B821D7D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BAE9BC-0747-430B-A0E2-C0982B253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7890-F606-4FF9-8A52-DEA04229A2F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076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E7B3A7A-7A63-49C1-AD78-E2417AE9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126"/>
            <a:ext cx="12192000" cy="444805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56185266-5CD1-4B9C-98BC-EBCDA9251D72}"/>
              </a:ext>
            </a:extLst>
          </p:cNvPr>
          <p:cNvSpPr txBox="1"/>
          <p:nvPr/>
        </p:nvSpPr>
        <p:spPr>
          <a:xfrm>
            <a:off x="4494508" y="4074763"/>
            <a:ext cx="9140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800" dirty="0"/>
              <a:t>WKH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E7F4CF0-AE91-419E-A1D2-15D5C22636B2}"/>
              </a:ext>
            </a:extLst>
          </p:cNvPr>
          <p:cNvSpPr txBox="1"/>
          <p:nvPr/>
        </p:nvSpPr>
        <p:spPr>
          <a:xfrm>
            <a:off x="9028408" y="4998925"/>
            <a:ext cx="9140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800" dirty="0"/>
              <a:t>WKH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5F5B870-0AC7-4B33-A9DC-EDB1EED9FBE1}"/>
              </a:ext>
            </a:extLst>
          </p:cNvPr>
          <p:cNvSpPr txBox="1"/>
          <p:nvPr/>
        </p:nvSpPr>
        <p:spPr>
          <a:xfrm>
            <a:off x="10654008" y="4074763"/>
            <a:ext cx="2664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800" dirty="0"/>
              <a:t> 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2779C8B-159E-4959-AFEA-C28432E0F57F}"/>
              </a:ext>
            </a:extLst>
          </p:cNvPr>
          <p:cNvSpPr txBox="1"/>
          <p:nvPr/>
        </p:nvSpPr>
        <p:spPr>
          <a:xfrm>
            <a:off x="10856928" y="1509363"/>
            <a:ext cx="10888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2800" dirty="0"/>
              <a:t>FGMA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E68E561-1C78-4C76-A6DB-4DC1BAFF6F6F}"/>
              </a:ext>
            </a:extLst>
          </p:cNvPr>
          <p:cNvSpPr txBox="1"/>
          <p:nvPr/>
        </p:nvSpPr>
        <p:spPr>
          <a:xfrm>
            <a:off x="127000" y="4974956"/>
            <a:ext cx="14462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EDE2DC7-A8D7-41F9-B848-F0F5F328B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957262"/>
            <a:ext cx="11849100" cy="4943475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6D01CDDC-4178-4531-9DE2-9C3940EBDC48}"/>
              </a:ext>
            </a:extLst>
          </p:cNvPr>
          <p:cNvSpPr txBox="1"/>
          <p:nvPr/>
        </p:nvSpPr>
        <p:spPr>
          <a:xfrm>
            <a:off x="171450" y="810696"/>
            <a:ext cx="33776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Mad-motivation (relative værdier)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7CC95DB-C128-46F0-802A-C030E3731EBE}"/>
              </a:ext>
            </a:extLst>
          </p:cNvPr>
          <p:cNvSpPr txBox="1"/>
          <p:nvPr/>
        </p:nvSpPr>
        <p:spPr>
          <a:xfrm>
            <a:off x="6445250" y="950356"/>
            <a:ext cx="1035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Vægt i kg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3756F691-7640-4170-AB51-ABF511B1C77B}"/>
              </a:ext>
            </a:extLst>
          </p:cNvPr>
          <p:cNvSpPr txBox="1"/>
          <p:nvPr/>
        </p:nvSpPr>
        <p:spPr>
          <a:xfrm>
            <a:off x="1175475" y="52276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A1A1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3CA9331-27E0-442B-9087-B6F9D423B832}"/>
              </a:ext>
            </a:extLst>
          </p:cNvPr>
          <p:cNvSpPr txBox="1"/>
          <p:nvPr/>
        </p:nvSpPr>
        <p:spPr>
          <a:xfrm>
            <a:off x="2908481" y="52276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A1A2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368A5E5-4F49-420D-AE49-81BF9C4144DD}"/>
              </a:ext>
            </a:extLst>
          </p:cNvPr>
          <p:cNvSpPr txBox="1"/>
          <p:nvPr/>
        </p:nvSpPr>
        <p:spPr>
          <a:xfrm>
            <a:off x="4641487" y="52276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A2A2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4EA39AC8-DAD4-4F76-AF27-6B11C0462C00}"/>
              </a:ext>
            </a:extLst>
          </p:cNvPr>
          <p:cNvSpPr txBox="1"/>
          <p:nvPr/>
        </p:nvSpPr>
        <p:spPr>
          <a:xfrm>
            <a:off x="273775" y="5655706"/>
            <a:ext cx="1262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77A7D94A-E6C4-4BAF-AF2A-191F79234E60}"/>
              </a:ext>
            </a:extLst>
          </p:cNvPr>
          <p:cNvSpPr txBox="1"/>
          <p:nvPr/>
        </p:nvSpPr>
        <p:spPr>
          <a:xfrm>
            <a:off x="7322275" y="52530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A1A1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6D06E06-B123-47B0-A78E-2FA51CFBCE66}"/>
              </a:ext>
            </a:extLst>
          </p:cNvPr>
          <p:cNvSpPr txBox="1"/>
          <p:nvPr/>
        </p:nvSpPr>
        <p:spPr>
          <a:xfrm>
            <a:off x="9055281" y="52530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A1A2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D4DC7DA-361A-4FB2-8E58-8B8C2BD09D7C}"/>
              </a:ext>
            </a:extLst>
          </p:cNvPr>
          <p:cNvSpPr txBox="1"/>
          <p:nvPr/>
        </p:nvSpPr>
        <p:spPr>
          <a:xfrm>
            <a:off x="10788287" y="525303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A2A2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398A945-79FC-4314-9A16-3B2D5795A3B1}"/>
              </a:ext>
            </a:extLst>
          </p:cNvPr>
          <p:cNvSpPr txBox="1"/>
          <p:nvPr/>
        </p:nvSpPr>
        <p:spPr>
          <a:xfrm>
            <a:off x="2635970" y="587454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Genotypen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23C9349-263E-4BE9-9CF3-CAA666575414}"/>
              </a:ext>
            </a:extLst>
          </p:cNvPr>
          <p:cNvSpPr txBox="1"/>
          <p:nvPr/>
        </p:nvSpPr>
        <p:spPr>
          <a:xfrm>
            <a:off x="8887097" y="5874543"/>
            <a:ext cx="12298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/>
              <a:t>Genotypen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3D44F86F-23BB-4655-98CA-CC464A0362A7}"/>
              </a:ext>
            </a:extLst>
          </p:cNvPr>
          <p:cNvSpPr txBox="1"/>
          <p:nvPr/>
        </p:nvSpPr>
        <p:spPr>
          <a:xfrm>
            <a:off x="6229345" y="5556210"/>
            <a:ext cx="1262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B1437FE7-443F-4371-A183-22E24CAA0C6E}"/>
              </a:ext>
            </a:extLst>
          </p:cNvPr>
          <p:cNvSpPr txBox="1"/>
          <p:nvPr/>
        </p:nvSpPr>
        <p:spPr>
          <a:xfrm>
            <a:off x="10757530" y="5596969"/>
            <a:ext cx="1262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F1CF236-8EF0-4787-BBEE-59EBC5A48036}"/>
              </a:ext>
            </a:extLst>
          </p:cNvPr>
          <p:cNvSpPr txBox="1"/>
          <p:nvPr/>
        </p:nvSpPr>
        <p:spPr>
          <a:xfrm>
            <a:off x="4580436" y="5531405"/>
            <a:ext cx="1262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C827E777-4722-4577-9358-FE9E0118553E}"/>
              </a:ext>
            </a:extLst>
          </p:cNvPr>
          <p:cNvSpPr txBox="1"/>
          <p:nvPr/>
        </p:nvSpPr>
        <p:spPr>
          <a:xfrm>
            <a:off x="905237" y="126103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A</a:t>
            </a:r>
            <a:endParaRPr lang="da-DK" b="1" dirty="0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7D1CECF3-938C-47EC-A0B0-7087286444C7}"/>
              </a:ext>
            </a:extLst>
          </p:cNvPr>
          <p:cNvSpPr txBox="1"/>
          <p:nvPr/>
        </p:nvSpPr>
        <p:spPr>
          <a:xfrm>
            <a:off x="7179037" y="126103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B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59281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Rasmus Kragh Wendelbo</dc:creator>
  <cp:lastModifiedBy>Rasmus Kragh Wendelbo</cp:lastModifiedBy>
  <cp:revision>1</cp:revision>
  <dcterms:created xsi:type="dcterms:W3CDTF">2022-05-09T16:20:05Z</dcterms:created>
  <dcterms:modified xsi:type="dcterms:W3CDTF">2022-05-09T17:30:38Z</dcterms:modified>
</cp:coreProperties>
</file>