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61" r:id="rId3"/>
    <p:sldId id="272" r:id="rId4"/>
    <p:sldId id="266" r:id="rId5"/>
    <p:sldId id="27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8" autoAdjust="0"/>
  </p:normalViewPr>
  <p:slideViewPr>
    <p:cSldViewPr snapToGrid="0" showGuides="1">
      <p:cViewPr varScale="1">
        <p:scale>
          <a:sx n="70" d="100"/>
          <a:sy n="70" d="100"/>
        </p:scale>
        <p:origin x="738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FB7C-C72B-42DD-818C-256E666CBB76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2FF9-5869-4F85-98D7-C62F03B5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0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C2FF9-5869-4F85-98D7-C62F03B5DFA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0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CA442-9D57-4F90-B48C-ABE007655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02748D-3270-4393-9A1B-699BF54C8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E9B100-B745-4AA5-B52B-90FA0A8C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90722A-DF3B-47EA-93D4-A78168B3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B5082E-8CE0-4511-83AE-0BE7DC5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AE1ED5-7A9A-44F2-9026-6DC2ACF9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13A75C5-9DDD-452B-89DF-572ADFC74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584EA6-85E1-4EA0-8B3B-700C5BF3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1F93FA-77C6-46E1-B597-3731F389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AFBF7C-84B7-4DCB-B786-92D5C4D6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625A6A-3BAA-441A-9F04-5A5CEB4F0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523B79-37DA-46CA-9D30-E14F0D5D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A6409-2045-49FA-8915-C66C191A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DAFA91-4809-4AD6-A464-D7FF97D8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01C060-2662-4B01-A3B6-3E30637C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0953D-2CE6-45D4-86D9-35249F63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5AFBB0-BC7A-4D31-BC86-C84A5DE7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87D829-0BF1-40FE-A522-6CDB55A5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6CF71C-F9BA-439A-88A6-D9782C0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914B0C-F93F-4B93-BDA1-333535F1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821309-C908-44BF-A4E3-744B78FF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B8D162-E4F1-47A9-93FC-3FBF67E2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A97DE6-8A36-4EFE-91A2-C47B0554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6EE710-0E4D-4A32-8DE9-A556F471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1D825C-0543-4A4D-B236-6DA7F705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4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D5512-33B4-4ED7-9CC1-D541BD05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84FD85-24A6-450C-AE6E-6B4A48149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03CF9F-2680-486F-8B60-163368532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AF55CD-ED7A-4FE2-A223-213F31F7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BDB2E4-F97A-4325-8C91-1E6360BC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1F8A27-91FD-4DFB-BB9B-F456856A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A7F99-B92C-4170-9215-1BEC0A77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2EB74A-DF3D-4E77-9AC2-24B2B0B0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D84B3F-E7AD-4A07-A001-6607A860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F88A4A3-9980-4D3C-AE53-9110DB77A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AF329E0-53CE-4740-82E9-4E51F08A8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55218CC-F1AD-4D71-A855-2190C81A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44B3CDB-DE5D-4529-B15E-40C5D4C5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3FC206-98B0-4C9D-9B09-FD968D9A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00407-F6B0-485C-AFD5-30FAAE52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0392A73-7080-4B25-A8DC-3275B943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691EC-CF2A-4844-9F37-2A3099CD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DEF2551-24AE-4F78-AC55-65E77D53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A5EF3EB-4734-4F5F-A92B-48C54EB2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0EA185B-E2DF-4C18-9C8B-1C70BC6B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61B549-9A40-4A52-8C8B-A4DC3CE5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6A52B-73A5-44B2-AE6A-77B53DD6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D81230-50DD-4414-955E-25BCE219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784BC0-F3D3-4331-AA8B-DE652F7E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6502F1A-F10D-4388-8D02-6B6150C5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A0E2AB-0B51-4094-BA9C-E009B815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E00C3B-EE27-4F9D-AD97-1041FF3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21A4-6881-4810-A404-D5DF62E3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00D7BA-CA13-4E0B-AD5F-B0C97260F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4CDEA15-AD13-41B2-AE7C-8FDCC0991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9B3F79-0691-43E1-B266-D5F3F47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97BBFA-833F-4A80-9EDD-3F9DB39C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55E9FA-3299-4FDE-874E-BE720578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75972C-9A8D-4CEC-A935-38392BD4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762CC3-036F-44FB-BBDF-6E4FA443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E65771-5B0E-45B7-999A-981A917EE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3004-C1CC-4E01-9E0B-775F95ADFE9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6FC3D2-DCBB-4147-8DB0-63F4BCAD0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B31463-197D-4A1F-865B-378005E2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72AF-C9E9-497B-AB35-D171E5529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="" xmlns:a16="http://schemas.microsoft.com/office/drawing/2014/main" id="{C8F8293A-BF55-4B6C-A359-A01261BB92CA}"/>
              </a:ext>
            </a:extLst>
          </p:cNvPr>
          <p:cNvGrpSpPr/>
          <p:nvPr/>
        </p:nvGrpSpPr>
        <p:grpSpPr>
          <a:xfrm>
            <a:off x="6123167" y="622674"/>
            <a:ext cx="5026495" cy="5203770"/>
            <a:chOff x="6476999" y="1028550"/>
            <a:chExt cx="5026495" cy="5203770"/>
          </a:xfrm>
          <a:solidFill>
            <a:schemeClr val="accent3"/>
          </a:solidFill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1C868FB4-2B89-45CB-A9F8-8C53640E0DE8}"/>
                </a:ext>
              </a:extLst>
            </p:cNvPr>
            <p:cNvSpPr/>
            <p:nvPr/>
          </p:nvSpPr>
          <p:spPr>
            <a:xfrm>
              <a:off x="8965265" y="1028550"/>
              <a:ext cx="327096" cy="446226"/>
            </a:xfrm>
            <a:custGeom>
              <a:avLst/>
              <a:gdLst>
                <a:gd name="connsiteX0" fmla="*/ 259842 w 327096"/>
                <a:gd name="connsiteY0" fmla="*/ 310794 h 446226"/>
                <a:gd name="connsiteX1" fmla="*/ 259842 w 327096"/>
                <a:gd name="connsiteY1" fmla="*/ 0 h 446226"/>
                <a:gd name="connsiteX2" fmla="*/ 327096 w 327096"/>
                <a:gd name="connsiteY2" fmla="*/ 0 h 446226"/>
                <a:gd name="connsiteX3" fmla="*/ 327096 w 327096"/>
                <a:gd name="connsiteY3" fmla="*/ 446226 h 446226"/>
                <a:gd name="connsiteX4" fmla="*/ 258984 w 327096"/>
                <a:gd name="connsiteY4" fmla="*/ 446226 h 446226"/>
                <a:gd name="connsiteX5" fmla="*/ 67254 w 327096"/>
                <a:gd name="connsiteY5" fmla="*/ 119064 h 446226"/>
                <a:gd name="connsiteX6" fmla="*/ 67254 w 327096"/>
                <a:gd name="connsiteY6" fmla="*/ 446226 h 446226"/>
                <a:gd name="connsiteX7" fmla="*/ 0 w 327096"/>
                <a:gd name="connsiteY7" fmla="*/ 446226 h 446226"/>
                <a:gd name="connsiteX8" fmla="*/ 0 w 327096"/>
                <a:gd name="connsiteY8" fmla="*/ 0 h 446226"/>
                <a:gd name="connsiteX9" fmla="*/ 86328 w 327096"/>
                <a:gd name="connsiteY9" fmla="*/ 0 h 446226"/>
                <a:gd name="connsiteX10" fmla="*/ 259842 w 327096"/>
                <a:gd name="connsiteY10" fmla="*/ 310794 h 4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096" h="446226">
                  <a:moveTo>
                    <a:pt x="259842" y="310794"/>
                  </a:moveTo>
                  <a:lnTo>
                    <a:pt x="259842" y="0"/>
                  </a:lnTo>
                  <a:lnTo>
                    <a:pt x="327096" y="0"/>
                  </a:lnTo>
                  <a:lnTo>
                    <a:pt x="327096" y="446226"/>
                  </a:lnTo>
                  <a:lnTo>
                    <a:pt x="258984" y="446226"/>
                  </a:lnTo>
                  <a:lnTo>
                    <a:pt x="67254" y="119064"/>
                  </a:lnTo>
                  <a:lnTo>
                    <a:pt x="67254" y="446226"/>
                  </a:lnTo>
                  <a:lnTo>
                    <a:pt x="0" y="446226"/>
                  </a:lnTo>
                  <a:lnTo>
                    <a:pt x="0" y="0"/>
                  </a:lnTo>
                  <a:lnTo>
                    <a:pt x="86328" y="0"/>
                  </a:lnTo>
                  <a:lnTo>
                    <a:pt x="259842" y="310794"/>
                  </a:lnTo>
                  <a:close/>
                </a:path>
              </a:pathLst>
            </a:custGeom>
            <a:solidFill>
              <a:srgbClr val="92D050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519666B-6602-44B6-9537-D7DC065A7D8D}"/>
                </a:ext>
              </a:extLst>
            </p:cNvPr>
            <p:cNvSpPr/>
            <p:nvPr/>
          </p:nvSpPr>
          <p:spPr>
            <a:xfrm>
              <a:off x="6476999" y="3356435"/>
              <a:ext cx="565224" cy="446226"/>
            </a:xfrm>
            <a:custGeom>
              <a:avLst/>
              <a:gdLst>
                <a:gd name="connsiteX0" fmla="*/ 413622 w 565224"/>
                <a:gd name="connsiteY0" fmla="*/ 327228 h 446226"/>
                <a:gd name="connsiteX1" fmla="*/ 496254 w 565224"/>
                <a:gd name="connsiteY1" fmla="*/ 66 h 446226"/>
                <a:gd name="connsiteX2" fmla="*/ 565224 w 565224"/>
                <a:gd name="connsiteY2" fmla="*/ 0 h 446226"/>
                <a:gd name="connsiteX3" fmla="*/ 449394 w 565224"/>
                <a:gd name="connsiteY3" fmla="*/ 446226 h 446226"/>
                <a:gd name="connsiteX4" fmla="*/ 368412 w 565224"/>
                <a:gd name="connsiteY4" fmla="*/ 446226 h 446226"/>
                <a:gd name="connsiteX5" fmla="*/ 280764 w 565224"/>
                <a:gd name="connsiteY5" fmla="*/ 128436 h 446226"/>
                <a:gd name="connsiteX6" fmla="*/ 202620 w 565224"/>
                <a:gd name="connsiteY6" fmla="*/ 446226 h 446226"/>
                <a:gd name="connsiteX7" fmla="*/ 123354 w 565224"/>
                <a:gd name="connsiteY7" fmla="*/ 446160 h 446226"/>
                <a:gd name="connsiteX8" fmla="*/ 0 w 565224"/>
                <a:gd name="connsiteY8" fmla="*/ 0 h 446226"/>
                <a:gd name="connsiteX9" fmla="*/ 83952 w 565224"/>
                <a:gd name="connsiteY9" fmla="*/ 0 h 446226"/>
                <a:gd name="connsiteX10" fmla="*/ 169818 w 565224"/>
                <a:gd name="connsiteY10" fmla="*/ 326700 h 446226"/>
                <a:gd name="connsiteX11" fmla="*/ 249414 w 565224"/>
                <a:gd name="connsiteY11" fmla="*/ 0 h 446226"/>
                <a:gd name="connsiteX12" fmla="*/ 325380 w 565224"/>
                <a:gd name="connsiteY12" fmla="*/ 0 h 446226"/>
                <a:gd name="connsiteX13" fmla="*/ 413622 w 565224"/>
                <a:gd name="connsiteY13" fmla="*/ 327228 h 4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224" h="446226">
                  <a:moveTo>
                    <a:pt x="413622" y="327228"/>
                  </a:moveTo>
                  <a:lnTo>
                    <a:pt x="496254" y="66"/>
                  </a:lnTo>
                  <a:lnTo>
                    <a:pt x="565224" y="0"/>
                  </a:lnTo>
                  <a:lnTo>
                    <a:pt x="449394" y="446226"/>
                  </a:lnTo>
                  <a:lnTo>
                    <a:pt x="368412" y="446226"/>
                  </a:lnTo>
                  <a:lnTo>
                    <a:pt x="280764" y="128436"/>
                  </a:lnTo>
                  <a:lnTo>
                    <a:pt x="202620" y="446226"/>
                  </a:lnTo>
                  <a:lnTo>
                    <a:pt x="123354" y="446160"/>
                  </a:lnTo>
                  <a:lnTo>
                    <a:pt x="0" y="0"/>
                  </a:lnTo>
                  <a:lnTo>
                    <a:pt x="83952" y="0"/>
                  </a:lnTo>
                  <a:lnTo>
                    <a:pt x="169818" y="326700"/>
                  </a:lnTo>
                  <a:lnTo>
                    <a:pt x="249414" y="0"/>
                  </a:lnTo>
                  <a:lnTo>
                    <a:pt x="325380" y="0"/>
                  </a:lnTo>
                  <a:lnTo>
                    <a:pt x="413622" y="327228"/>
                  </a:lnTo>
                  <a:close/>
                </a:path>
              </a:pathLst>
            </a:custGeom>
            <a:solidFill>
              <a:srgbClr val="92D050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53D37C3-5B3D-4697-BB6D-578556FBC314}"/>
                </a:ext>
              </a:extLst>
            </p:cNvPr>
            <p:cNvSpPr/>
            <p:nvPr/>
          </p:nvSpPr>
          <p:spPr>
            <a:xfrm>
              <a:off x="11214017" y="3356370"/>
              <a:ext cx="289476" cy="446225"/>
            </a:xfrm>
            <a:custGeom>
              <a:avLst/>
              <a:gdLst>
                <a:gd name="connsiteX0" fmla="*/ 289476 w 289476"/>
                <a:gd name="connsiteY0" fmla="*/ 446226 h 446225"/>
                <a:gd name="connsiteX1" fmla="*/ 0 w 289476"/>
                <a:gd name="connsiteY1" fmla="*/ 446226 h 446225"/>
                <a:gd name="connsiteX2" fmla="*/ 0 w 289476"/>
                <a:gd name="connsiteY2" fmla="*/ 0 h 446225"/>
                <a:gd name="connsiteX3" fmla="*/ 289476 w 289476"/>
                <a:gd name="connsiteY3" fmla="*/ 0 h 446225"/>
                <a:gd name="connsiteX4" fmla="*/ 289476 w 289476"/>
                <a:gd name="connsiteY4" fmla="*/ 65868 h 446225"/>
                <a:gd name="connsiteX5" fmla="*/ 82698 w 289476"/>
                <a:gd name="connsiteY5" fmla="*/ 65868 h 446225"/>
                <a:gd name="connsiteX6" fmla="*/ 82698 w 289476"/>
                <a:gd name="connsiteY6" fmla="*/ 190410 h 446225"/>
                <a:gd name="connsiteX7" fmla="*/ 249018 w 289476"/>
                <a:gd name="connsiteY7" fmla="*/ 190410 h 446225"/>
                <a:gd name="connsiteX8" fmla="*/ 249018 w 289476"/>
                <a:gd name="connsiteY8" fmla="*/ 256278 h 446225"/>
                <a:gd name="connsiteX9" fmla="*/ 82698 w 289476"/>
                <a:gd name="connsiteY9" fmla="*/ 256278 h 446225"/>
                <a:gd name="connsiteX10" fmla="*/ 82698 w 289476"/>
                <a:gd name="connsiteY10" fmla="*/ 380358 h 446225"/>
                <a:gd name="connsiteX11" fmla="*/ 289476 w 289476"/>
                <a:gd name="connsiteY11" fmla="*/ 380358 h 446225"/>
                <a:gd name="connsiteX12" fmla="*/ 289476 w 289476"/>
                <a:gd name="connsiteY12" fmla="*/ 446226 h 44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9476" h="446225">
                  <a:moveTo>
                    <a:pt x="289476" y="446226"/>
                  </a:moveTo>
                  <a:lnTo>
                    <a:pt x="0" y="446226"/>
                  </a:lnTo>
                  <a:lnTo>
                    <a:pt x="0" y="0"/>
                  </a:lnTo>
                  <a:lnTo>
                    <a:pt x="289476" y="0"/>
                  </a:lnTo>
                  <a:lnTo>
                    <a:pt x="289476" y="65868"/>
                  </a:lnTo>
                  <a:lnTo>
                    <a:pt x="82698" y="65868"/>
                  </a:lnTo>
                  <a:lnTo>
                    <a:pt x="82698" y="190410"/>
                  </a:lnTo>
                  <a:lnTo>
                    <a:pt x="249018" y="190410"/>
                  </a:lnTo>
                  <a:lnTo>
                    <a:pt x="249018" y="256278"/>
                  </a:lnTo>
                  <a:lnTo>
                    <a:pt x="82698" y="256278"/>
                  </a:lnTo>
                  <a:lnTo>
                    <a:pt x="82698" y="380358"/>
                  </a:lnTo>
                  <a:lnTo>
                    <a:pt x="289476" y="380358"/>
                  </a:lnTo>
                  <a:lnTo>
                    <a:pt x="289476" y="446226"/>
                  </a:lnTo>
                  <a:close/>
                </a:path>
              </a:pathLst>
            </a:custGeom>
            <a:solidFill>
              <a:srgbClr val="92D050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87441CF7-C0AC-4602-8520-B3A00004B09E}"/>
                </a:ext>
              </a:extLst>
            </p:cNvPr>
            <p:cNvSpPr/>
            <p:nvPr/>
          </p:nvSpPr>
          <p:spPr>
            <a:xfrm>
              <a:off x="8950547" y="5776590"/>
              <a:ext cx="351384" cy="455729"/>
            </a:xfrm>
            <a:custGeom>
              <a:avLst/>
              <a:gdLst>
                <a:gd name="connsiteX0" fmla="*/ 330000 w 351384"/>
                <a:gd name="connsiteY0" fmla="*/ 98274 h 455729"/>
                <a:gd name="connsiteX1" fmla="*/ 258258 w 351384"/>
                <a:gd name="connsiteY1" fmla="*/ 117348 h 455729"/>
                <a:gd name="connsiteX2" fmla="*/ 225918 w 351384"/>
                <a:gd name="connsiteY2" fmla="*/ 79530 h 455729"/>
                <a:gd name="connsiteX3" fmla="*/ 176880 w 351384"/>
                <a:gd name="connsiteY3" fmla="*/ 66000 h 455729"/>
                <a:gd name="connsiteX4" fmla="*/ 124410 w 351384"/>
                <a:gd name="connsiteY4" fmla="*/ 79860 h 455729"/>
                <a:gd name="connsiteX5" fmla="*/ 103686 w 351384"/>
                <a:gd name="connsiteY5" fmla="*/ 120120 h 455729"/>
                <a:gd name="connsiteX6" fmla="*/ 137346 w 351384"/>
                <a:gd name="connsiteY6" fmla="*/ 164208 h 455729"/>
                <a:gd name="connsiteX7" fmla="*/ 200046 w 351384"/>
                <a:gd name="connsiteY7" fmla="*/ 181962 h 455729"/>
                <a:gd name="connsiteX8" fmla="*/ 273240 w 351384"/>
                <a:gd name="connsiteY8" fmla="*/ 204666 h 455729"/>
                <a:gd name="connsiteX9" fmla="*/ 329142 w 351384"/>
                <a:gd name="connsiteY9" fmla="*/ 245586 h 455729"/>
                <a:gd name="connsiteX10" fmla="*/ 351384 w 351384"/>
                <a:gd name="connsiteY10" fmla="*/ 320298 h 455729"/>
                <a:gd name="connsiteX11" fmla="*/ 299046 w 351384"/>
                <a:gd name="connsiteY11" fmla="*/ 420750 h 455729"/>
                <a:gd name="connsiteX12" fmla="*/ 173646 w 351384"/>
                <a:gd name="connsiteY12" fmla="*/ 455730 h 455729"/>
                <a:gd name="connsiteX13" fmla="*/ 63690 w 351384"/>
                <a:gd name="connsiteY13" fmla="*/ 427614 h 455729"/>
                <a:gd name="connsiteX14" fmla="*/ 0 w 351384"/>
                <a:gd name="connsiteY14" fmla="*/ 340362 h 455729"/>
                <a:gd name="connsiteX15" fmla="*/ 74514 w 351384"/>
                <a:gd name="connsiteY15" fmla="*/ 323532 h 455729"/>
                <a:gd name="connsiteX16" fmla="*/ 110220 w 351384"/>
                <a:gd name="connsiteY16" fmla="*/ 369930 h 455729"/>
                <a:gd name="connsiteX17" fmla="*/ 173646 w 351384"/>
                <a:gd name="connsiteY17" fmla="*/ 386232 h 455729"/>
                <a:gd name="connsiteX18" fmla="*/ 237270 w 351384"/>
                <a:gd name="connsiteY18" fmla="*/ 373494 h 455729"/>
                <a:gd name="connsiteX19" fmla="*/ 266376 w 351384"/>
                <a:gd name="connsiteY19" fmla="*/ 324456 h 455729"/>
                <a:gd name="connsiteX20" fmla="*/ 199980 w 351384"/>
                <a:gd name="connsiteY20" fmla="*/ 269478 h 455729"/>
                <a:gd name="connsiteX21" fmla="*/ 94578 w 351384"/>
                <a:gd name="connsiteY21" fmla="*/ 241362 h 455729"/>
                <a:gd name="connsiteX22" fmla="*/ 37092 w 351384"/>
                <a:gd name="connsiteY22" fmla="*/ 195888 h 455729"/>
                <a:gd name="connsiteX23" fmla="*/ 20460 w 351384"/>
                <a:gd name="connsiteY23" fmla="*/ 129096 h 455729"/>
                <a:gd name="connsiteX24" fmla="*/ 67782 w 351384"/>
                <a:gd name="connsiteY24" fmla="*/ 34056 h 455729"/>
                <a:gd name="connsiteX25" fmla="*/ 173580 w 351384"/>
                <a:gd name="connsiteY25" fmla="*/ 0 h 455729"/>
                <a:gd name="connsiteX26" fmla="*/ 273108 w 351384"/>
                <a:gd name="connsiteY26" fmla="*/ 25938 h 455729"/>
                <a:gd name="connsiteX27" fmla="*/ 330000 w 351384"/>
                <a:gd name="connsiteY27" fmla="*/ 98274 h 45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51384" h="455729">
                  <a:moveTo>
                    <a:pt x="330000" y="98274"/>
                  </a:moveTo>
                  <a:lnTo>
                    <a:pt x="258258" y="117348"/>
                  </a:lnTo>
                  <a:cubicBezTo>
                    <a:pt x="251064" y="101112"/>
                    <a:pt x="240240" y="88506"/>
                    <a:pt x="225918" y="79530"/>
                  </a:cubicBezTo>
                  <a:cubicBezTo>
                    <a:pt x="211728" y="70554"/>
                    <a:pt x="195360" y="66000"/>
                    <a:pt x="176880" y="66000"/>
                  </a:cubicBezTo>
                  <a:cubicBezTo>
                    <a:pt x="155694" y="66000"/>
                    <a:pt x="138204" y="70620"/>
                    <a:pt x="124410" y="79860"/>
                  </a:cubicBezTo>
                  <a:cubicBezTo>
                    <a:pt x="110550" y="89034"/>
                    <a:pt x="103686" y="102564"/>
                    <a:pt x="103686" y="120120"/>
                  </a:cubicBezTo>
                  <a:cubicBezTo>
                    <a:pt x="103686" y="138468"/>
                    <a:pt x="114906" y="153252"/>
                    <a:pt x="137346" y="164208"/>
                  </a:cubicBezTo>
                  <a:cubicBezTo>
                    <a:pt x="148896" y="169620"/>
                    <a:pt x="169752" y="175560"/>
                    <a:pt x="200046" y="181962"/>
                  </a:cubicBezTo>
                  <a:cubicBezTo>
                    <a:pt x="232716" y="189816"/>
                    <a:pt x="257136" y="197406"/>
                    <a:pt x="273240" y="204666"/>
                  </a:cubicBezTo>
                  <a:cubicBezTo>
                    <a:pt x="297792" y="215688"/>
                    <a:pt x="316404" y="229218"/>
                    <a:pt x="329142" y="245586"/>
                  </a:cubicBezTo>
                  <a:cubicBezTo>
                    <a:pt x="343992" y="265650"/>
                    <a:pt x="351384" y="290466"/>
                    <a:pt x="351384" y="320298"/>
                  </a:cubicBezTo>
                  <a:cubicBezTo>
                    <a:pt x="351384" y="361812"/>
                    <a:pt x="333894" y="395208"/>
                    <a:pt x="299046" y="420750"/>
                  </a:cubicBezTo>
                  <a:cubicBezTo>
                    <a:pt x="266046" y="444048"/>
                    <a:pt x="224268" y="455730"/>
                    <a:pt x="173646" y="455730"/>
                  </a:cubicBezTo>
                  <a:cubicBezTo>
                    <a:pt x="130680" y="455730"/>
                    <a:pt x="93984" y="446424"/>
                    <a:pt x="63690" y="427614"/>
                  </a:cubicBezTo>
                  <a:cubicBezTo>
                    <a:pt x="30888" y="407418"/>
                    <a:pt x="9768" y="378246"/>
                    <a:pt x="0" y="340362"/>
                  </a:cubicBezTo>
                  <a:lnTo>
                    <a:pt x="74514" y="323532"/>
                  </a:lnTo>
                  <a:cubicBezTo>
                    <a:pt x="79992" y="343596"/>
                    <a:pt x="91872" y="359040"/>
                    <a:pt x="110220" y="369930"/>
                  </a:cubicBezTo>
                  <a:cubicBezTo>
                    <a:pt x="128568" y="380820"/>
                    <a:pt x="149754" y="386232"/>
                    <a:pt x="173646" y="386232"/>
                  </a:cubicBezTo>
                  <a:cubicBezTo>
                    <a:pt x="200046" y="386232"/>
                    <a:pt x="221232" y="382074"/>
                    <a:pt x="237270" y="373494"/>
                  </a:cubicBezTo>
                  <a:cubicBezTo>
                    <a:pt x="256740" y="362868"/>
                    <a:pt x="266376" y="346566"/>
                    <a:pt x="266376" y="324456"/>
                  </a:cubicBezTo>
                  <a:cubicBezTo>
                    <a:pt x="266376" y="299904"/>
                    <a:pt x="244200" y="281622"/>
                    <a:pt x="199980" y="269478"/>
                  </a:cubicBezTo>
                  <a:lnTo>
                    <a:pt x="94578" y="241362"/>
                  </a:lnTo>
                  <a:cubicBezTo>
                    <a:pt x="67386" y="228294"/>
                    <a:pt x="48114" y="213180"/>
                    <a:pt x="37092" y="195888"/>
                  </a:cubicBezTo>
                  <a:cubicBezTo>
                    <a:pt x="26004" y="178596"/>
                    <a:pt x="20460" y="156288"/>
                    <a:pt x="20460" y="129096"/>
                  </a:cubicBezTo>
                  <a:cubicBezTo>
                    <a:pt x="20460" y="90024"/>
                    <a:pt x="36168" y="58410"/>
                    <a:pt x="67782" y="34056"/>
                  </a:cubicBezTo>
                  <a:cubicBezTo>
                    <a:pt x="96822" y="11352"/>
                    <a:pt x="132132" y="0"/>
                    <a:pt x="173580" y="0"/>
                  </a:cubicBezTo>
                  <a:cubicBezTo>
                    <a:pt x="212058" y="0"/>
                    <a:pt x="245256" y="8712"/>
                    <a:pt x="273108" y="25938"/>
                  </a:cubicBezTo>
                  <a:cubicBezTo>
                    <a:pt x="301158" y="43296"/>
                    <a:pt x="320034" y="67386"/>
                    <a:pt x="330000" y="98274"/>
                  </a:cubicBezTo>
                  <a:close/>
                </a:path>
              </a:pathLst>
            </a:custGeom>
            <a:solidFill>
              <a:srgbClr val="92D050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6A443D0E-8843-4852-BB50-42BE6C805DCB}"/>
                </a:ext>
              </a:extLst>
            </p:cNvPr>
            <p:cNvGrpSpPr/>
            <p:nvPr/>
          </p:nvGrpSpPr>
          <p:grpSpPr>
            <a:xfrm>
              <a:off x="7142213" y="1674293"/>
              <a:ext cx="3960528" cy="3960396"/>
              <a:chOff x="7142213" y="1674293"/>
              <a:chExt cx="3960528" cy="3960396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835816FE-9CF9-4287-BD63-09309B7767BF}"/>
                  </a:ext>
                </a:extLst>
              </p:cNvPr>
              <p:cNvSpPr/>
              <p:nvPr/>
            </p:nvSpPr>
            <p:spPr>
              <a:xfrm>
                <a:off x="7142213" y="1674293"/>
                <a:ext cx="3960528" cy="3960396"/>
              </a:xfrm>
              <a:custGeom>
                <a:avLst/>
                <a:gdLst>
                  <a:gd name="connsiteX0" fmla="*/ 1985611 w 3960528"/>
                  <a:gd name="connsiteY0" fmla="*/ 3960396 h 3960396"/>
                  <a:gd name="connsiteX1" fmla="*/ 1985544 w 3960528"/>
                  <a:gd name="connsiteY1" fmla="*/ 3943236 h 3960396"/>
                  <a:gd name="connsiteX2" fmla="*/ 2027257 w 3960528"/>
                  <a:gd name="connsiteY2" fmla="*/ 3942642 h 3960396"/>
                  <a:gd name="connsiteX3" fmla="*/ 2027653 w 3960528"/>
                  <a:gd name="connsiteY3" fmla="*/ 3959802 h 3960396"/>
                  <a:gd name="connsiteX4" fmla="*/ 1985611 w 3960528"/>
                  <a:gd name="connsiteY4" fmla="*/ 3960396 h 3960396"/>
                  <a:gd name="connsiteX5" fmla="*/ 1943634 w 3960528"/>
                  <a:gd name="connsiteY5" fmla="*/ 3960000 h 3960396"/>
                  <a:gd name="connsiteX6" fmla="*/ 1901659 w 3960528"/>
                  <a:gd name="connsiteY6" fmla="*/ 3958812 h 3960396"/>
                  <a:gd name="connsiteX7" fmla="*/ 1902318 w 3960528"/>
                  <a:gd name="connsiteY7" fmla="*/ 3941652 h 3960396"/>
                  <a:gd name="connsiteX8" fmla="*/ 1943898 w 3960528"/>
                  <a:gd name="connsiteY8" fmla="*/ 3942840 h 3960396"/>
                  <a:gd name="connsiteX9" fmla="*/ 1943634 w 3960528"/>
                  <a:gd name="connsiteY9" fmla="*/ 3960000 h 3960396"/>
                  <a:gd name="connsiteX10" fmla="*/ 2069761 w 3960528"/>
                  <a:gd name="connsiteY10" fmla="*/ 3958350 h 3960396"/>
                  <a:gd name="connsiteX11" fmla="*/ 2068968 w 3960528"/>
                  <a:gd name="connsiteY11" fmla="*/ 3941190 h 3960396"/>
                  <a:gd name="connsiteX12" fmla="*/ 2110614 w 3960528"/>
                  <a:gd name="connsiteY12" fmla="*/ 3938946 h 3960396"/>
                  <a:gd name="connsiteX13" fmla="*/ 2111737 w 3960528"/>
                  <a:gd name="connsiteY13" fmla="*/ 3956106 h 3960396"/>
                  <a:gd name="connsiteX14" fmla="*/ 2069761 w 3960528"/>
                  <a:gd name="connsiteY14" fmla="*/ 3958350 h 3960396"/>
                  <a:gd name="connsiteX15" fmla="*/ 1859616 w 3960528"/>
                  <a:gd name="connsiteY15" fmla="*/ 3956766 h 3960396"/>
                  <a:gd name="connsiteX16" fmla="*/ 1817706 w 3960528"/>
                  <a:gd name="connsiteY16" fmla="*/ 3953730 h 3960396"/>
                  <a:gd name="connsiteX17" fmla="*/ 1819092 w 3960528"/>
                  <a:gd name="connsiteY17" fmla="*/ 3936636 h 3960396"/>
                  <a:gd name="connsiteX18" fmla="*/ 1860672 w 3960528"/>
                  <a:gd name="connsiteY18" fmla="*/ 3939606 h 3960396"/>
                  <a:gd name="connsiteX19" fmla="*/ 1859616 w 3960528"/>
                  <a:gd name="connsiteY19" fmla="*/ 3956766 h 3960396"/>
                  <a:gd name="connsiteX20" fmla="*/ 2153712 w 3960528"/>
                  <a:gd name="connsiteY20" fmla="*/ 3952806 h 3960396"/>
                  <a:gd name="connsiteX21" fmla="*/ 2152129 w 3960528"/>
                  <a:gd name="connsiteY21" fmla="*/ 3935778 h 3960396"/>
                  <a:gd name="connsiteX22" fmla="*/ 2193643 w 3960528"/>
                  <a:gd name="connsiteY22" fmla="*/ 3931686 h 3960396"/>
                  <a:gd name="connsiteX23" fmla="*/ 2195491 w 3960528"/>
                  <a:gd name="connsiteY23" fmla="*/ 3948780 h 3960396"/>
                  <a:gd name="connsiteX24" fmla="*/ 2153712 w 3960528"/>
                  <a:gd name="connsiteY24" fmla="*/ 3952806 h 3960396"/>
                  <a:gd name="connsiteX25" fmla="*/ 1775796 w 3960528"/>
                  <a:gd name="connsiteY25" fmla="*/ 3949968 h 3960396"/>
                  <a:gd name="connsiteX26" fmla="*/ 1734018 w 3960528"/>
                  <a:gd name="connsiteY26" fmla="*/ 3945216 h 3960396"/>
                  <a:gd name="connsiteX27" fmla="*/ 1736130 w 3960528"/>
                  <a:gd name="connsiteY27" fmla="*/ 3928188 h 3960396"/>
                  <a:gd name="connsiteX28" fmla="*/ 1777578 w 3960528"/>
                  <a:gd name="connsiteY28" fmla="*/ 3932874 h 3960396"/>
                  <a:gd name="connsiteX29" fmla="*/ 1775796 w 3960528"/>
                  <a:gd name="connsiteY29" fmla="*/ 3949968 h 3960396"/>
                  <a:gd name="connsiteX30" fmla="*/ 2237268 w 3960528"/>
                  <a:gd name="connsiteY30" fmla="*/ 3943830 h 3960396"/>
                  <a:gd name="connsiteX31" fmla="*/ 2235091 w 3960528"/>
                  <a:gd name="connsiteY31" fmla="*/ 3926802 h 3960396"/>
                  <a:gd name="connsiteX32" fmla="*/ 2276473 w 3960528"/>
                  <a:gd name="connsiteY32" fmla="*/ 3920994 h 3960396"/>
                  <a:gd name="connsiteX33" fmla="*/ 2278981 w 3960528"/>
                  <a:gd name="connsiteY33" fmla="*/ 3937956 h 3960396"/>
                  <a:gd name="connsiteX34" fmla="*/ 2237268 w 3960528"/>
                  <a:gd name="connsiteY34" fmla="*/ 3943830 h 3960396"/>
                  <a:gd name="connsiteX35" fmla="*/ 1692306 w 3960528"/>
                  <a:gd name="connsiteY35" fmla="*/ 3939672 h 3960396"/>
                  <a:gd name="connsiteX36" fmla="*/ 1650726 w 3960528"/>
                  <a:gd name="connsiteY36" fmla="*/ 3933072 h 3960396"/>
                  <a:gd name="connsiteX37" fmla="*/ 1653630 w 3960528"/>
                  <a:gd name="connsiteY37" fmla="*/ 3916110 h 3960396"/>
                  <a:gd name="connsiteX38" fmla="*/ 1694814 w 3960528"/>
                  <a:gd name="connsiteY38" fmla="*/ 3922644 h 3960396"/>
                  <a:gd name="connsiteX39" fmla="*/ 1692306 w 3960528"/>
                  <a:gd name="connsiteY39" fmla="*/ 3939672 h 3960396"/>
                  <a:gd name="connsiteX40" fmla="*/ 2320495 w 3960528"/>
                  <a:gd name="connsiteY40" fmla="*/ 3931224 h 3960396"/>
                  <a:gd name="connsiteX41" fmla="*/ 2317591 w 3960528"/>
                  <a:gd name="connsiteY41" fmla="*/ 3914262 h 3960396"/>
                  <a:gd name="connsiteX42" fmla="*/ 2358577 w 3960528"/>
                  <a:gd name="connsiteY42" fmla="*/ 3906738 h 3960396"/>
                  <a:gd name="connsiteX43" fmla="*/ 2361811 w 3960528"/>
                  <a:gd name="connsiteY43" fmla="*/ 3923634 h 3960396"/>
                  <a:gd name="connsiteX44" fmla="*/ 2320495 w 3960528"/>
                  <a:gd name="connsiteY44" fmla="*/ 3931224 h 3960396"/>
                  <a:gd name="connsiteX45" fmla="*/ 1609344 w 3960528"/>
                  <a:gd name="connsiteY45" fmla="*/ 3925680 h 3960396"/>
                  <a:gd name="connsiteX46" fmla="*/ 1568028 w 3960528"/>
                  <a:gd name="connsiteY46" fmla="*/ 3917496 h 3960396"/>
                  <a:gd name="connsiteX47" fmla="*/ 1571658 w 3960528"/>
                  <a:gd name="connsiteY47" fmla="*/ 3900666 h 3960396"/>
                  <a:gd name="connsiteX48" fmla="*/ 1612512 w 3960528"/>
                  <a:gd name="connsiteY48" fmla="*/ 3908784 h 3960396"/>
                  <a:gd name="connsiteX49" fmla="*/ 1609344 w 3960528"/>
                  <a:gd name="connsiteY49" fmla="*/ 3925680 h 3960396"/>
                  <a:gd name="connsiteX50" fmla="*/ 2403061 w 3960528"/>
                  <a:gd name="connsiteY50" fmla="*/ 3915120 h 3960396"/>
                  <a:gd name="connsiteX51" fmla="*/ 2399431 w 3960528"/>
                  <a:gd name="connsiteY51" fmla="*/ 3898290 h 3960396"/>
                  <a:gd name="connsiteX52" fmla="*/ 2440021 w 3960528"/>
                  <a:gd name="connsiteY52" fmla="*/ 3889050 h 3960396"/>
                  <a:gd name="connsiteX53" fmla="*/ 2444113 w 3960528"/>
                  <a:gd name="connsiteY53" fmla="*/ 3905748 h 3960396"/>
                  <a:gd name="connsiteX54" fmla="*/ 2403061 w 3960528"/>
                  <a:gd name="connsiteY54" fmla="*/ 3915120 h 3960396"/>
                  <a:gd name="connsiteX55" fmla="*/ 1526976 w 3960528"/>
                  <a:gd name="connsiteY55" fmla="*/ 3908256 h 3960396"/>
                  <a:gd name="connsiteX56" fmla="*/ 1486188 w 3960528"/>
                  <a:gd name="connsiteY56" fmla="*/ 3898224 h 3960396"/>
                  <a:gd name="connsiteX57" fmla="*/ 1490412 w 3960528"/>
                  <a:gd name="connsiteY57" fmla="*/ 3881592 h 3960396"/>
                  <a:gd name="connsiteX58" fmla="*/ 1530936 w 3960528"/>
                  <a:gd name="connsiteY58" fmla="*/ 3891492 h 3960396"/>
                  <a:gd name="connsiteX59" fmla="*/ 1526976 w 3960528"/>
                  <a:gd name="connsiteY59" fmla="*/ 3908256 h 3960396"/>
                  <a:gd name="connsiteX60" fmla="*/ 2484835 w 3960528"/>
                  <a:gd name="connsiteY60" fmla="*/ 3895518 h 3960396"/>
                  <a:gd name="connsiteX61" fmla="*/ 2480479 w 3960528"/>
                  <a:gd name="connsiteY61" fmla="*/ 3878886 h 3960396"/>
                  <a:gd name="connsiteX62" fmla="*/ 2520673 w 3960528"/>
                  <a:gd name="connsiteY62" fmla="*/ 3867864 h 3960396"/>
                  <a:gd name="connsiteX63" fmla="*/ 2525425 w 3960528"/>
                  <a:gd name="connsiteY63" fmla="*/ 3884430 h 3960396"/>
                  <a:gd name="connsiteX64" fmla="*/ 2484835 w 3960528"/>
                  <a:gd name="connsiteY64" fmla="*/ 3895518 h 3960396"/>
                  <a:gd name="connsiteX65" fmla="*/ 1445598 w 3960528"/>
                  <a:gd name="connsiteY65" fmla="*/ 3887334 h 3960396"/>
                  <a:gd name="connsiteX66" fmla="*/ 1405140 w 3960528"/>
                  <a:gd name="connsiteY66" fmla="*/ 3875586 h 3960396"/>
                  <a:gd name="connsiteX67" fmla="*/ 1410156 w 3960528"/>
                  <a:gd name="connsiteY67" fmla="*/ 3859086 h 3960396"/>
                  <a:gd name="connsiteX68" fmla="*/ 1450152 w 3960528"/>
                  <a:gd name="connsiteY68" fmla="*/ 3870768 h 3960396"/>
                  <a:gd name="connsiteX69" fmla="*/ 1445598 w 3960528"/>
                  <a:gd name="connsiteY69" fmla="*/ 3887334 h 3960396"/>
                  <a:gd name="connsiteX70" fmla="*/ 2565817 w 3960528"/>
                  <a:gd name="connsiteY70" fmla="*/ 3872352 h 3960396"/>
                  <a:gd name="connsiteX71" fmla="*/ 2560735 w 3960528"/>
                  <a:gd name="connsiteY71" fmla="*/ 3855984 h 3960396"/>
                  <a:gd name="connsiteX72" fmla="*/ 2600599 w 3960528"/>
                  <a:gd name="connsiteY72" fmla="*/ 3843180 h 3960396"/>
                  <a:gd name="connsiteX73" fmla="*/ 2605945 w 3960528"/>
                  <a:gd name="connsiteY73" fmla="*/ 3859482 h 3960396"/>
                  <a:gd name="connsiteX74" fmla="*/ 2565817 w 3960528"/>
                  <a:gd name="connsiteY74" fmla="*/ 3872352 h 3960396"/>
                  <a:gd name="connsiteX75" fmla="*/ 1365078 w 3960528"/>
                  <a:gd name="connsiteY75" fmla="*/ 3863046 h 3960396"/>
                  <a:gd name="connsiteX76" fmla="*/ 1325280 w 3960528"/>
                  <a:gd name="connsiteY76" fmla="*/ 3849450 h 3960396"/>
                  <a:gd name="connsiteX77" fmla="*/ 1330956 w 3960528"/>
                  <a:gd name="connsiteY77" fmla="*/ 3833280 h 3960396"/>
                  <a:gd name="connsiteX78" fmla="*/ 1370490 w 3960528"/>
                  <a:gd name="connsiteY78" fmla="*/ 3846678 h 3960396"/>
                  <a:gd name="connsiteX79" fmla="*/ 1365078 w 3960528"/>
                  <a:gd name="connsiteY79" fmla="*/ 3863046 h 3960396"/>
                  <a:gd name="connsiteX80" fmla="*/ 2645941 w 3960528"/>
                  <a:gd name="connsiteY80" fmla="*/ 3845820 h 3960396"/>
                  <a:gd name="connsiteX81" fmla="*/ 2640133 w 3960528"/>
                  <a:gd name="connsiteY81" fmla="*/ 3829650 h 3960396"/>
                  <a:gd name="connsiteX82" fmla="*/ 2679469 w 3960528"/>
                  <a:gd name="connsiteY82" fmla="*/ 3815064 h 3960396"/>
                  <a:gd name="connsiteX83" fmla="*/ 2685607 w 3960528"/>
                  <a:gd name="connsiteY83" fmla="*/ 3831102 h 3960396"/>
                  <a:gd name="connsiteX84" fmla="*/ 2645941 w 3960528"/>
                  <a:gd name="connsiteY84" fmla="*/ 3845820 h 3960396"/>
                  <a:gd name="connsiteX85" fmla="*/ 1285614 w 3960528"/>
                  <a:gd name="connsiteY85" fmla="*/ 3835194 h 3960396"/>
                  <a:gd name="connsiteX86" fmla="*/ 1246476 w 3960528"/>
                  <a:gd name="connsiteY86" fmla="*/ 3820014 h 3960396"/>
                  <a:gd name="connsiteX87" fmla="*/ 1252812 w 3960528"/>
                  <a:gd name="connsiteY87" fmla="*/ 3804042 h 3960396"/>
                  <a:gd name="connsiteX88" fmla="*/ 1291686 w 3960528"/>
                  <a:gd name="connsiteY88" fmla="*/ 3819156 h 3960396"/>
                  <a:gd name="connsiteX89" fmla="*/ 1285614 w 3960528"/>
                  <a:gd name="connsiteY89" fmla="*/ 3835194 h 3960396"/>
                  <a:gd name="connsiteX90" fmla="*/ 2724811 w 3960528"/>
                  <a:gd name="connsiteY90" fmla="*/ 3815658 h 3960396"/>
                  <a:gd name="connsiteX91" fmla="*/ 2718342 w 3960528"/>
                  <a:gd name="connsiteY91" fmla="*/ 3799752 h 3960396"/>
                  <a:gd name="connsiteX92" fmla="*/ 2756953 w 3960528"/>
                  <a:gd name="connsiteY92" fmla="*/ 3783582 h 3960396"/>
                  <a:gd name="connsiteX93" fmla="*/ 2763817 w 3960528"/>
                  <a:gd name="connsiteY93" fmla="*/ 3799356 h 3960396"/>
                  <a:gd name="connsiteX94" fmla="*/ 2724811 w 3960528"/>
                  <a:gd name="connsiteY94" fmla="*/ 3815658 h 3960396"/>
                  <a:gd name="connsiteX95" fmla="*/ 1207668 w 3960528"/>
                  <a:gd name="connsiteY95" fmla="*/ 3804042 h 3960396"/>
                  <a:gd name="connsiteX96" fmla="*/ 1169190 w 3960528"/>
                  <a:gd name="connsiteY96" fmla="*/ 3787278 h 3960396"/>
                  <a:gd name="connsiteX97" fmla="*/ 1176252 w 3960528"/>
                  <a:gd name="connsiteY97" fmla="*/ 3771570 h 3960396"/>
                  <a:gd name="connsiteX98" fmla="*/ 1214334 w 3960528"/>
                  <a:gd name="connsiteY98" fmla="*/ 3788202 h 3960396"/>
                  <a:gd name="connsiteX99" fmla="*/ 1207668 w 3960528"/>
                  <a:gd name="connsiteY99" fmla="*/ 3804042 h 3960396"/>
                  <a:gd name="connsiteX100" fmla="*/ 2802295 w 3960528"/>
                  <a:gd name="connsiteY100" fmla="*/ 3782262 h 3960396"/>
                  <a:gd name="connsiteX101" fmla="*/ 2795167 w 3960528"/>
                  <a:gd name="connsiteY101" fmla="*/ 3766620 h 3960396"/>
                  <a:gd name="connsiteX102" fmla="*/ 2832985 w 3960528"/>
                  <a:gd name="connsiteY102" fmla="*/ 3748800 h 3960396"/>
                  <a:gd name="connsiteX103" fmla="*/ 2840509 w 3960528"/>
                  <a:gd name="connsiteY103" fmla="*/ 3764310 h 3960396"/>
                  <a:gd name="connsiteX104" fmla="*/ 2802295 w 3960528"/>
                  <a:gd name="connsiteY104" fmla="*/ 3782262 h 3960396"/>
                  <a:gd name="connsiteX105" fmla="*/ 1131240 w 3960528"/>
                  <a:gd name="connsiteY105" fmla="*/ 3769656 h 3960396"/>
                  <a:gd name="connsiteX106" fmla="*/ 1093488 w 3960528"/>
                  <a:gd name="connsiteY106" fmla="*/ 3751308 h 3960396"/>
                  <a:gd name="connsiteX107" fmla="*/ 1101276 w 3960528"/>
                  <a:gd name="connsiteY107" fmla="*/ 3735996 h 3960396"/>
                  <a:gd name="connsiteX108" fmla="*/ 1138632 w 3960528"/>
                  <a:gd name="connsiteY108" fmla="*/ 3754212 h 3960396"/>
                  <a:gd name="connsiteX109" fmla="*/ 1131240 w 3960528"/>
                  <a:gd name="connsiteY109" fmla="*/ 3769656 h 3960396"/>
                  <a:gd name="connsiteX110" fmla="*/ 2878195 w 3960528"/>
                  <a:gd name="connsiteY110" fmla="*/ 3745632 h 3960396"/>
                  <a:gd name="connsiteX111" fmla="*/ 2870341 w 3960528"/>
                  <a:gd name="connsiteY111" fmla="*/ 3730386 h 3960396"/>
                  <a:gd name="connsiteX112" fmla="*/ 2907433 w 3960528"/>
                  <a:gd name="connsiteY112" fmla="*/ 3710982 h 3960396"/>
                  <a:gd name="connsiteX113" fmla="*/ 2915485 w 3960528"/>
                  <a:gd name="connsiteY113" fmla="*/ 3726096 h 3960396"/>
                  <a:gd name="connsiteX114" fmla="*/ 2878195 w 3960528"/>
                  <a:gd name="connsiteY114" fmla="*/ 3745632 h 3960396"/>
                  <a:gd name="connsiteX115" fmla="*/ 1056198 w 3960528"/>
                  <a:gd name="connsiteY115" fmla="*/ 3732036 h 3960396"/>
                  <a:gd name="connsiteX116" fmla="*/ 1019304 w 3960528"/>
                  <a:gd name="connsiteY116" fmla="*/ 3712038 h 3960396"/>
                  <a:gd name="connsiteX117" fmla="*/ 1027686 w 3960528"/>
                  <a:gd name="connsiteY117" fmla="*/ 3697056 h 3960396"/>
                  <a:gd name="connsiteX118" fmla="*/ 1064250 w 3960528"/>
                  <a:gd name="connsiteY118" fmla="*/ 3716856 h 3960396"/>
                  <a:gd name="connsiteX119" fmla="*/ 1056198 w 3960528"/>
                  <a:gd name="connsiteY119" fmla="*/ 3732036 h 3960396"/>
                  <a:gd name="connsiteX120" fmla="*/ 2952445 w 3960528"/>
                  <a:gd name="connsiteY120" fmla="*/ 3705768 h 3960396"/>
                  <a:gd name="connsiteX121" fmla="*/ 2943997 w 3960528"/>
                  <a:gd name="connsiteY121" fmla="*/ 3690852 h 3960396"/>
                  <a:gd name="connsiteX122" fmla="*/ 2980099 w 3960528"/>
                  <a:gd name="connsiteY122" fmla="*/ 3669864 h 3960396"/>
                  <a:gd name="connsiteX123" fmla="*/ 2988877 w 3960528"/>
                  <a:gd name="connsiteY123" fmla="*/ 3684714 h 3960396"/>
                  <a:gd name="connsiteX124" fmla="*/ 2952445 w 3960528"/>
                  <a:gd name="connsiteY124" fmla="*/ 3705768 h 3960396"/>
                  <a:gd name="connsiteX125" fmla="*/ 982938 w 3960528"/>
                  <a:gd name="connsiteY125" fmla="*/ 3691314 h 3960396"/>
                  <a:gd name="connsiteX126" fmla="*/ 946902 w 3960528"/>
                  <a:gd name="connsiteY126" fmla="*/ 3669666 h 3960396"/>
                  <a:gd name="connsiteX127" fmla="*/ 955878 w 3960528"/>
                  <a:gd name="connsiteY127" fmla="*/ 3655014 h 3960396"/>
                  <a:gd name="connsiteX128" fmla="*/ 991584 w 3960528"/>
                  <a:gd name="connsiteY128" fmla="*/ 3676464 h 3960396"/>
                  <a:gd name="connsiteX129" fmla="*/ 982938 w 3960528"/>
                  <a:gd name="connsiteY129" fmla="*/ 3691314 h 3960396"/>
                  <a:gd name="connsiteX130" fmla="*/ 3024979 w 3960528"/>
                  <a:gd name="connsiteY130" fmla="*/ 3662802 h 3960396"/>
                  <a:gd name="connsiteX131" fmla="*/ 3015937 w 3960528"/>
                  <a:gd name="connsiteY131" fmla="*/ 3648150 h 3960396"/>
                  <a:gd name="connsiteX132" fmla="*/ 3051115 w 3960528"/>
                  <a:gd name="connsiteY132" fmla="*/ 3625710 h 3960396"/>
                  <a:gd name="connsiteX133" fmla="*/ 3060487 w 3960528"/>
                  <a:gd name="connsiteY133" fmla="*/ 3640098 h 3960396"/>
                  <a:gd name="connsiteX134" fmla="*/ 3024979 w 3960528"/>
                  <a:gd name="connsiteY134" fmla="*/ 3662802 h 3960396"/>
                  <a:gd name="connsiteX135" fmla="*/ 911328 w 3960528"/>
                  <a:gd name="connsiteY135" fmla="*/ 3647358 h 3960396"/>
                  <a:gd name="connsiteX136" fmla="*/ 876282 w 3960528"/>
                  <a:gd name="connsiteY136" fmla="*/ 3624390 h 3960396"/>
                  <a:gd name="connsiteX137" fmla="*/ 885918 w 3960528"/>
                  <a:gd name="connsiteY137" fmla="*/ 3610134 h 3960396"/>
                  <a:gd name="connsiteX138" fmla="*/ 920700 w 3960528"/>
                  <a:gd name="connsiteY138" fmla="*/ 3632970 h 3960396"/>
                  <a:gd name="connsiteX139" fmla="*/ 911328 w 3960528"/>
                  <a:gd name="connsiteY139" fmla="*/ 3647358 h 3960396"/>
                  <a:gd name="connsiteX140" fmla="*/ 3095467 w 3960528"/>
                  <a:gd name="connsiteY140" fmla="*/ 3616734 h 3960396"/>
                  <a:gd name="connsiteX141" fmla="*/ 3085765 w 3960528"/>
                  <a:gd name="connsiteY141" fmla="*/ 3602610 h 3960396"/>
                  <a:gd name="connsiteX142" fmla="*/ 3119953 w 3960528"/>
                  <a:gd name="connsiteY142" fmla="*/ 3578652 h 3960396"/>
                  <a:gd name="connsiteX143" fmla="*/ 3129919 w 3960528"/>
                  <a:gd name="connsiteY143" fmla="*/ 3592578 h 3960396"/>
                  <a:gd name="connsiteX144" fmla="*/ 3095467 w 3960528"/>
                  <a:gd name="connsiteY144" fmla="*/ 3616734 h 3960396"/>
                  <a:gd name="connsiteX145" fmla="*/ 841632 w 3960528"/>
                  <a:gd name="connsiteY145" fmla="*/ 3600498 h 3960396"/>
                  <a:gd name="connsiteX146" fmla="*/ 807576 w 3960528"/>
                  <a:gd name="connsiteY146" fmla="*/ 3575946 h 3960396"/>
                  <a:gd name="connsiteX147" fmla="*/ 817740 w 3960528"/>
                  <a:gd name="connsiteY147" fmla="*/ 3562152 h 3960396"/>
                  <a:gd name="connsiteX148" fmla="*/ 851532 w 3960528"/>
                  <a:gd name="connsiteY148" fmla="*/ 3586374 h 3960396"/>
                  <a:gd name="connsiteX149" fmla="*/ 841632 w 3960528"/>
                  <a:gd name="connsiteY149" fmla="*/ 3600498 h 3960396"/>
                  <a:gd name="connsiteX150" fmla="*/ 3163975 w 3960528"/>
                  <a:gd name="connsiteY150" fmla="*/ 3567828 h 3960396"/>
                  <a:gd name="connsiteX151" fmla="*/ 3153745 w 3960528"/>
                  <a:gd name="connsiteY151" fmla="*/ 3554034 h 3960396"/>
                  <a:gd name="connsiteX152" fmla="*/ 3186943 w 3960528"/>
                  <a:gd name="connsiteY152" fmla="*/ 3528756 h 3960396"/>
                  <a:gd name="connsiteX153" fmla="*/ 3197503 w 3960528"/>
                  <a:gd name="connsiteY153" fmla="*/ 3542286 h 3960396"/>
                  <a:gd name="connsiteX154" fmla="*/ 3163975 w 3960528"/>
                  <a:gd name="connsiteY154" fmla="*/ 3567828 h 3960396"/>
                  <a:gd name="connsiteX155" fmla="*/ 773916 w 3960528"/>
                  <a:gd name="connsiteY155" fmla="*/ 3550734 h 3960396"/>
                  <a:gd name="connsiteX156" fmla="*/ 740916 w 3960528"/>
                  <a:gd name="connsiteY156" fmla="*/ 3524796 h 3960396"/>
                  <a:gd name="connsiteX157" fmla="*/ 751674 w 3960528"/>
                  <a:gd name="connsiteY157" fmla="*/ 3511332 h 3960396"/>
                  <a:gd name="connsiteX158" fmla="*/ 784410 w 3960528"/>
                  <a:gd name="connsiteY158" fmla="*/ 3537072 h 3960396"/>
                  <a:gd name="connsiteX159" fmla="*/ 773916 w 3960528"/>
                  <a:gd name="connsiteY159" fmla="*/ 3550734 h 3960396"/>
                  <a:gd name="connsiteX160" fmla="*/ 3230371 w 3960528"/>
                  <a:gd name="connsiteY160" fmla="*/ 3516018 h 3960396"/>
                  <a:gd name="connsiteX161" fmla="*/ 3219481 w 3960528"/>
                  <a:gd name="connsiteY161" fmla="*/ 3502752 h 3960396"/>
                  <a:gd name="connsiteX162" fmla="*/ 3251623 w 3960528"/>
                  <a:gd name="connsiteY162" fmla="*/ 3476022 h 3960396"/>
                  <a:gd name="connsiteX163" fmla="*/ 3262711 w 3960528"/>
                  <a:gd name="connsiteY163" fmla="*/ 3489156 h 3960396"/>
                  <a:gd name="connsiteX164" fmla="*/ 3230371 w 3960528"/>
                  <a:gd name="connsiteY164" fmla="*/ 3516018 h 3960396"/>
                  <a:gd name="connsiteX165" fmla="*/ 708444 w 3960528"/>
                  <a:gd name="connsiteY165" fmla="*/ 3498066 h 3960396"/>
                  <a:gd name="connsiteX166" fmla="*/ 676500 w 3960528"/>
                  <a:gd name="connsiteY166" fmla="*/ 3470742 h 3960396"/>
                  <a:gd name="connsiteX167" fmla="*/ 687786 w 3960528"/>
                  <a:gd name="connsiteY167" fmla="*/ 3457872 h 3960396"/>
                  <a:gd name="connsiteX168" fmla="*/ 719466 w 3960528"/>
                  <a:gd name="connsiteY168" fmla="*/ 3484998 h 3960396"/>
                  <a:gd name="connsiteX169" fmla="*/ 708444 w 3960528"/>
                  <a:gd name="connsiteY169" fmla="*/ 3498066 h 3960396"/>
                  <a:gd name="connsiteX170" fmla="*/ 3294457 w 3960528"/>
                  <a:gd name="connsiteY170" fmla="*/ 3461502 h 3960396"/>
                  <a:gd name="connsiteX171" fmla="*/ 3282973 w 3960528"/>
                  <a:gd name="connsiteY171" fmla="*/ 3448632 h 3960396"/>
                  <a:gd name="connsiteX172" fmla="*/ 3313927 w 3960528"/>
                  <a:gd name="connsiteY172" fmla="*/ 3420582 h 3960396"/>
                  <a:gd name="connsiteX173" fmla="*/ 3325609 w 3960528"/>
                  <a:gd name="connsiteY173" fmla="*/ 3433254 h 3960396"/>
                  <a:gd name="connsiteX174" fmla="*/ 3294457 w 3960528"/>
                  <a:gd name="connsiteY174" fmla="*/ 3461502 h 3960396"/>
                  <a:gd name="connsiteX175" fmla="*/ 645150 w 3960528"/>
                  <a:gd name="connsiteY175" fmla="*/ 3442692 h 3960396"/>
                  <a:gd name="connsiteX176" fmla="*/ 614394 w 3960528"/>
                  <a:gd name="connsiteY176" fmla="*/ 3414048 h 3960396"/>
                  <a:gd name="connsiteX177" fmla="*/ 626274 w 3960528"/>
                  <a:gd name="connsiteY177" fmla="*/ 3401574 h 3960396"/>
                  <a:gd name="connsiteX178" fmla="*/ 656766 w 3960528"/>
                  <a:gd name="connsiteY178" fmla="*/ 3430020 h 3960396"/>
                  <a:gd name="connsiteX179" fmla="*/ 645150 w 3960528"/>
                  <a:gd name="connsiteY179" fmla="*/ 3442692 h 3960396"/>
                  <a:gd name="connsiteX180" fmla="*/ 3356233 w 3960528"/>
                  <a:gd name="connsiteY180" fmla="*/ 3404346 h 3960396"/>
                  <a:gd name="connsiteX181" fmla="*/ 3344287 w 3960528"/>
                  <a:gd name="connsiteY181" fmla="*/ 3392070 h 3960396"/>
                  <a:gd name="connsiteX182" fmla="*/ 3373987 w 3960528"/>
                  <a:gd name="connsiteY182" fmla="*/ 3362700 h 3960396"/>
                  <a:gd name="connsiteX183" fmla="*/ 3386197 w 3960528"/>
                  <a:gd name="connsiteY183" fmla="*/ 3374778 h 3960396"/>
                  <a:gd name="connsiteX184" fmla="*/ 3356233 w 3960528"/>
                  <a:gd name="connsiteY184" fmla="*/ 3404346 h 3960396"/>
                  <a:gd name="connsiteX185" fmla="*/ 584298 w 3960528"/>
                  <a:gd name="connsiteY185" fmla="*/ 3384744 h 3960396"/>
                  <a:gd name="connsiteX186" fmla="*/ 554730 w 3960528"/>
                  <a:gd name="connsiteY186" fmla="*/ 3354780 h 3960396"/>
                  <a:gd name="connsiteX187" fmla="*/ 567072 w 3960528"/>
                  <a:gd name="connsiteY187" fmla="*/ 3342834 h 3960396"/>
                  <a:gd name="connsiteX188" fmla="*/ 596442 w 3960528"/>
                  <a:gd name="connsiteY188" fmla="*/ 3372600 h 3960396"/>
                  <a:gd name="connsiteX189" fmla="*/ 584298 w 3960528"/>
                  <a:gd name="connsiteY189" fmla="*/ 3384744 h 3960396"/>
                  <a:gd name="connsiteX190" fmla="*/ 3415435 w 3960528"/>
                  <a:gd name="connsiteY190" fmla="*/ 3344682 h 3960396"/>
                  <a:gd name="connsiteX191" fmla="*/ 3403027 w 3960528"/>
                  <a:gd name="connsiteY191" fmla="*/ 3332802 h 3960396"/>
                  <a:gd name="connsiteX192" fmla="*/ 3431407 w 3960528"/>
                  <a:gd name="connsiteY192" fmla="*/ 3302310 h 3960396"/>
                  <a:gd name="connsiteX193" fmla="*/ 3444079 w 3960528"/>
                  <a:gd name="connsiteY193" fmla="*/ 3313926 h 3960396"/>
                  <a:gd name="connsiteX194" fmla="*/ 3415435 w 3960528"/>
                  <a:gd name="connsiteY194" fmla="*/ 3344682 h 3960396"/>
                  <a:gd name="connsiteX195" fmla="*/ 525888 w 3960528"/>
                  <a:gd name="connsiteY195" fmla="*/ 3324222 h 3960396"/>
                  <a:gd name="connsiteX196" fmla="*/ 497706 w 3960528"/>
                  <a:gd name="connsiteY196" fmla="*/ 3293004 h 3960396"/>
                  <a:gd name="connsiteX197" fmla="*/ 510510 w 3960528"/>
                  <a:gd name="connsiteY197" fmla="*/ 3281652 h 3960396"/>
                  <a:gd name="connsiteX198" fmla="*/ 538560 w 3960528"/>
                  <a:gd name="connsiteY198" fmla="*/ 3312606 h 3960396"/>
                  <a:gd name="connsiteX199" fmla="*/ 525888 w 3960528"/>
                  <a:gd name="connsiteY199" fmla="*/ 3324222 h 3960396"/>
                  <a:gd name="connsiteX200" fmla="*/ 3472063 w 3960528"/>
                  <a:gd name="connsiteY200" fmla="*/ 3282444 h 3960396"/>
                  <a:gd name="connsiteX201" fmla="*/ 3459193 w 3960528"/>
                  <a:gd name="connsiteY201" fmla="*/ 3271158 h 3960396"/>
                  <a:gd name="connsiteX202" fmla="*/ 3486187 w 3960528"/>
                  <a:gd name="connsiteY202" fmla="*/ 3239544 h 3960396"/>
                  <a:gd name="connsiteX203" fmla="*/ 3499387 w 3960528"/>
                  <a:gd name="connsiteY203" fmla="*/ 3250566 h 3960396"/>
                  <a:gd name="connsiteX204" fmla="*/ 3472063 w 3960528"/>
                  <a:gd name="connsiteY204" fmla="*/ 3282444 h 3960396"/>
                  <a:gd name="connsiteX205" fmla="*/ 470052 w 3960528"/>
                  <a:gd name="connsiteY205" fmla="*/ 3261192 h 3960396"/>
                  <a:gd name="connsiteX206" fmla="*/ 443190 w 3960528"/>
                  <a:gd name="connsiteY206" fmla="*/ 3228918 h 3960396"/>
                  <a:gd name="connsiteX207" fmla="*/ 456522 w 3960528"/>
                  <a:gd name="connsiteY207" fmla="*/ 3218094 h 3960396"/>
                  <a:gd name="connsiteX208" fmla="*/ 483186 w 3960528"/>
                  <a:gd name="connsiteY208" fmla="*/ 3250104 h 3960396"/>
                  <a:gd name="connsiteX209" fmla="*/ 470052 w 3960528"/>
                  <a:gd name="connsiteY209" fmla="*/ 3261192 h 3960396"/>
                  <a:gd name="connsiteX210" fmla="*/ 3526051 w 3960528"/>
                  <a:gd name="connsiteY210" fmla="*/ 3218094 h 3960396"/>
                  <a:gd name="connsiteX211" fmla="*/ 3512587 w 3960528"/>
                  <a:gd name="connsiteY211" fmla="*/ 3207336 h 3960396"/>
                  <a:gd name="connsiteX212" fmla="*/ 3538327 w 3960528"/>
                  <a:gd name="connsiteY212" fmla="*/ 3174534 h 3960396"/>
                  <a:gd name="connsiteX213" fmla="*/ 3551923 w 3960528"/>
                  <a:gd name="connsiteY213" fmla="*/ 3184962 h 3960396"/>
                  <a:gd name="connsiteX214" fmla="*/ 3526051 w 3960528"/>
                  <a:gd name="connsiteY214" fmla="*/ 3218094 h 3960396"/>
                  <a:gd name="connsiteX215" fmla="*/ 416988 w 3960528"/>
                  <a:gd name="connsiteY215" fmla="*/ 3195918 h 3960396"/>
                  <a:gd name="connsiteX216" fmla="*/ 391446 w 3960528"/>
                  <a:gd name="connsiteY216" fmla="*/ 3162390 h 3960396"/>
                  <a:gd name="connsiteX217" fmla="*/ 405240 w 3960528"/>
                  <a:gd name="connsiteY217" fmla="*/ 3152160 h 3960396"/>
                  <a:gd name="connsiteX218" fmla="*/ 430518 w 3960528"/>
                  <a:gd name="connsiteY218" fmla="*/ 3185358 h 3960396"/>
                  <a:gd name="connsiteX219" fmla="*/ 416988 w 3960528"/>
                  <a:gd name="connsiteY219" fmla="*/ 3195918 h 3960396"/>
                  <a:gd name="connsiteX220" fmla="*/ 3577267 w 3960528"/>
                  <a:gd name="connsiteY220" fmla="*/ 3151434 h 3960396"/>
                  <a:gd name="connsiteX221" fmla="*/ 3563341 w 3960528"/>
                  <a:gd name="connsiteY221" fmla="*/ 3141270 h 3960396"/>
                  <a:gd name="connsiteX222" fmla="*/ 3587629 w 3960528"/>
                  <a:gd name="connsiteY222" fmla="*/ 3107478 h 3960396"/>
                  <a:gd name="connsiteX223" fmla="*/ 3601687 w 3960528"/>
                  <a:gd name="connsiteY223" fmla="*/ 3117378 h 3960396"/>
                  <a:gd name="connsiteX224" fmla="*/ 3577267 w 3960528"/>
                  <a:gd name="connsiteY224" fmla="*/ 3151434 h 3960396"/>
                  <a:gd name="connsiteX225" fmla="*/ 366630 w 3960528"/>
                  <a:gd name="connsiteY225" fmla="*/ 3128466 h 3960396"/>
                  <a:gd name="connsiteX226" fmla="*/ 342606 w 3960528"/>
                  <a:gd name="connsiteY226" fmla="*/ 3093882 h 3960396"/>
                  <a:gd name="connsiteX227" fmla="*/ 356730 w 3960528"/>
                  <a:gd name="connsiteY227" fmla="*/ 3084180 h 3960396"/>
                  <a:gd name="connsiteX228" fmla="*/ 380622 w 3960528"/>
                  <a:gd name="connsiteY228" fmla="*/ 3118434 h 3960396"/>
                  <a:gd name="connsiteX229" fmla="*/ 366630 w 3960528"/>
                  <a:gd name="connsiteY229" fmla="*/ 3128466 h 3960396"/>
                  <a:gd name="connsiteX230" fmla="*/ 3625513 w 3960528"/>
                  <a:gd name="connsiteY230" fmla="*/ 3082728 h 3960396"/>
                  <a:gd name="connsiteX231" fmla="*/ 3611257 w 3960528"/>
                  <a:gd name="connsiteY231" fmla="*/ 3073092 h 3960396"/>
                  <a:gd name="connsiteX232" fmla="*/ 3634093 w 3960528"/>
                  <a:gd name="connsiteY232" fmla="*/ 3038310 h 3960396"/>
                  <a:gd name="connsiteX233" fmla="*/ 3648547 w 3960528"/>
                  <a:gd name="connsiteY233" fmla="*/ 3047550 h 3960396"/>
                  <a:gd name="connsiteX234" fmla="*/ 3625513 w 3960528"/>
                  <a:gd name="connsiteY234" fmla="*/ 3082728 h 3960396"/>
                  <a:gd name="connsiteX235" fmla="*/ 319308 w 3960528"/>
                  <a:gd name="connsiteY235" fmla="*/ 3058902 h 3960396"/>
                  <a:gd name="connsiteX236" fmla="*/ 296670 w 3960528"/>
                  <a:gd name="connsiteY236" fmla="*/ 3023328 h 3960396"/>
                  <a:gd name="connsiteX237" fmla="*/ 311256 w 3960528"/>
                  <a:gd name="connsiteY237" fmla="*/ 3014286 h 3960396"/>
                  <a:gd name="connsiteX238" fmla="*/ 333630 w 3960528"/>
                  <a:gd name="connsiteY238" fmla="*/ 3049464 h 3960396"/>
                  <a:gd name="connsiteX239" fmla="*/ 319308 w 3960528"/>
                  <a:gd name="connsiteY239" fmla="*/ 3058902 h 3960396"/>
                  <a:gd name="connsiteX240" fmla="*/ 3670855 w 3960528"/>
                  <a:gd name="connsiteY240" fmla="*/ 3012042 h 3960396"/>
                  <a:gd name="connsiteX241" fmla="*/ 3656203 w 3960528"/>
                  <a:gd name="connsiteY241" fmla="*/ 3003132 h 3960396"/>
                  <a:gd name="connsiteX242" fmla="*/ 3677455 w 3960528"/>
                  <a:gd name="connsiteY242" fmla="*/ 2967360 h 3960396"/>
                  <a:gd name="connsiteX243" fmla="*/ 3692371 w 3960528"/>
                  <a:gd name="connsiteY243" fmla="*/ 2976072 h 3960396"/>
                  <a:gd name="connsiteX244" fmla="*/ 3670855 w 3960528"/>
                  <a:gd name="connsiteY244" fmla="*/ 3012042 h 3960396"/>
                  <a:gd name="connsiteX245" fmla="*/ 274824 w 3960528"/>
                  <a:gd name="connsiteY245" fmla="*/ 2987292 h 3960396"/>
                  <a:gd name="connsiteX246" fmla="*/ 253770 w 3960528"/>
                  <a:gd name="connsiteY246" fmla="*/ 2950794 h 3960396"/>
                  <a:gd name="connsiteX247" fmla="*/ 268686 w 3960528"/>
                  <a:gd name="connsiteY247" fmla="*/ 2942412 h 3960396"/>
                  <a:gd name="connsiteX248" fmla="*/ 289608 w 3960528"/>
                  <a:gd name="connsiteY248" fmla="*/ 2978514 h 3960396"/>
                  <a:gd name="connsiteX249" fmla="*/ 274824 w 3960528"/>
                  <a:gd name="connsiteY249" fmla="*/ 2987292 h 3960396"/>
                  <a:gd name="connsiteX250" fmla="*/ 3713095 w 3960528"/>
                  <a:gd name="connsiteY250" fmla="*/ 2939508 h 3960396"/>
                  <a:gd name="connsiteX251" fmla="*/ 3698113 w 3960528"/>
                  <a:gd name="connsiteY251" fmla="*/ 2931258 h 3960396"/>
                  <a:gd name="connsiteX252" fmla="*/ 3717847 w 3960528"/>
                  <a:gd name="connsiteY252" fmla="*/ 2894562 h 3960396"/>
                  <a:gd name="connsiteX253" fmla="*/ 3733093 w 3960528"/>
                  <a:gd name="connsiteY253" fmla="*/ 2902614 h 3960396"/>
                  <a:gd name="connsiteX254" fmla="*/ 3713095 w 3960528"/>
                  <a:gd name="connsiteY254" fmla="*/ 2939508 h 3960396"/>
                  <a:gd name="connsiteX255" fmla="*/ 233376 w 3960528"/>
                  <a:gd name="connsiteY255" fmla="*/ 2913834 h 3960396"/>
                  <a:gd name="connsiteX256" fmla="*/ 213906 w 3960528"/>
                  <a:gd name="connsiteY256" fmla="*/ 2876544 h 3960396"/>
                  <a:gd name="connsiteX257" fmla="*/ 229152 w 3960528"/>
                  <a:gd name="connsiteY257" fmla="*/ 2868690 h 3960396"/>
                  <a:gd name="connsiteX258" fmla="*/ 248490 w 3960528"/>
                  <a:gd name="connsiteY258" fmla="*/ 2905716 h 3960396"/>
                  <a:gd name="connsiteX259" fmla="*/ 233376 w 3960528"/>
                  <a:gd name="connsiteY259" fmla="*/ 2913834 h 3960396"/>
                  <a:gd name="connsiteX260" fmla="*/ 3752233 w 3960528"/>
                  <a:gd name="connsiteY260" fmla="*/ 2865324 h 3960396"/>
                  <a:gd name="connsiteX261" fmla="*/ 3736921 w 3960528"/>
                  <a:gd name="connsiteY261" fmla="*/ 2857602 h 3960396"/>
                  <a:gd name="connsiteX262" fmla="*/ 3755137 w 3960528"/>
                  <a:gd name="connsiteY262" fmla="*/ 2820180 h 3960396"/>
                  <a:gd name="connsiteX263" fmla="*/ 3770647 w 3960528"/>
                  <a:gd name="connsiteY263" fmla="*/ 2827440 h 3960396"/>
                  <a:gd name="connsiteX264" fmla="*/ 3752233 w 3960528"/>
                  <a:gd name="connsiteY264" fmla="*/ 2865324 h 3960396"/>
                  <a:gd name="connsiteX265" fmla="*/ 195228 w 3960528"/>
                  <a:gd name="connsiteY265" fmla="*/ 2838660 h 3960396"/>
                  <a:gd name="connsiteX266" fmla="*/ 177342 w 3960528"/>
                  <a:gd name="connsiteY266" fmla="*/ 2800512 h 3960396"/>
                  <a:gd name="connsiteX267" fmla="*/ 192984 w 3960528"/>
                  <a:gd name="connsiteY267" fmla="*/ 2793450 h 3960396"/>
                  <a:gd name="connsiteX268" fmla="*/ 210804 w 3960528"/>
                  <a:gd name="connsiteY268" fmla="*/ 2831268 h 3960396"/>
                  <a:gd name="connsiteX269" fmla="*/ 195228 w 3960528"/>
                  <a:gd name="connsiteY269" fmla="*/ 2838660 h 3960396"/>
                  <a:gd name="connsiteX270" fmla="*/ 3788203 w 3960528"/>
                  <a:gd name="connsiteY270" fmla="*/ 2789490 h 3960396"/>
                  <a:gd name="connsiteX271" fmla="*/ 3772495 w 3960528"/>
                  <a:gd name="connsiteY271" fmla="*/ 2782428 h 3960396"/>
                  <a:gd name="connsiteX272" fmla="*/ 3789127 w 3960528"/>
                  <a:gd name="connsiteY272" fmla="*/ 2744412 h 3960396"/>
                  <a:gd name="connsiteX273" fmla="*/ 3804967 w 3960528"/>
                  <a:gd name="connsiteY273" fmla="*/ 2751144 h 3960396"/>
                  <a:gd name="connsiteX274" fmla="*/ 3788203 w 3960528"/>
                  <a:gd name="connsiteY274" fmla="*/ 2789490 h 3960396"/>
                  <a:gd name="connsiteX275" fmla="*/ 160314 w 3960528"/>
                  <a:gd name="connsiteY275" fmla="*/ 2761902 h 3960396"/>
                  <a:gd name="connsiteX276" fmla="*/ 144078 w 3960528"/>
                  <a:gd name="connsiteY276" fmla="*/ 2723028 h 3960396"/>
                  <a:gd name="connsiteX277" fmla="*/ 159984 w 3960528"/>
                  <a:gd name="connsiteY277" fmla="*/ 2716560 h 3960396"/>
                  <a:gd name="connsiteX278" fmla="*/ 176088 w 3960528"/>
                  <a:gd name="connsiteY278" fmla="*/ 2755170 h 3960396"/>
                  <a:gd name="connsiteX279" fmla="*/ 160314 w 3960528"/>
                  <a:gd name="connsiteY279" fmla="*/ 2761902 h 3960396"/>
                  <a:gd name="connsiteX280" fmla="*/ 3820873 w 3960528"/>
                  <a:gd name="connsiteY280" fmla="*/ 2712270 h 3960396"/>
                  <a:gd name="connsiteX281" fmla="*/ 3804901 w 3960528"/>
                  <a:gd name="connsiteY281" fmla="*/ 2705934 h 3960396"/>
                  <a:gd name="connsiteX282" fmla="*/ 3819883 w 3960528"/>
                  <a:gd name="connsiteY282" fmla="*/ 2667060 h 3960396"/>
                  <a:gd name="connsiteX283" fmla="*/ 3835987 w 3960528"/>
                  <a:gd name="connsiteY283" fmla="*/ 2673066 h 3960396"/>
                  <a:gd name="connsiteX284" fmla="*/ 3820873 w 3960528"/>
                  <a:gd name="connsiteY284" fmla="*/ 2712270 h 3960396"/>
                  <a:gd name="connsiteX285" fmla="*/ 128568 w 3960528"/>
                  <a:gd name="connsiteY285" fmla="*/ 2683692 h 3960396"/>
                  <a:gd name="connsiteX286" fmla="*/ 113982 w 3960528"/>
                  <a:gd name="connsiteY286" fmla="*/ 2644092 h 3960396"/>
                  <a:gd name="connsiteX287" fmla="*/ 130152 w 3960528"/>
                  <a:gd name="connsiteY287" fmla="*/ 2638284 h 3960396"/>
                  <a:gd name="connsiteX288" fmla="*/ 144540 w 3960528"/>
                  <a:gd name="connsiteY288" fmla="*/ 2677620 h 3960396"/>
                  <a:gd name="connsiteX289" fmla="*/ 128568 w 3960528"/>
                  <a:gd name="connsiteY289" fmla="*/ 2683692 h 3960396"/>
                  <a:gd name="connsiteX290" fmla="*/ 3850243 w 3960528"/>
                  <a:gd name="connsiteY290" fmla="*/ 2633466 h 3960396"/>
                  <a:gd name="connsiteX291" fmla="*/ 3834073 w 3960528"/>
                  <a:gd name="connsiteY291" fmla="*/ 2627790 h 3960396"/>
                  <a:gd name="connsiteX292" fmla="*/ 3847339 w 3960528"/>
                  <a:gd name="connsiteY292" fmla="*/ 2588256 h 3960396"/>
                  <a:gd name="connsiteX293" fmla="*/ 3863641 w 3960528"/>
                  <a:gd name="connsiteY293" fmla="*/ 2593602 h 3960396"/>
                  <a:gd name="connsiteX294" fmla="*/ 3850243 w 3960528"/>
                  <a:gd name="connsiteY294" fmla="*/ 2633466 h 3960396"/>
                  <a:gd name="connsiteX295" fmla="*/ 100254 w 3960528"/>
                  <a:gd name="connsiteY295" fmla="*/ 2604228 h 3960396"/>
                  <a:gd name="connsiteX296" fmla="*/ 87384 w 3960528"/>
                  <a:gd name="connsiteY296" fmla="*/ 2564034 h 3960396"/>
                  <a:gd name="connsiteX297" fmla="*/ 103752 w 3960528"/>
                  <a:gd name="connsiteY297" fmla="*/ 2559018 h 3960396"/>
                  <a:gd name="connsiteX298" fmla="*/ 116556 w 3960528"/>
                  <a:gd name="connsiteY298" fmla="*/ 2598816 h 3960396"/>
                  <a:gd name="connsiteX299" fmla="*/ 100254 w 3960528"/>
                  <a:gd name="connsiteY299" fmla="*/ 2604228 h 3960396"/>
                  <a:gd name="connsiteX300" fmla="*/ 3876313 w 3960528"/>
                  <a:gd name="connsiteY300" fmla="*/ 2553540 h 3960396"/>
                  <a:gd name="connsiteX301" fmla="*/ 3859747 w 3960528"/>
                  <a:gd name="connsiteY301" fmla="*/ 2548590 h 3960396"/>
                  <a:gd name="connsiteX302" fmla="*/ 3871429 w 3960528"/>
                  <a:gd name="connsiteY302" fmla="*/ 2508528 h 3960396"/>
                  <a:gd name="connsiteX303" fmla="*/ 3887995 w 3960528"/>
                  <a:gd name="connsiteY303" fmla="*/ 2513148 h 3960396"/>
                  <a:gd name="connsiteX304" fmla="*/ 3876313 w 3960528"/>
                  <a:gd name="connsiteY304" fmla="*/ 2553540 h 3960396"/>
                  <a:gd name="connsiteX305" fmla="*/ 75372 w 3960528"/>
                  <a:gd name="connsiteY305" fmla="*/ 2523642 h 3960396"/>
                  <a:gd name="connsiteX306" fmla="*/ 64350 w 3960528"/>
                  <a:gd name="connsiteY306" fmla="*/ 2482986 h 3960396"/>
                  <a:gd name="connsiteX307" fmla="*/ 80982 w 3960528"/>
                  <a:gd name="connsiteY307" fmla="*/ 2478696 h 3960396"/>
                  <a:gd name="connsiteX308" fmla="*/ 91938 w 3960528"/>
                  <a:gd name="connsiteY308" fmla="*/ 2518890 h 3960396"/>
                  <a:gd name="connsiteX309" fmla="*/ 75372 w 3960528"/>
                  <a:gd name="connsiteY309" fmla="*/ 2523642 h 3960396"/>
                  <a:gd name="connsiteX310" fmla="*/ 3898885 w 3960528"/>
                  <a:gd name="connsiteY310" fmla="*/ 2472426 h 3960396"/>
                  <a:gd name="connsiteX311" fmla="*/ 3882253 w 3960528"/>
                  <a:gd name="connsiteY311" fmla="*/ 2468202 h 3960396"/>
                  <a:gd name="connsiteX312" fmla="*/ 3892153 w 3960528"/>
                  <a:gd name="connsiteY312" fmla="*/ 2427678 h 3960396"/>
                  <a:gd name="connsiteX313" fmla="*/ 3908917 w 3960528"/>
                  <a:gd name="connsiteY313" fmla="*/ 2431638 h 3960396"/>
                  <a:gd name="connsiteX314" fmla="*/ 3898885 w 3960528"/>
                  <a:gd name="connsiteY314" fmla="*/ 2472426 h 3960396"/>
                  <a:gd name="connsiteX315" fmla="*/ 54120 w 3960528"/>
                  <a:gd name="connsiteY315" fmla="*/ 2442264 h 3960396"/>
                  <a:gd name="connsiteX316" fmla="*/ 44814 w 3960528"/>
                  <a:gd name="connsiteY316" fmla="*/ 2401212 h 3960396"/>
                  <a:gd name="connsiteX317" fmla="*/ 61644 w 3960528"/>
                  <a:gd name="connsiteY317" fmla="*/ 2397582 h 3960396"/>
                  <a:gd name="connsiteX318" fmla="*/ 70884 w 3960528"/>
                  <a:gd name="connsiteY318" fmla="*/ 2438304 h 3960396"/>
                  <a:gd name="connsiteX319" fmla="*/ 54120 w 3960528"/>
                  <a:gd name="connsiteY319" fmla="*/ 2442264 h 3960396"/>
                  <a:gd name="connsiteX320" fmla="*/ 3917959 w 3960528"/>
                  <a:gd name="connsiteY320" fmla="*/ 2390520 h 3960396"/>
                  <a:gd name="connsiteX321" fmla="*/ 3901195 w 3960528"/>
                  <a:gd name="connsiteY321" fmla="*/ 2386956 h 3960396"/>
                  <a:gd name="connsiteX322" fmla="*/ 3909313 w 3960528"/>
                  <a:gd name="connsiteY322" fmla="*/ 2346036 h 3960396"/>
                  <a:gd name="connsiteX323" fmla="*/ 3926209 w 3960528"/>
                  <a:gd name="connsiteY323" fmla="*/ 2349270 h 3960396"/>
                  <a:gd name="connsiteX324" fmla="*/ 3917959 w 3960528"/>
                  <a:gd name="connsiteY324" fmla="*/ 2390520 h 3960396"/>
                  <a:gd name="connsiteX325" fmla="*/ 36300 w 3960528"/>
                  <a:gd name="connsiteY325" fmla="*/ 2360028 h 3960396"/>
                  <a:gd name="connsiteX326" fmla="*/ 28710 w 3960528"/>
                  <a:gd name="connsiteY326" fmla="*/ 2318580 h 3960396"/>
                  <a:gd name="connsiteX327" fmla="*/ 45672 w 3960528"/>
                  <a:gd name="connsiteY327" fmla="*/ 2315676 h 3960396"/>
                  <a:gd name="connsiteX328" fmla="*/ 53196 w 3960528"/>
                  <a:gd name="connsiteY328" fmla="*/ 2356662 h 3960396"/>
                  <a:gd name="connsiteX329" fmla="*/ 36300 w 3960528"/>
                  <a:gd name="connsiteY329" fmla="*/ 2360028 h 3960396"/>
                  <a:gd name="connsiteX330" fmla="*/ 3933601 w 3960528"/>
                  <a:gd name="connsiteY330" fmla="*/ 2307888 h 3960396"/>
                  <a:gd name="connsiteX331" fmla="*/ 3916639 w 3960528"/>
                  <a:gd name="connsiteY331" fmla="*/ 2305050 h 3960396"/>
                  <a:gd name="connsiteX332" fmla="*/ 3922975 w 3960528"/>
                  <a:gd name="connsiteY332" fmla="*/ 2263932 h 3960396"/>
                  <a:gd name="connsiteX333" fmla="*/ 3940003 w 3960528"/>
                  <a:gd name="connsiteY333" fmla="*/ 2266308 h 3960396"/>
                  <a:gd name="connsiteX334" fmla="*/ 3933601 w 3960528"/>
                  <a:gd name="connsiteY334" fmla="*/ 2307888 h 3960396"/>
                  <a:gd name="connsiteX335" fmla="*/ 22110 w 3960528"/>
                  <a:gd name="connsiteY335" fmla="*/ 2277198 h 3960396"/>
                  <a:gd name="connsiteX336" fmla="*/ 16302 w 3960528"/>
                  <a:gd name="connsiteY336" fmla="*/ 2235420 h 3960396"/>
                  <a:gd name="connsiteX337" fmla="*/ 33330 w 3960528"/>
                  <a:gd name="connsiteY337" fmla="*/ 2233308 h 3960396"/>
                  <a:gd name="connsiteX338" fmla="*/ 39072 w 3960528"/>
                  <a:gd name="connsiteY338" fmla="*/ 2274558 h 3960396"/>
                  <a:gd name="connsiteX339" fmla="*/ 22110 w 3960528"/>
                  <a:gd name="connsiteY339" fmla="*/ 2277198 h 3960396"/>
                  <a:gd name="connsiteX340" fmla="*/ 3945613 w 3960528"/>
                  <a:gd name="connsiteY340" fmla="*/ 2224596 h 3960396"/>
                  <a:gd name="connsiteX341" fmla="*/ 3928585 w 3960528"/>
                  <a:gd name="connsiteY341" fmla="*/ 2222484 h 3960396"/>
                  <a:gd name="connsiteX342" fmla="*/ 3933271 w 3960528"/>
                  <a:gd name="connsiteY342" fmla="*/ 2181102 h 3960396"/>
                  <a:gd name="connsiteX343" fmla="*/ 3950365 w 3960528"/>
                  <a:gd name="connsiteY343" fmla="*/ 2182884 h 3960396"/>
                  <a:gd name="connsiteX344" fmla="*/ 3945613 w 3960528"/>
                  <a:gd name="connsiteY344" fmla="*/ 2224596 h 3960396"/>
                  <a:gd name="connsiteX345" fmla="*/ 11286 w 3960528"/>
                  <a:gd name="connsiteY345" fmla="*/ 2193708 h 3960396"/>
                  <a:gd name="connsiteX346" fmla="*/ 7326 w 3960528"/>
                  <a:gd name="connsiteY346" fmla="*/ 2151798 h 3960396"/>
                  <a:gd name="connsiteX347" fmla="*/ 24420 w 3960528"/>
                  <a:gd name="connsiteY347" fmla="*/ 2150346 h 3960396"/>
                  <a:gd name="connsiteX348" fmla="*/ 28380 w 3960528"/>
                  <a:gd name="connsiteY348" fmla="*/ 2191860 h 3960396"/>
                  <a:gd name="connsiteX349" fmla="*/ 11286 w 3960528"/>
                  <a:gd name="connsiteY349" fmla="*/ 2193708 h 3960396"/>
                  <a:gd name="connsiteX350" fmla="*/ 3954061 w 3960528"/>
                  <a:gd name="connsiteY350" fmla="*/ 2140908 h 3960396"/>
                  <a:gd name="connsiteX351" fmla="*/ 3936967 w 3960528"/>
                  <a:gd name="connsiteY351" fmla="*/ 2139522 h 3960396"/>
                  <a:gd name="connsiteX352" fmla="*/ 3939871 w 3960528"/>
                  <a:gd name="connsiteY352" fmla="*/ 2098008 h 3960396"/>
                  <a:gd name="connsiteX353" fmla="*/ 3957031 w 3960528"/>
                  <a:gd name="connsiteY353" fmla="*/ 2098998 h 3960396"/>
                  <a:gd name="connsiteX354" fmla="*/ 3954061 w 3960528"/>
                  <a:gd name="connsiteY354" fmla="*/ 2140908 h 3960396"/>
                  <a:gd name="connsiteX355" fmla="*/ 4158 w 3960528"/>
                  <a:gd name="connsiteY355" fmla="*/ 2109888 h 3960396"/>
                  <a:gd name="connsiteX356" fmla="*/ 1914 w 3960528"/>
                  <a:gd name="connsiteY356" fmla="*/ 2067846 h 3960396"/>
                  <a:gd name="connsiteX357" fmla="*/ 19074 w 3960528"/>
                  <a:gd name="connsiteY357" fmla="*/ 2067186 h 3960396"/>
                  <a:gd name="connsiteX358" fmla="*/ 21318 w 3960528"/>
                  <a:gd name="connsiteY358" fmla="*/ 2108766 h 3960396"/>
                  <a:gd name="connsiteX359" fmla="*/ 4158 w 3960528"/>
                  <a:gd name="connsiteY359" fmla="*/ 2109888 h 3960396"/>
                  <a:gd name="connsiteX360" fmla="*/ 3959011 w 3960528"/>
                  <a:gd name="connsiteY360" fmla="*/ 2056890 h 3960396"/>
                  <a:gd name="connsiteX361" fmla="*/ 3941917 w 3960528"/>
                  <a:gd name="connsiteY361" fmla="*/ 2056230 h 3960396"/>
                  <a:gd name="connsiteX362" fmla="*/ 3943039 w 3960528"/>
                  <a:gd name="connsiteY362" fmla="*/ 2014650 h 3960396"/>
                  <a:gd name="connsiteX363" fmla="*/ 3960199 w 3960528"/>
                  <a:gd name="connsiteY363" fmla="*/ 2014914 h 3960396"/>
                  <a:gd name="connsiteX364" fmla="*/ 3959011 w 3960528"/>
                  <a:gd name="connsiteY364" fmla="*/ 2056890 h 3960396"/>
                  <a:gd name="connsiteX365" fmla="*/ 462 w 3960528"/>
                  <a:gd name="connsiteY365" fmla="*/ 2025870 h 3960396"/>
                  <a:gd name="connsiteX366" fmla="*/ 0 w 3960528"/>
                  <a:gd name="connsiteY366" fmla="*/ 1983828 h 3960396"/>
                  <a:gd name="connsiteX367" fmla="*/ 17160 w 3960528"/>
                  <a:gd name="connsiteY367" fmla="*/ 1983762 h 3960396"/>
                  <a:gd name="connsiteX368" fmla="*/ 17622 w 3960528"/>
                  <a:gd name="connsiteY368" fmla="*/ 2025474 h 3960396"/>
                  <a:gd name="connsiteX369" fmla="*/ 462 w 3960528"/>
                  <a:gd name="connsiteY369" fmla="*/ 2025870 h 3960396"/>
                  <a:gd name="connsiteX370" fmla="*/ 3960529 w 3960528"/>
                  <a:gd name="connsiteY370" fmla="*/ 1980132 h 3960396"/>
                  <a:gd name="connsiteX371" fmla="*/ 3943369 w 3960528"/>
                  <a:gd name="connsiteY371" fmla="*/ 1980132 h 3960396"/>
                  <a:gd name="connsiteX372" fmla="*/ 3942973 w 3960528"/>
                  <a:gd name="connsiteY372" fmla="*/ 1938486 h 3960396"/>
                  <a:gd name="connsiteX373" fmla="*/ 3960133 w 3960528"/>
                  <a:gd name="connsiteY373" fmla="*/ 1938156 h 3960396"/>
                  <a:gd name="connsiteX374" fmla="*/ 3960529 w 3960528"/>
                  <a:gd name="connsiteY374" fmla="*/ 1980132 h 3960396"/>
                  <a:gd name="connsiteX375" fmla="*/ 17490 w 3960528"/>
                  <a:gd name="connsiteY375" fmla="*/ 1942050 h 3960396"/>
                  <a:gd name="connsiteX376" fmla="*/ 396 w 3960528"/>
                  <a:gd name="connsiteY376" fmla="*/ 1941786 h 3960396"/>
                  <a:gd name="connsiteX377" fmla="*/ 1584 w 3960528"/>
                  <a:gd name="connsiteY377" fmla="*/ 1899810 h 3960396"/>
                  <a:gd name="connsiteX378" fmla="*/ 18744 w 3960528"/>
                  <a:gd name="connsiteY378" fmla="*/ 1900536 h 3960396"/>
                  <a:gd name="connsiteX379" fmla="*/ 17490 w 3960528"/>
                  <a:gd name="connsiteY379" fmla="*/ 1942050 h 3960396"/>
                  <a:gd name="connsiteX380" fmla="*/ 3941653 w 3960528"/>
                  <a:gd name="connsiteY380" fmla="*/ 1896840 h 3960396"/>
                  <a:gd name="connsiteX381" fmla="*/ 3939409 w 3960528"/>
                  <a:gd name="connsiteY381" fmla="*/ 1855194 h 3960396"/>
                  <a:gd name="connsiteX382" fmla="*/ 3956635 w 3960528"/>
                  <a:gd name="connsiteY382" fmla="*/ 1854138 h 3960396"/>
                  <a:gd name="connsiteX383" fmla="*/ 3958813 w 3960528"/>
                  <a:gd name="connsiteY383" fmla="*/ 1896114 h 3960396"/>
                  <a:gd name="connsiteX384" fmla="*/ 3941653 w 3960528"/>
                  <a:gd name="connsiteY384" fmla="*/ 1896840 h 3960396"/>
                  <a:gd name="connsiteX385" fmla="*/ 20856 w 3960528"/>
                  <a:gd name="connsiteY385" fmla="*/ 1858758 h 3960396"/>
                  <a:gd name="connsiteX386" fmla="*/ 3696 w 3960528"/>
                  <a:gd name="connsiteY386" fmla="*/ 1857702 h 3960396"/>
                  <a:gd name="connsiteX387" fmla="*/ 6732 w 3960528"/>
                  <a:gd name="connsiteY387" fmla="*/ 1815792 h 3960396"/>
                  <a:gd name="connsiteX388" fmla="*/ 23826 w 3960528"/>
                  <a:gd name="connsiteY388" fmla="*/ 1817178 h 3960396"/>
                  <a:gd name="connsiteX389" fmla="*/ 20856 w 3960528"/>
                  <a:gd name="connsiteY389" fmla="*/ 1858758 h 3960396"/>
                  <a:gd name="connsiteX390" fmla="*/ 3936439 w 3960528"/>
                  <a:gd name="connsiteY390" fmla="*/ 1813614 h 3960396"/>
                  <a:gd name="connsiteX391" fmla="*/ 3932479 w 3960528"/>
                  <a:gd name="connsiteY391" fmla="*/ 1772034 h 3960396"/>
                  <a:gd name="connsiteX392" fmla="*/ 3949573 w 3960528"/>
                  <a:gd name="connsiteY392" fmla="*/ 1770252 h 3960396"/>
                  <a:gd name="connsiteX393" fmla="*/ 3953533 w 3960528"/>
                  <a:gd name="connsiteY393" fmla="*/ 1812096 h 3960396"/>
                  <a:gd name="connsiteX394" fmla="*/ 3936439 w 3960528"/>
                  <a:gd name="connsiteY394" fmla="*/ 1813614 h 3960396"/>
                  <a:gd name="connsiteX395" fmla="*/ 27654 w 3960528"/>
                  <a:gd name="connsiteY395" fmla="*/ 1775664 h 3960396"/>
                  <a:gd name="connsiteX396" fmla="*/ 10560 w 3960528"/>
                  <a:gd name="connsiteY396" fmla="*/ 1773882 h 3960396"/>
                  <a:gd name="connsiteX397" fmla="*/ 15378 w 3960528"/>
                  <a:gd name="connsiteY397" fmla="*/ 1732104 h 3960396"/>
                  <a:gd name="connsiteX398" fmla="*/ 32406 w 3960528"/>
                  <a:gd name="connsiteY398" fmla="*/ 1734282 h 3960396"/>
                  <a:gd name="connsiteX399" fmla="*/ 27654 w 3960528"/>
                  <a:gd name="connsiteY399" fmla="*/ 1775664 h 3960396"/>
                  <a:gd name="connsiteX400" fmla="*/ 3927661 w 3960528"/>
                  <a:gd name="connsiteY400" fmla="*/ 1730652 h 3960396"/>
                  <a:gd name="connsiteX401" fmla="*/ 3921985 w 3960528"/>
                  <a:gd name="connsiteY401" fmla="*/ 1689402 h 3960396"/>
                  <a:gd name="connsiteX402" fmla="*/ 3938947 w 3960528"/>
                  <a:gd name="connsiteY402" fmla="*/ 1686894 h 3960396"/>
                  <a:gd name="connsiteX403" fmla="*/ 3944689 w 3960528"/>
                  <a:gd name="connsiteY403" fmla="*/ 1728606 h 3960396"/>
                  <a:gd name="connsiteX404" fmla="*/ 3927661 w 3960528"/>
                  <a:gd name="connsiteY404" fmla="*/ 1730652 h 3960396"/>
                  <a:gd name="connsiteX405" fmla="*/ 38016 w 3960528"/>
                  <a:gd name="connsiteY405" fmla="*/ 1692966 h 3960396"/>
                  <a:gd name="connsiteX406" fmla="*/ 21054 w 3960528"/>
                  <a:gd name="connsiteY406" fmla="*/ 1690392 h 3960396"/>
                  <a:gd name="connsiteX407" fmla="*/ 27588 w 3960528"/>
                  <a:gd name="connsiteY407" fmla="*/ 1648878 h 3960396"/>
                  <a:gd name="connsiteX408" fmla="*/ 44550 w 3960528"/>
                  <a:gd name="connsiteY408" fmla="*/ 1651716 h 3960396"/>
                  <a:gd name="connsiteX409" fmla="*/ 38016 w 3960528"/>
                  <a:gd name="connsiteY409" fmla="*/ 1692966 h 3960396"/>
                  <a:gd name="connsiteX410" fmla="*/ 3915385 w 3960528"/>
                  <a:gd name="connsiteY410" fmla="*/ 1648152 h 3960396"/>
                  <a:gd name="connsiteX411" fmla="*/ 3907993 w 3960528"/>
                  <a:gd name="connsiteY411" fmla="*/ 1607166 h 3960396"/>
                  <a:gd name="connsiteX412" fmla="*/ 3924889 w 3960528"/>
                  <a:gd name="connsiteY412" fmla="*/ 1603932 h 3960396"/>
                  <a:gd name="connsiteX413" fmla="*/ 3932413 w 3960528"/>
                  <a:gd name="connsiteY413" fmla="*/ 1645380 h 3960396"/>
                  <a:gd name="connsiteX414" fmla="*/ 3915385 w 3960528"/>
                  <a:gd name="connsiteY414" fmla="*/ 1648152 h 3960396"/>
                  <a:gd name="connsiteX415" fmla="*/ 51876 w 3960528"/>
                  <a:gd name="connsiteY415" fmla="*/ 1610730 h 3960396"/>
                  <a:gd name="connsiteX416" fmla="*/ 34980 w 3960528"/>
                  <a:gd name="connsiteY416" fmla="*/ 1607496 h 3960396"/>
                  <a:gd name="connsiteX417" fmla="*/ 43296 w 3960528"/>
                  <a:gd name="connsiteY417" fmla="*/ 1566312 h 3960396"/>
                  <a:gd name="connsiteX418" fmla="*/ 60126 w 3960528"/>
                  <a:gd name="connsiteY418" fmla="*/ 1569876 h 3960396"/>
                  <a:gd name="connsiteX419" fmla="*/ 51876 w 3960528"/>
                  <a:gd name="connsiteY419" fmla="*/ 1610730 h 3960396"/>
                  <a:gd name="connsiteX420" fmla="*/ 3899677 w 3960528"/>
                  <a:gd name="connsiteY420" fmla="*/ 1566246 h 3960396"/>
                  <a:gd name="connsiteX421" fmla="*/ 3890503 w 3960528"/>
                  <a:gd name="connsiteY421" fmla="*/ 1525524 h 3960396"/>
                  <a:gd name="connsiteX422" fmla="*/ 3907267 w 3960528"/>
                  <a:gd name="connsiteY422" fmla="*/ 1521564 h 3960396"/>
                  <a:gd name="connsiteX423" fmla="*/ 3916507 w 3960528"/>
                  <a:gd name="connsiteY423" fmla="*/ 1562550 h 3960396"/>
                  <a:gd name="connsiteX424" fmla="*/ 3899677 w 3960528"/>
                  <a:gd name="connsiteY424" fmla="*/ 1566246 h 3960396"/>
                  <a:gd name="connsiteX425" fmla="*/ 69234 w 3960528"/>
                  <a:gd name="connsiteY425" fmla="*/ 1529088 h 3960396"/>
                  <a:gd name="connsiteX426" fmla="*/ 52404 w 3960528"/>
                  <a:gd name="connsiteY426" fmla="*/ 1525194 h 3960396"/>
                  <a:gd name="connsiteX427" fmla="*/ 62502 w 3960528"/>
                  <a:gd name="connsiteY427" fmla="*/ 1484406 h 3960396"/>
                  <a:gd name="connsiteX428" fmla="*/ 79134 w 3960528"/>
                  <a:gd name="connsiteY428" fmla="*/ 1488696 h 3960396"/>
                  <a:gd name="connsiteX429" fmla="*/ 69234 w 3960528"/>
                  <a:gd name="connsiteY429" fmla="*/ 1529088 h 3960396"/>
                  <a:gd name="connsiteX430" fmla="*/ 3880405 w 3960528"/>
                  <a:gd name="connsiteY430" fmla="*/ 1485132 h 3960396"/>
                  <a:gd name="connsiteX431" fmla="*/ 3869449 w 3960528"/>
                  <a:gd name="connsiteY431" fmla="*/ 1444938 h 3960396"/>
                  <a:gd name="connsiteX432" fmla="*/ 3886015 w 3960528"/>
                  <a:gd name="connsiteY432" fmla="*/ 1440252 h 3960396"/>
                  <a:gd name="connsiteX433" fmla="*/ 3897037 w 3960528"/>
                  <a:gd name="connsiteY433" fmla="*/ 1480842 h 3960396"/>
                  <a:gd name="connsiteX434" fmla="*/ 3880405 w 3960528"/>
                  <a:gd name="connsiteY434" fmla="*/ 1485132 h 3960396"/>
                  <a:gd name="connsiteX435" fmla="*/ 90024 w 3960528"/>
                  <a:gd name="connsiteY435" fmla="*/ 1448436 h 3960396"/>
                  <a:gd name="connsiteX436" fmla="*/ 73458 w 3960528"/>
                  <a:gd name="connsiteY436" fmla="*/ 1443750 h 3960396"/>
                  <a:gd name="connsiteX437" fmla="*/ 85272 w 3960528"/>
                  <a:gd name="connsiteY437" fmla="*/ 1403292 h 3960396"/>
                  <a:gd name="connsiteX438" fmla="*/ 101772 w 3960528"/>
                  <a:gd name="connsiteY438" fmla="*/ 1408308 h 3960396"/>
                  <a:gd name="connsiteX439" fmla="*/ 90024 w 3960528"/>
                  <a:gd name="connsiteY439" fmla="*/ 1448436 h 3960396"/>
                  <a:gd name="connsiteX440" fmla="*/ 3857767 w 3960528"/>
                  <a:gd name="connsiteY440" fmla="*/ 1404876 h 3960396"/>
                  <a:gd name="connsiteX441" fmla="*/ 3845029 w 3960528"/>
                  <a:gd name="connsiteY441" fmla="*/ 1365012 h 3960396"/>
                  <a:gd name="connsiteX442" fmla="*/ 3861331 w 3960528"/>
                  <a:gd name="connsiteY442" fmla="*/ 1359666 h 3960396"/>
                  <a:gd name="connsiteX443" fmla="*/ 3874135 w 3960528"/>
                  <a:gd name="connsiteY443" fmla="*/ 1399860 h 3960396"/>
                  <a:gd name="connsiteX444" fmla="*/ 3857767 w 3960528"/>
                  <a:gd name="connsiteY444" fmla="*/ 1404876 h 3960396"/>
                  <a:gd name="connsiteX445" fmla="*/ 114312 w 3960528"/>
                  <a:gd name="connsiteY445" fmla="*/ 1368576 h 3960396"/>
                  <a:gd name="connsiteX446" fmla="*/ 98010 w 3960528"/>
                  <a:gd name="connsiteY446" fmla="*/ 1363230 h 3960396"/>
                  <a:gd name="connsiteX447" fmla="*/ 111540 w 3960528"/>
                  <a:gd name="connsiteY447" fmla="*/ 1323498 h 3960396"/>
                  <a:gd name="connsiteX448" fmla="*/ 127710 w 3960528"/>
                  <a:gd name="connsiteY448" fmla="*/ 1329174 h 3960396"/>
                  <a:gd name="connsiteX449" fmla="*/ 114312 w 3960528"/>
                  <a:gd name="connsiteY449" fmla="*/ 1368576 h 3960396"/>
                  <a:gd name="connsiteX450" fmla="*/ 3831499 w 3960528"/>
                  <a:gd name="connsiteY450" fmla="*/ 1325346 h 3960396"/>
                  <a:gd name="connsiteX451" fmla="*/ 3817177 w 3960528"/>
                  <a:gd name="connsiteY451" fmla="*/ 1286010 h 3960396"/>
                  <a:gd name="connsiteX452" fmla="*/ 3833215 w 3960528"/>
                  <a:gd name="connsiteY452" fmla="*/ 1279938 h 3960396"/>
                  <a:gd name="connsiteX453" fmla="*/ 3847735 w 3960528"/>
                  <a:gd name="connsiteY453" fmla="*/ 1319604 h 3960396"/>
                  <a:gd name="connsiteX454" fmla="*/ 3831499 w 3960528"/>
                  <a:gd name="connsiteY454" fmla="*/ 1325346 h 3960396"/>
                  <a:gd name="connsiteX455" fmla="*/ 141900 w 3960528"/>
                  <a:gd name="connsiteY455" fmla="*/ 1289970 h 3960396"/>
                  <a:gd name="connsiteX456" fmla="*/ 125796 w 3960528"/>
                  <a:gd name="connsiteY456" fmla="*/ 1283964 h 3960396"/>
                  <a:gd name="connsiteX457" fmla="*/ 141042 w 3960528"/>
                  <a:gd name="connsiteY457" fmla="*/ 1244760 h 3960396"/>
                  <a:gd name="connsiteX458" fmla="*/ 156948 w 3960528"/>
                  <a:gd name="connsiteY458" fmla="*/ 1251096 h 3960396"/>
                  <a:gd name="connsiteX459" fmla="*/ 141900 w 3960528"/>
                  <a:gd name="connsiteY459" fmla="*/ 1289970 h 3960396"/>
                  <a:gd name="connsiteX460" fmla="*/ 3801997 w 3960528"/>
                  <a:gd name="connsiteY460" fmla="*/ 1247136 h 3960396"/>
                  <a:gd name="connsiteX461" fmla="*/ 3785959 w 3960528"/>
                  <a:gd name="connsiteY461" fmla="*/ 1208526 h 3960396"/>
                  <a:gd name="connsiteX462" fmla="*/ 3801733 w 3960528"/>
                  <a:gd name="connsiteY462" fmla="*/ 1201794 h 3960396"/>
                  <a:gd name="connsiteX463" fmla="*/ 3817903 w 3960528"/>
                  <a:gd name="connsiteY463" fmla="*/ 1240734 h 3960396"/>
                  <a:gd name="connsiteX464" fmla="*/ 3801997 w 3960528"/>
                  <a:gd name="connsiteY464" fmla="*/ 1247136 h 3960396"/>
                  <a:gd name="connsiteX465" fmla="*/ 172854 w 3960528"/>
                  <a:gd name="connsiteY465" fmla="*/ 1212684 h 3960396"/>
                  <a:gd name="connsiteX466" fmla="*/ 157014 w 3960528"/>
                  <a:gd name="connsiteY466" fmla="*/ 1205952 h 3960396"/>
                  <a:gd name="connsiteX467" fmla="*/ 173844 w 3960528"/>
                  <a:gd name="connsiteY467" fmla="*/ 1167474 h 3960396"/>
                  <a:gd name="connsiteX468" fmla="*/ 189486 w 3960528"/>
                  <a:gd name="connsiteY468" fmla="*/ 1174536 h 3960396"/>
                  <a:gd name="connsiteX469" fmla="*/ 172854 w 3960528"/>
                  <a:gd name="connsiteY469" fmla="*/ 1212684 h 3960396"/>
                  <a:gd name="connsiteX470" fmla="*/ 3768997 w 3960528"/>
                  <a:gd name="connsiteY470" fmla="*/ 1170246 h 3960396"/>
                  <a:gd name="connsiteX471" fmla="*/ 3751309 w 3960528"/>
                  <a:gd name="connsiteY471" fmla="*/ 1132362 h 3960396"/>
                  <a:gd name="connsiteX472" fmla="*/ 3766753 w 3960528"/>
                  <a:gd name="connsiteY472" fmla="*/ 1124838 h 3960396"/>
                  <a:gd name="connsiteX473" fmla="*/ 3784639 w 3960528"/>
                  <a:gd name="connsiteY473" fmla="*/ 1163184 h 3960396"/>
                  <a:gd name="connsiteX474" fmla="*/ 3768997 w 3960528"/>
                  <a:gd name="connsiteY474" fmla="*/ 1170246 h 3960396"/>
                  <a:gd name="connsiteX475" fmla="*/ 206976 w 3960528"/>
                  <a:gd name="connsiteY475" fmla="*/ 1136850 h 3960396"/>
                  <a:gd name="connsiteX476" fmla="*/ 191532 w 3960528"/>
                  <a:gd name="connsiteY476" fmla="*/ 1129524 h 3960396"/>
                  <a:gd name="connsiteX477" fmla="*/ 210012 w 3960528"/>
                  <a:gd name="connsiteY477" fmla="*/ 1091838 h 3960396"/>
                  <a:gd name="connsiteX478" fmla="*/ 225324 w 3960528"/>
                  <a:gd name="connsiteY478" fmla="*/ 1099560 h 3960396"/>
                  <a:gd name="connsiteX479" fmla="*/ 206976 w 3960528"/>
                  <a:gd name="connsiteY479" fmla="*/ 1136850 h 3960396"/>
                  <a:gd name="connsiteX480" fmla="*/ 3732895 w 3960528"/>
                  <a:gd name="connsiteY480" fmla="*/ 1094874 h 3960396"/>
                  <a:gd name="connsiteX481" fmla="*/ 3713689 w 3960528"/>
                  <a:gd name="connsiteY481" fmla="*/ 1057848 h 3960396"/>
                  <a:gd name="connsiteX482" fmla="*/ 3728803 w 3960528"/>
                  <a:gd name="connsiteY482" fmla="*/ 1049796 h 3960396"/>
                  <a:gd name="connsiteX483" fmla="*/ 3748273 w 3960528"/>
                  <a:gd name="connsiteY483" fmla="*/ 1087086 h 3960396"/>
                  <a:gd name="connsiteX484" fmla="*/ 3732895 w 3960528"/>
                  <a:gd name="connsiteY484" fmla="*/ 1094874 h 3960396"/>
                  <a:gd name="connsiteX485" fmla="*/ 244332 w 3960528"/>
                  <a:gd name="connsiteY485" fmla="*/ 1062600 h 3960396"/>
                  <a:gd name="connsiteX486" fmla="*/ 229152 w 3960528"/>
                  <a:gd name="connsiteY486" fmla="*/ 1054548 h 3960396"/>
                  <a:gd name="connsiteX487" fmla="*/ 249216 w 3960528"/>
                  <a:gd name="connsiteY487" fmla="*/ 1017720 h 3960396"/>
                  <a:gd name="connsiteX488" fmla="*/ 264198 w 3960528"/>
                  <a:gd name="connsiteY488" fmla="*/ 1025970 h 3960396"/>
                  <a:gd name="connsiteX489" fmla="*/ 244332 w 3960528"/>
                  <a:gd name="connsiteY489" fmla="*/ 1062600 h 3960396"/>
                  <a:gd name="connsiteX490" fmla="*/ 3693559 w 3960528"/>
                  <a:gd name="connsiteY490" fmla="*/ 1021086 h 3960396"/>
                  <a:gd name="connsiteX491" fmla="*/ 3672769 w 3960528"/>
                  <a:gd name="connsiteY491" fmla="*/ 984918 h 3960396"/>
                  <a:gd name="connsiteX492" fmla="*/ 3687619 w 3960528"/>
                  <a:gd name="connsiteY492" fmla="*/ 976140 h 3960396"/>
                  <a:gd name="connsiteX493" fmla="*/ 3708607 w 3960528"/>
                  <a:gd name="connsiteY493" fmla="*/ 1012770 h 3960396"/>
                  <a:gd name="connsiteX494" fmla="*/ 3693559 w 3960528"/>
                  <a:gd name="connsiteY494" fmla="*/ 1021086 h 3960396"/>
                  <a:gd name="connsiteX495" fmla="*/ 284790 w 3960528"/>
                  <a:gd name="connsiteY495" fmla="*/ 989934 h 3960396"/>
                  <a:gd name="connsiteX496" fmla="*/ 270006 w 3960528"/>
                  <a:gd name="connsiteY496" fmla="*/ 981222 h 3960396"/>
                  <a:gd name="connsiteX497" fmla="*/ 291588 w 3960528"/>
                  <a:gd name="connsiteY497" fmla="*/ 945252 h 3960396"/>
                  <a:gd name="connsiteX498" fmla="*/ 306240 w 3960528"/>
                  <a:gd name="connsiteY498" fmla="*/ 954228 h 3960396"/>
                  <a:gd name="connsiteX499" fmla="*/ 284790 w 3960528"/>
                  <a:gd name="connsiteY499" fmla="*/ 989934 h 3960396"/>
                  <a:gd name="connsiteX500" fmla="*/ 3651187 w 3960528"/>
                  <a:gd name="connsiteY500" fmla="*/ 949146 h 3960396"/>
                  <a:gd name="connsiteX501" fmla="*/ 3628879 w 3960528"/>
                  <a:gd name="connsiteY501" fmla="*/ 913902 h 3960396"/>
                  <a:gd name="connsiteX502" fmla="*/ 3643267 w 3960528"/>
                  <a:gd name="connsiteY502" fmla="*/ 904596 h 3960396"/>
                  <a:gd name="connsiteX503" fmla="*/ 3665773 w 3960528"/>
                  <a:gd name="connsiteY503" fmla="*/ 940236 h 3960396"/>
                  <a:gd name="connsiteX504" fmla="*/ 3651187 w 3960528"/>
                  <a:gd name="connsiteY504" fmla="*/ 949146 h 3960396"/>
                  <a:gd name="connsiteX505" fmla="*/ 328416 w 3960528"/>
                  <a:gd name="connsiteY505" fmla="*/ 919050 h 3960396"/>
                  <a:gd name="connsiteX506" fmla="*/ 313896 w 3960528"/>
                  <a:gd name="connsiteY506" fmla="*/ 909744 h 3960396"/>
                  <a:gd name="connsiteX507" fmla="*/ 336996 w 3960528"/>
                  <a:gd name="connsiteY507" fmla="*/ 874698 h 3960396"/>
                  <a:gd name="connsiteX508" fmla="*/ 351252 w 3960528"/>
                  <a:gd name="connsiteY508" fmla="*/ 884334 h 3960396"/>
                  <a:gd name="connsiteX509" fmla="*/ 328416 w 3960528"/>
                  <a:gd name="connsiteY509" fmla="*/ 919050 h 3960396"/>
                  <a:gd name="connsiteX510" fmla="*/ 3605713 w 3960528"/>
                  <a:gd name="connsiteY510" fmla="*/ 879120 h 3960396"/>
                  <a:gd name="connsiteX511" fmla="*/ 3581953 w 3960528"/>
                  <a:gd name="connsiteY511" fmla="*/ 844800 h 3960396"/>
                  <a:gd name="connsiteX512" fmla="*/ 3595945 w 3960528"/>
                  <a:gd name="connsiteY512" fmla="*/ 834834 h 3960396"/>
                  <a:gd name="connsiteX513" fmla="*/ 3619969 w 3960528"/>
                  <a:gd name="connsiteY513" fmla="*/ 869418 h 3960396"/>
                  <a:gd name="connsiteX514" fmla="*/ 3605713 w 3960528"/>
                  <a:gd name="connsiteY514" fmla="*/ 879120 h 3960396"/>
                  <a:gd name="connsiteX515" fmla="*/ 374880 w 3960528"/>
                  <a:gd name="connsiteY515" fmla="*/ 849948 h 3960396"/>
                  <a:gd name="connsiteX516" fmla="*/ 360822 w 3960528"/>
                  <a:gd name="connsiteY516" fmla="*/ 840048 h 3960396"/>
                  <a:gd name="connsiteX517" fmla="*/ 385440 w 3960528"/>
                  <a:gd name="connsiteY517" fmla="*/ 805992 h 3960396"/>
                  <a:gd name="connsiteX518" fmla="*/ 399234 w 3960528"/>
                  <a:gd name="connsiteY518" fmla="*/ 816156 h 3960396"/>
                  <a:gd name="connsiteX519" fmla="*/ 374880 w 3960528"/>
                  <a:gd name="connsiteY519" fmla="*/ 849948 h 3960396"/>
                  <a:gd name="connsiteX520" fmla="*/ 3557401 w 3960528"/>
                  <a:gd name="connsiteY520" fmla="*/ 811008 h 3960396"/>
                  <a:gd name="connsiteX521" fmla="*/ 3532255 w 3960528"/>
                  <a:gd name="connsiteY521" fmla="*/ 777810 h 3960396"/>
                  <a:gd name="connsiteX522" fmla="*/ 3545851 w 3960528"/>
                  <a:gd name="connsiteY522" fmla="*/ 767250 h 3960396"/>
                  <a:gd name="connsiteX523" fmla="*/ 3571327 w 3960528"/>
                  <a:gd name="connsiteY523" fmla="*/ 800778 h 3960396"/>
                  <a:gd name="connsiteX524" fmla="*/ 3557401 w 3960528"/>
                  <a:gd name="connsiteY524" fmla="*/ 811008 h 3960396"/>
                  <a:gd name="connsiteX525" fmla="*/ 424380 w 3960528"/>
                  <a:gd name="connsiteY525" fmla="*/ 782958 h 3960396"/>
                  <a:gd name="connsiteX526" fmla="*/ 410718 w 3960528"/>
                  <a:gd name="connsiteY526" fmla="*/ 772398 h 3960396"/>
                  <a:gd name="connsiteX527" fmla="*/ 436722 w 3960528"/>
                  <a:gd name="connsiteY527" fmla="*/ 739464 h 3960396"/>
                  <a:gd name="connsiteX528" fmla="*/ 450054 w 3960528"/>
                  <a:gd name="connsiteY528" fmla="*/ 750222 h 3960396"/>
                  <a:gd name="connsiteX529" fmla="*/ 424380 w 3960528"/>
                  <a:gd name="connsiteY529" fmla="*/ 782958 h 3960396"/>
                  <a:gd name="connsiteX530" fmla="*/ 3506251 w 3960528"/>
                  <a:gd name="connsiteY530" fmla="*/ 745140 h 3960396"/>
                  <a:gd name="connsiteX531" fmla="*/ 3479587 w 3960528"/>
                  <a:gd name="connsiteY531" fmla="*/ 713064 h 3960396"/>
                  <a:gd name="connsiteX532" fmla="*/ 3492721 w 3960528"/>
                  <a:gd name="connsiteY532" fmla="*/ 701910 h 3960396"/>
                  <a:gd name="connsiteX533" fmla="*/ 3519517 w 3960528"/>
                  <a:gd name="connsiteY533" fmla="*/ 734382 h 3960396"/>
                  <a:gd name="connsiteX534" fmla="*/ 3506251 w 3960528"/>
                  <a:gd name="connsiteY534" fmla="*/ 745140 h 3960396"/>
                  <a:gd name="connsiteX535" fmla="*/ 476586 w 3960528"/>
                  <a:gd name="connsiteY535" fmla="*/ 718080 h 3960396"/>
                  <a:gd name="connsiteX536" fmla="*/ 463452 w 3960528"/>
                  <a:gd name="connsiteY536" fmla="*/ 706992 h 3960396"/>
                  <a:gd name="connsiteX537" fmla="*/ 490908 w 3960528"/>
                  <a:gd name="connsiteY537" fmla="*/ 675114 h 3960396"/>
                  <a:gd name="connsiteX538" fmla="*/ 503778 w 3960528"/>
                  <a:gd name="connsiteY538" fmla="*/ 686466 h 3960396"/>
                  <a:gd name="connsiteX539" fmla="*/ 476586 w 3960528"/>
                  <a:gd name="connsiteY539" fmla="*/ 718080 h 3960396"/>
                  <a:gd name="connsiteX540" fmla="*/ 3452395 w 3960528"/>
                  <a:gd name="connsiteY540" fmla="*/ 681384 h 3960396"/>
                  <a:gd name="connsiteX541" fmla="*/ 3424411 w 3960528"/>
                  <a:gd name="connsiteY541" fmla="*/ 650430 h 3960396"/>
                  <a:gd name="connsiteX542" fmla="*/ 3437083 w 3960528"/>
                  <a:gd name="connsiteY542" fmla="*/ 638814 h 3960396"/>
                  <a:gd name="connsiteX543" fmla="*/ 3465265 w 3960528"/>
                  <a:gd name="connsiteY543" fmla="*/ 669966 h 3960396"/>
                  <a:gd name="connsiteX544" fmla="*/ 3452395 w 3960528"/>
                  <a:gd name="connsiteY544" fmla="*/ 681384 h 3960396"/>
                  <a:gd name="connsiteX545" fmla="*/ 531564 w 3960528"/>
                  <a:gd name="connsiteY545" fmla="*/ 655380 h 3960396"/>
                  <a:gd name="connsiteX546" fmla="*/ 518826 w 3960528"/>
                  <a:gd name="connsiteY546" fmla="*/ 643764 h 3960396"/>
                  <a:gd name="connsiteX547" fmla="*/ 547602 w 3960528"/>
                  <a:gd name="connsiteY547" fmla="*/ 613074 h 3960396"/>
                  <a:gd name="connsiteX548" fmla="*/ 559944 w 3960528"/>
                  <a:gd name="connsiteY548" fmla="*/ 624954 h 3960396"/>
                  <a:gd name="connsiteX549" fmla="*/ 531564 w 3960528"/>
                  <a:gd name="connsiteY549" fmla="*/ 655380 h 3960396"/>
                  <a:gd name="connsiteX550" fmla="*/ 3395833 w 3960528"/>
                  <a:gd name="connsiteY550" fmla="*/ 620004 h 3960396"/>
                  <a:gd name="connsiteX551" fmla="*/ 3366595 w 3960528"/>
                  <a:gd name="connsiteY551" fmla="*/ 590304 h 3960396"/>
                  <a:gd name="connsiteX552" fmla="*/ 3378739 w 3960528"/>
                  <a:gd name="connsiteY552" fmla="*/ 578160 h 3960396"/>
                  <a:gd name="connsiteX553" fmla="*/ 3408241 w 3960528"/>
                  <a:gd name="connsiteY553" fmla="*/ 608190 h 3960396"/>
                  <a:gd name="connsiteX554" fmla="*/ 3395833 w 3960528"/>
                  <a:gd name="connsiteY554" fmla="*/ 620004 h 3960396"/>
                  <a:gd name="connsiteX555" fmla="*/ 589116 w 3960528"/>
                  <a:gd name="connsiteY555" fmla="*/ 595056 h 3960396"/>
                  <a:gd name="connsiteX556" fmla="*/ 576972 w 3960528"/>
                  <a:gd name="connsiteY556" fmla="*/ 582978 h 3960396"/>
                  <a:gd name="connsiteX557" fmla="*/ 606936 w 3960528"/>
                  <a:gd name="connsiteY557" fmla="*/ 553410 h 3960396"/>
                  <a:gd name="connsiteX558" fmla="*/ 618882 w 3960528"/>
                  <a:gd name="connsiteY558" fmla="*/ 565884 h 3960396"/>
                  <a:gd name="connsiteX559" fmla="*/ 589116 w 3960528"/>
                  <a:gd name="connsiteY559" fmla="*/ 595056 h 3960396"/>
                  <a:gd name="connsiteX560" fmla="*/ 3336829 w 3960528"/>
                  <a:gd name="connsiteY560" fmla="*/ 561198 h 3960396"/>
                  <a:gd name="connsiteX561" fmla="*/ 3306337 w 3960528"/>
                  <a:gd name="connsiteY561" fmla="*/ 532686 h 3960396"/>
                  <a:gd name="connsiteX562" fmla="*/ 3317953 w 3960528"/>
                  <a:gd name="connsiteY562" fmla="*/ 520014 h 3960396"/>
                  <a:gd name="connsiteX563" fmla="*/ 3348709 w 3960528"/>
                  <a:gd name="connsiteY563" fmla="*/ 548724 h 3960396"/>
                  <a:gd name="connsiteX564" fmla="*/ 3336829 w 3960528"/>
                  <a:gd name="connsiteY564" fmla="*/ 561198 h 3960396"/>
                  <a:gd name="connsiteX565" fmla="*/ 649176 w 3960528"/>
                  <a:gd name="connsiteY565" fmla="*/ 537240 h 3960396"/>
                  <a:gd name="connsiteX566" fmla="*/ 637494 w 3960528"/>
                  <a:gd name="connsiteY566" fmla="*/ 524568 h 3960396"/>
                  <a:gd name="connsiteX567" fmla="*/ 668712 w 3960528"/>
                  <a:gd name="connsiteY567" fmla="*/ 496386 h 3960396"/>
                  <a:gd name="connsiteX568" fmla="*/ 680064 w 3960528"/>
                  <a:gd name="connsiteY568" fmla="*/ 509256 h 3960396"/>
                  <a:gd name="connsiteX569" fmla="*/ 649176 w 3960528"/>
                  <a:gd name="connsiteY569" fmla="*/ 537240 h 3960396"/>
                  <a:gd name="connsiteX570" fmla="*/ 3275317 w 3960528"/>
                  <a:gd name="connsiteY570" fmla="*/ 504834 h 3960396"/>
                  <a:gd name="connsiteX571" fmla="*/ 3243769 w 3960528"/>
                  <a:gd name="connsiteY571" fmla="*/ 477708 h 3960396"/>
                  <a:gd name="connsiteX572" fmla="*/ 3254791 w 3960528"/>
                  <a:gd name="connsiteY572" fmla="*/ 464508 h 3960396"/>
                  <a:gd name="connsiteX573" fmla="*/ 3286669 w 3960528"/>
                  <a:gd name="connsiteY573" fmla="*/ 492030 h 3960396"/>
                  <a:gd name="connsiteX574" fmla="*/ 3275317 w 3960528"/>
                  <a:gd name="connsiteY574" fmla="*/ 504834 h 3960396"/>
                  <a:gd name="connsiteX575" fmla="*/ 711678 w 3960528"/>
                  <a:gd name="connsiteY575" fmla="*/ 481932 h 3960396"/>
                  <a:gd name="connsiteX576" fmla="*/ 700590 w 3960528"/>
                  <a:gd name="connsiteY576" fmla="*/ 468864 h 3960396"/>
                  <a:gd name="connsiteX577" fmla="*/ 732930 w 3960528"/>
                  <a:gd name="connsiteY577" fmla="*/ 442002 h 3960396"/>
                  <a:gd name="connsiteX578" fmla="*/ 743754 w 3960528"/>
                  <a:gd name="connsiteY578" fmla="*/ 455268 h 3960396"/>
                  <a:gd name="connsiteX579" fmla="*/ 711678 w 3960528"/>
                  <a:gd name="connsiteY579" fmla="*/ 481932 h 3960396"/>
                  <a:gd name="connsiteX580" fmla="*/ 3211561 w 3960528"/>
                  <a:gd name="connsiteY580" fmla="*/ 451242 h 3960396"/>
                  <a:gd name="connsiteX581" fmla="*/ 3178891 w 3960528"/>
                  <a:gd name="connsiteY581" fmla="*/ 425436 h 3960396"/>
                  <a:gd name="connsiteX582" fmla="*/ 3189319 w 3960528"/>
                  <a:gd name="connsiteY582" fmla="*/ 411774 h 3960396"/>
                  <a:gd name="connsiteX583" fmla="*/ 3222319 w 3960528"/>
                  <a:gd name="connsiteY583" fmla="*/ 437778 h 3960396"/>
                  <a:gd name="connsiteX584" fmla="*/ 3211561 w 3960528"/>
                  <a:gd name="connsiteY584" fmla="*/ 451242 h 3960396"/>
                  <a:gd name="connsiteX585" fmla="*/ 776424 w 3960528"/>
                  <a:gd name="connsiteY585" fmla="*/ 429396 h 3960396"/>
                  <a:gd name="connsiteX586" fmla="*/ 765864 w 3960528"/>
                  <a:gd name="connsiteY586" fmla="*/ 415800 h 3960396"/>
                  <a:gd name="connsiteX587" fmla="*/ 799392 w 3960528"/>
                  <a:gd name="connsiteY587" fmla="*/ 390324 h 3960396"/>
                  <a:gd name="connsiteX588" fmla="*/ 809622 w 3960528"/>
                  <a:gd name="connsiteY588" fmla="*/ 404118 h 3960396"/>
                  <a:gd name="connsiteX589" fmla="*/ 776424 w 3960528"/>
                  <a:gd name="connsiteY589" fmla="*/ 429396 h 3960396"/>
                  <a:gd name="connsiteX590" fmla="*/ 3145693 w 3960528"/>
                  <a:gd name="connsiteY590" fmla="*/ 400290 h 3960396"/>
                  <a:gd name="connsiteX591" fmla="*/ 3111967 w 3960528"/>
                  <a:gd name="connsiteY591" fmla="*/ 375804 h 3960396"/>
                  <a:gd name="connsiteX592" fmla="*/ 3121867 w 3960528"/>
                  <a:gd name="connsiteY592" fmla="*/ 361812 h 3960396"/>
                  <a:gd name="connsiteX593" fmla="*/ 3155857 w 3960528"/>
                  <a:gd name="connsiteY593" fmla="*/ 386430 h 3960396"/>
                  <a:gd name="connsiteX594" fmla="*/ 3145693 w 3960528"/>
                  <a:gd name="connsiteY594" fmla="*/ 400290 h 3960396"/>
                  <a:gd name="connsiteX595" fmla="*/ 843414 w 3960528"/>
                  <a:gd name="connsiteY595" fmla="*/ 379566 h 3960396"/>
                  <a:gd name="connsiteX596" fmla="*/ 833448 w 3960528"/>
                  <a:gd name="connsiteY596" fmla="*/ 365574 h 3960396"/>
                  <a:gd name="connsiteX597" fmla="*/ 868032 w 3960528"/>
                  <a:gd name="connsiteY597" fmla="*/ 341550 h 3960396"/>
                  <a:gd name="connsiteX598" fmla="*/ 877734 w 3960528"/>
                  <a:gd name="connsiteY598" fmla="*/ 355740 h 3960396"/>
                  <a:gd name="connsiteX599" fmla="*/ 843414 w 3960528"/>
                  <a:gd name="connsiteY599" fmla="*/ 379566 h 3960396"/>
                  <a:gd name="connsiteX600" fmla="*/ 3077713 w 3960528"/>
                  <a:gd name="connsiteY600" fmla="*/ 352242 h 3960396"/>
                  <a:gd name="connsiteX601" fmla="*/ 3042997 w 3960528"/>
                  <a:gd name="connsiteY601" fmla="*/ 329274 h 3960396"/>
                  <a:gd name="connsiteX602" fmla="*/ 3052237 w 3960528"/>
                  <a:gd name="connsiteY602" fmla="*/ 314820 h 3960396"/>
                  <a:gd name="connsiteX603" fmla="*/ 3087283 w 3960528"/>
                  <a:gd name="connsiteY603" fmla="*/ 337920 h 3960396"/>
                  <a:gd name="connsiteX604" fmla="*/ 3077713 w 3960528"/>
                  <a:gd name="connsiteY604" fmla="*/ 352242 h 3960396"/>
                  <a:gd name="connsiteX605" fmla="*/ 912450 w 3960528"/>
                  <a:gd name="connsiteY605" fmla="*/ 332574 h 3960396"/>
                  <a:gd name="connsiteX606" fmla="*/ 903144 w 3960528"/>
                  <a:gd name="connsiteY606" fmla="*/ 318120 h 3960396"/>
                  <a:gd name="connsiteX607" fmla="*/ 938718 w 3960528"/>
                  <a:gd name="connsiteY607" fmla="*/ 295548 h 3960396"/>
                  <a:gd name="connsiteX608" fmla="*/ 947760 w 3960528"/>
                  <a:gd name="connsiteY608" fmla="*/ 310200 h 3960396"/>
                  <a:gd name="connsiteX609" fmla="*/ 912450 w 3960528"/>
                  <a:gd name="connsiteY609" fmla="*/ 332574 h 3960396"/>
                  <a:gd name="connsiteX610" fmla="*/ 3007753 w 3960528"/>
                  <a:gd name="connsiteY610" fmla="*/ 307098 h 3960396"/>
                  <a:gd name="connsiteX611" fmla="*/ 2972047 w 3960528"/>
                  <a:gd name="connsiteY611" fmla="*/ 285648 h 3960396"/>
                  <a:gd name="connsiteX612" fmla="*/ 2980825 w 3960528"/>
                  <a:gd name="connsiteY612" fmla="*/ 270798 h 3960396"/>
                  <a:gd name="connsiteX613" fmla="*/ 3016729 w 3960528"/>
                  <a:gd name="connsiteY613" fmla="*/ 292512 h 3960396"/>
                  <a:gd name="connsiteX614" fmla="*/ 3007753 w 3960528"/>
                  <a:gd name="connsiteY614" fmla="*/ 307098 h 3960396"/>
                  <a:gd name="connsiteX615" fmla="*/ 983400 w 3960528"/>
                  <a:gd name="connsiteY615" fmla="*/ 288618 h 3960396"/>
                  <a:gd name="connsiteX616" fmla="*/ 974688 w 3960528"/>
                  <a:gd name="connsiteY616" fmla="*/ 273834 h 3960396"/>
                  <a:gd name="connsiteX617" fmla="*/ 1011186 w 3960528"/>
                  <a:gd name="connsiteY617" fmla="*/ 252780 h 3960396"/>
                  <a:gd name="connsiteX618" fmla="*/ 1019700 w 3960528"/>
                  <a:gd name="connsiteY618" fmla="*/ 267762 h 3960396"/>
                  <a:gd name="connsiteX619" fmla="*/ 983400 w 3960528"/>
                  <a:gd name="connsiteY619" fmla="*/ 288618 h 3960396"/>
                  <a:gd name="connsiteX620" fmla="*/ 2935945 w 3960528"/>
                  <a:gd name="connsiteY620" fmla="*/ 265056 h 3960396"/>
                  <a:gd name="connsiteX621" fmla="*/ 2899447 w 3960528"/>
                  <a:gd name="connsiteY621" fmla="*/ 245190 h 3960396"/>
                  <a:gd name="connsiteX622" fmla="*/ 2907433 w 3960528"/>
                  <a:gd name="connsiteY622" fmla="*/ 230010 h 3960396"/>
                  <a:gd name="connsiteX623" fmla="*/ 2944327 w 3960528"/>
                  <a:gd name="connsiteY623" fmla="*/ 250074 h 3960396"/>
                  <a:gd name="connsiteX624" fmla="*/ 2935945 w 3960528"/>
                  <a:gd name="connsiteY624" fmla="*/ 265056 h 3960396"/>
                  <a:gd name="connsiteX625" fmla="*/ 1056198 w 3960528"/>
                  <a:gd name="connsiteY625" fmla="*/ 247698 h 3960396"/>
                  <a:gd name="connsiteX626" fmla="*/ 1048146 w 3960528"/>
                  <a:gd name="connsiteY626" fmla="*/ 232518 h 3960396"/>
                  <a:gd name="connsiteX627" fmla="*/ 1085568 w 3960528"/>
                  <a:gd name="connsiteY627" fmla="*/ 213114 h 3960396"/>
                  <a:gd name="connsiteX628" fmla="*/ 1093356 w 3960528"/>
                  <a:gd name="connsiteY628" fmla="*/ 228426 h 3960396"/>
                  <a:gd name="connsiteX629" fmla="*/ 1056198 w 3960528"/>
                  <a:gd name="connsiteY629" fmla="*/ 247698 h 3960396"/>
                  <a:gd name="connsiteX630" fmla="*/ 2862487 w 3960528"/>
                  <a:gd name="connsiteY630" fmla="*/ 226050 h 3960396"/>
                  <a:gd name="connsiteX631" fmla="*/ 2825131 w 3960528"/>
                  <a:gd name="connsiteY631" fmla="*/ 207702 h 3960396"/>
                  <a:gd name="connsiteX632" fmla="*/ 2832588 w 3960528"/>
                  <a:gd name="connsiteY632" fmla="*/ 192192 h 3960396"/>
                  <a:gd name="connsiteX633" fmla="*/ 2870209 w 3960528"/>
                  <a:gd name="connsiteY633" fmla="*/ 210672 h 3960396"/>
                  <a:gd name="connsiteX634" fmla="*/ 2862487 w 3960528"/>
                  <a:gd name="connsiteY634" fmla="*/ 226050 h 3960396"/>
                  <a:gd name="connsiteX635" fmla="*/ 1130778 w 3960528"/>
                  <a:gd name="connsiteY635" fmla="*/ 209880 h 3960396"/>
                  <a:gd name="connsiteX636" fmla="*/ 1123386 w 3960528"/>
                  <a:gd name="connsiteY636" fmla="*/ 194436 h 3960396"/>
                  <a:gd name="connsiteX637" fmla="*/ 1161534 w 3960528"/>
                  <a:gd name="connsiteY637" fmla="*/ 176550 h 3960396"/>
                  <a:gd name="connsiteX638" fmla="*/ 1168662 w 3960528"/>
                  <a:gd name="connsiteY638" fmla="*/ 192258 h 3960396"/>
                  <a:gd name="connsiteX639" fmla="*/ 1130778 w 3960528"/>
                  <a:gd name="connsiteY639" fmla="*/ 209880 h 3960396"/>
                  <a:gd name="connsiteX640" fmla="*/ 2787511 w 3960528"/>
                  <a:gd name="connsiteY640" fmla="*/ 190212 h 3960396"/>
                  <a:gd name="connsiteX641" fmla="*/ 2749429 w 3960528"/>
                  <a:gd name="connsiteY641" fmla="*/ 173514 h 3960396"/>
                  <a:gd name="connsiteX642" fmla="*/ 2756227 w 3960528"/>
                  <a:gd name="connsiteY642" fmla="*/ 157674 h 3960396"/>
                  <a:gd name="connsiteX643" fmla="*/ 2794573 w 3960528"/>
                  <a:gd name="connsiteY643" fmla="*/ 174504 h 3960396"/>
                  <a:gd name="connsiteX644" fmla="*/ 2787511 w 3960528"/>
                  <a:gd name="connsiteY644" fmla="*/ 190212 h 3960396"/>
                  <a:gd name="connsiteX645" fmla="*/ 1206942 w 3960528"/>
                  <a:gd name="connsiteY645" fmla="*/ 175296 h 3960396"/>
                  <a:gd name="connsiteX646" fmla="*/ 1200144 w 3960528"/>
                  <a:gd name="connsiteY646" fmla="*/ 159456 h 3960396"/>
                  <a:gd name="connsiteX647" fmla="*/ 1239084 w 3960528"/>
                  <a:gd name="connsiteY647" fmla="*/ 143286 h 3960396"/>
                  <a:gd name="connsiteX648" fmla="*/ 1245486 w 3960528"/>
                  <a:gd name="connsiteY648" fmla="*/ 159192 h 3960396"/>
                  <a:gd name="connsiteX649" fmla="*/ 1206942 w 3960528"/>
                  <a:gd name="connsiteY649" fmla="*/ 175296 h 3960396"/>
                  <a:gd name="connsiteX650" fmla="*/ 2711017 w 3960528"/>
                  <a:gd name="connsiteY650" fmla="*/ 157674 h 3960396"/>
                  <a:gd name="connsiteX651" fmla="*/ 2672209 w 3960528"/>
                  <a:gd name="connsiteY651" fmla="*/ 142560 h 3960396"/>
                  <a:gd name="connsiteX652" fmla="*/ 2678281 w 3960528"/>
                  <a:gd name="connsiteY652" fmla="*/ 126456 h 3960396"/>
                  <a:gd name="connsiteX653" fmla="*/ 2717419 w 3960528"/>
                  <a:gd name="connsiteY653" fmla="*/ 141702 h 3960396"/>
                  <a:gd name="connsiteX654" fmla="*/ 2711017 w 3960528"/>
                  <a:gd name="connsiteY654" fmla="*/ 157674 h 3960396"/>
                  <a:gd name="connsiteX655" fmla="*/ 1284492 w 3960528"/>
                  <a:gd name="connsiteY655" fmla="*/ 143946 h 3960396"/>
                  <a:gd name="connsiteX656" fmla="*/ 1278486 w 3960528"/>
                  <a:gd name="connsiteY656" fmla="*/ 127908 h 3960396"/>
                  <a:gd name="connsiteX657" fmla="*/ 1318086 w 3960528"/>
                  <a:gd name="connsiteY657" fmla="*/ 113388 h 3960396"/>
                  <a:gd name="connsiteX658" fmla="*/ 1323828 w 3960528"/>
                  <a:gd name="connsiteY658" fmla="*/ 129558 h 3960396"/>
                  <a:gd name="connsiteX659" fmla="*/ 1284492 w 3960528"/>
                  <a:gd name="connsiteY659" fmla="*/ 143946 h 3960396"/>
                  <a:gd name="connsiteX660" fmla="*/ 2633005 w 3960528"/>
                  <a:gd name="connsiteY660" fmla="*/ 128238 h 3960396"/>
                  <a:gd name="connsiteX661" fmla="*/ 2593537 w 3960528"/>
                  <a:gd name="connsiteY661" fmla="*/ 114840 h 3960396"/>
                  <a:gd name="connsiteX662" fmla="*/ 2598883 w 3960528"/>
                  <a:gd name="connsiteY662" fmla="*/ 98538 h 3960396"/>
                  <a:gd name="connsiteX663" fmla="*/ 2638681 w 3960528"/>
                  <a:gd name="connsiteY663" fmla="*/ 112134 h 3960396"/>
                  <a:gd name="connsiteX664" fmla="*/ 2633005 w 3960528"/>
                  <a:gd name="connsiteY664" fmla="*/ 128238 h 3960396"/>
                  <a:gd name="connsiteX665" fmla="*/ 1363362 w 3960528"/>
                  <a:gd name="connsiteY665" fmla="*/ 115962 h 3960396"/>
                  <a:gd name="connsiteX666" fmla="*/ 1358016 w 3960528"/>
                  <a:gd name="connsiteY666" fmla="*/ 99726 h 3960396"/>
                  <a:gd name="connsiteX667" fmla="*/ 1398210 w 3960528"/>
                  <a:gd name="connsiteY667" fmla="*/ 86922 h 3960396"/>
                  <a:gd name="connsiteX668" fmla="*/ 1403226 w 3960528"/>
                  <a:gd name="connsiteY668" fmla="*/ 103356 h 3960396"/>
                  <a:gd name="connsiteX669" fmla="*/ 1363362 w 3960528"/>
                  <a:gd name="connsiteY669" fmla="*/ 115962 h 3960396"/>
                  <a:gd name="connsiteX670" fmla="*/ 2553739 w 3960528"/>
                  <a:gd name="connsiteY670" fmla="*/ 102234 h 3960396"/>
                  <a:gd name="connsiteX671" fmla="*/ 2513677 w 3960528"/>
                  <a:gd name="connsiteY671" fmla="*/ 90486 h 3960396"/>
                  <a:gd name="connsiteX672" fmla="*/ 2518363 w 3960528"/>
                  <a:gd name="connsiteY672" fmla="*/ 73920 h 3960396"/>
                  <a:gd name="connsiteX673" fmla="*/ 2558821 w 3960528"/>
                  <a:gd name="connsiteY673" fmla="*/ 85734 h 3960396"/>
                  <a:gd name="connsiteX674" fmla="*/ 2553739 w 3960528"/>
                  <a:gd name="connsiteY674" fmla="*/ 102234 h 3960396"/>
                  <a:gd name="connsiteX675" fmla="*/ 1443222 w 3960528"/>
                  <a:gd name="connsiteY675" fmla="*/ 91476 h 3960396"/>
                  <a:gd name="connsiteX676" fmla="*/ 1438536 w 3960528"/>
                  <a:gd name="connsiteY676" fmla="*/ 74910 h 3960396"/>
                  <a:gd name="connsiteX677" fmla="*/ 1479126 w 3960528"/>
                  <a:gd name="connsiteY677" fmla="*/ 63888 h 3960396"/>
                  <a:gd name="connsiteX678" fmla="*/ 1483416 w 3960528"/>
                  <a:gd name="connsiteY678" fmla="*/ 80520 h 3960396"/>
                  <a:gd name="connsiteX679" fmla="*/ 1443222 w 3960528"/>
                  <a:gd name="connsiteY679" fmla="*/ 91476 h 3960396"/>
                  <a:gd name="connsiteX680" fmla="*/ 2473483 w 3960528"/>
                  <a:gd name="connsiteY680" fmla="*/ 79596 h 3960396"/>
                  <a:gd name="connsiteX681" fmla="*/ 2432959 w 3960528"/>
                  <a:gd name="connsiteY681" fmla="*/ 69564 h 3960396"/>
                  <a:gd name="connsiteX682" fmla="*/ 2436919 w 3960528"/>
                  <a:gd name="connsiteY682" fmla="*/ 52866 h 3960396"/>
                  <a:gd name="connsiteX683" fmla="*/ 2477773 w 3960528"/>
                  <a:gd name="connsiteY683" fmla="*/ 62898 h 3960396"/>
                  <a:gd name="connsiteX684" fmla="*/ 2473483 w 3960528"/>
                  <a:gd name="connsiteY684" fmla="*/ 79596 h 3960396"/>
                  <a:gd name="connsiteX685" fmla="*/ 1523874 w 3960528"/>
                  <a:gd name="connsiteY685" fmla="*/ 70422 h 3960396"/>
                  <a:gd name="connsiteX686" fmla="*/ 1519914 w 3960528"/>
                  <a:gd name="connsiteY686" fmla="*/ 53724 h 3960396"/>
                  <a:gd name="connsiteX687" fmla="*/ 1560900 w 3960528"/>
                  <a:gd name="connsiteY687" fmla="*/ 44418 h 3960396"/>
                  <a:gd name="connsiteX688" fmla="*/ 1564530 w 3960528"/>
                  <a:gd name="connsiteY688" fmla="*/ 61182 h 3960396"/>
                  <a:gd name="connsiteX689" fmla="*/ 1523874 w 3960528"/>
                  <a:gd name="connsiteY689" fmla="*/ 70422 h 3960396"/>
                  <a:gd name="connsiteX690" fmla="*/ 2392303 w 3960528"/>
                  <a:gd name="connsiteY690" fmla="*/ 60390 h 3960396"/>
                  <a:gd name="connsiteX691" fmla="*/ 2351449 w 3960528"/>
                  <a:gd name="connsiteY691" fmla="*/ 52206 h 3960396"/>
                  <a:gd name="connsiteX692" fmla="*/ 2354617 w 3960528"/>
                  <a:gd name="connsiteY692" fmla="*/ 35310 h 3960396"/>
                  <a:gd name="connsiteX693" fmla="*/ 2395801 w 3960528"/>
                  <a:gd name="connsiteY693" fmla="*/ 43626 h 3960396"/>
                  <a:gd name="connsiteX694" fmla="*/ 2392303 w 3960528"/>
                  <a:gd name="connsiteY694" fmla="*/ 60390 h 3960396"/>
                  <a:gd name="connsiteX695" fmla="*/ 1605450 w 3960528"/>
                  <a:gd name="connsiteY695" fmla="*/ 52800 h 3960396"/>
                  <a:gd name="connsiteX696" fmla="*/ 1602150 w 3960528"/>
                  <a:gd name="connsiteY696" fmla="*/ 35970 h 3960396"/>
                  <a:gd name="connsiteX697" fmla="*/ 1643598 w 3960528"/>
                  <a:gd name="connsiteY697" fmla="*/ 28380 h 3960396"/>
                  <a:gd name="connsiteX698" fmla="*/ 1646502 w 3960528"/>
                  <a:gd name="connsiteY698" fmla="*/ 45342 h 3960396"/>
                  <a:gd name="connsiteX699" fmla="*/ 1605450 w 3960528"/>
                  <a:gd name="connsiteY699" fmla="*/ 52800 h 3960396"/>
                  <a:gd name="connsiteX700" fmla="*/ 2310397 w 3960528"/>
                  <a:gd name="connsiteY700" fmla="*/ 44748 h 3960396"/>
                  <a:gd name="connsiteX701" fmla="*/ 2269279 w 3960528"/>
                  <a:gd name="connsiteY701" fmla="*/ 38148 h 3960396"/>
                  <a:gd name="connsiteX702" fmla="*/ 2271721 w 3960528"/>
                  <a:gd name="connsiteY702" fmla="*/ 21186 h 3960396"/>
                  <a:gd name="connsiteX703" fmla="*/ 2313301 w 3960528"/>
                  <a:gd name="connsiteY703" fmla="*/ 27786 h 3960396"/>
                  <a:gd name="connsiteX704" fmla="*/ 2310397 w 3960528"/>
                  <a:gd name="connsiteY704" fmla="*/ 44748 h 3960396"/>
                  <a:gd name="connsiteX705" fmla="*/ 1687620 w 3960528"/>
                  <a:gd name="connsiteY705" fmla="*/ 38742 h 3960396"/>
                  <a:gd name="connsiteX706" fmla="*/ 1685046 w 3960528"/>
                  <a:gd name="connsiteY706" fmla="*/ 21780 h 3960396"/>
                  <a:gd name="connsiteX707" fmla="*/ 1726758 w 3960528"/>
                  <a:gd name="connsiteY707" fmla="*/ 15972 h 3960396"/>
                  <a:gd name="connsiteX708" fmla="*/ 1728870 w 3960528"/>
                  <a:gd name="connsiteY708" fmla="*/ 33000 h 3960396"/>
                  <a:gd name="connsiteX709" fmla="*/ 1687620 w 3960528"/>
                  <a:gd name="connsiteY709" fmla="*/ 38742 h 3960396"/>
                  <a:gd name="connsiteX710" fmla="*/ 2227897 w 3960528"/>
                  <a:gd name="connsiteY710" fmla="*/ 32604 h 3960396"/>
                  <a:gd name="connsiteX711" fmla="*/ 2186514 w 3960528"/>
                  <a:gd name="connsiteY711" fmla="*/ 27852 h 3960396"/>
                  <a:gd name="connsiteX712" fmla="*/ 2188231 w 3960528"/>
                  <a:gd name="connsiteY712" fmla="*/ 10758 h 3960396"/>
                  <a:gd name="connsiteX713" fmla="*/ 2230075 w 3960528"/>
                  <a:gd name="connsiteY713" fmla="*/ 15576 h 3960396"/>
                  <a:gd name="connsiteX714" fmla="*/ 2227897 w 3960528"/>
                  <a:gd name="connsiteY714" fmla="*/ 32604 h 3960396"/>
                  <a:gd name="connsiteX715" fmla="*/ 1770318 w 3960528"/>
                  <a:gd name="connsiteY715" fmla="*/ 28182 h 3960396"/>
                  <a:gd name="connsiteX716" fmla="*/ 1768470 w 3960528"/>
                  <a:gd name="connsiteY716" fmla="*/ 11088 h 3960396"/>
                  <a:gd name="connsiteX717" fmla="*/ 1810380 w 3960528"/>
                  <a:gd name="connsiteY717" fmla="*/ 7128 h 3960396"/>
                  <a:gd name="connsiteX718" fmla="*/ 1811832 w 3960528"/>
                  <a:gd name="connsiteY718" fmla="*/ 24222 h 3960396"/>
                  <a:gd name="connsiteX719" fmla="*/ 1770318 w 3960528"/>
                  <a:gd name="connsiteY719" fmla="*/ 28182 h 3960396"/>
                  <a:gd name="connsiteX720" fmla="*/ 2145001 w 3960528"/>
                  <a:gd name="connsiteY720" fmla="*/ 23892 h 3960396"/>
                  <a:gd name="connsiteX721" fmla="*/ 2103420 w 3960528"/>
                  <a:gd name="connsiteY721" fmla="*/ 20856 h 3960396"/>
                  <a:gd name="connsiteX722" fmla="*/ 2104411 w 3960528"/>
                  <a:gd name="connsiteY722" fmla="*/ 3828 h 3960396"/>
                  <a:gd name="connsiteX723" fmla="*/ 2146387 w 3960528"/>
                  <a:gd name="connsiteY723" fmla="*/ 6798 h 3960396"/>
                  <a:gd name="connsiteX724" fmla="*/ 2145001 w 3960528"/>
                  <a:gd name="connsiteY724" fmla="*/ 23892 h 3960396"/>
                  <a:gd name="connsiteX725" fmla="*/ 1853478 w 3960528"/>
                  <a:gd name="connsiteY725" fmla="*/ 21054 h 3960396"/>
                  <a:gd name="connsiteX726" fmla="*/ 1852422 w 3960528"/>
                  <a:gd name="connsiteY726" fmla="*/ 4026 h 3960396"/>
                  <a:gd name="connsiteX727" fmla="*/ 1894398 w 3960528"/>
                  <a:gd name="connsiteY727" fmla="*/ 1782 h 3960396"/>
                  <a:gd name="connsiteX728" fmla="*/ 1895124 w 3960528"/>
                  <a:gd name="connsiteY728" fmla="*/ 18942 h 3960396"/>
                  <a:gd name="connsiteX729" fmla="*/ 1853478 w 3960528"/>
                  <a:gd name="connsiteY729" fmla="*/ 21054 h 3960396"/>
                  <a:gd name="connsiteX730" fmla="*/ 2061774 w 3960528"/>
                  <a:gd name="connsiteY730" fmla="*/ 18810 h 3960396"/>
                  <a:gd name="connsiteX731" fmla="*/ 2020128 w 3960528"/>
                  <a:gd name="connsiteY731" fmla="*/ 17556 h 3960396"/>
                  <a:gd name="connsiteX732" fmla="*/ 2020459 w 3960528"/>
                  <a:gd name="connsiteY732" fmla="*/ 396 h 3960396"/>
                  <a:gd name="connsiteX733" fmla="*/ 2062368 w 3960528"/>
                  <a:gd name="connsiteY733" fmla="*/ 1650 h 3960396"/>
                  <a:gd name="connsiteX734" fmla="*/ 2061774 w 3960528"/>
                  <a:gd name="connsiteY734" fmla="*/ 18810 h 3960396"/>
                  <a:gd name="connsiteX735" fmla="*/ 1936705 w 3960528"/>
                  <a:gd name="connsiteY735" fmla="*/ 17622 h 3960396"/>
                  <a:gd name="connsiteX736" fmla="*/ 1936374 w 3960528"/>
                  <a:gd name="connsiteY736" fmla="*/ 462 h 3960396"/>
                  <a:gd name="connsiteX737" fmla="*/ 1978416 w 3960528"/>
                  <a:gd name="connsiteY737" fmla="*/ 0 h 3960396"/>
                  <a:gd name="connsiteX738" fmla="*/ 1978416 w 3960528"/>
                  <a:gd name="connsiteY738" fmla="*/ 17160 h 3960396"/>
                  <a:gd name="connsiteX739" fmla="*/ 1936705 w 3960528"/>
                  <a:gd name="connsiteY739" fmla="*/ 17622 h 396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</a:cxnLst>
                <a:rect l="l" t="t" r="r" b="b"/>
                <a:pathLst>
                  <a:path w="3960528" h="3960396">
                    <a:moveTo>
                      <a:pt x="1985611" y="3960396"/>
                    </a:moveTo>
                    <a:lnTo>
                      <a:pt x="1985544" y="3943236"/>
                    </a:lnTo>
                    <a:cubicBezTo>
                      <a:pt x="1999536" y="3943170"/>
                      <a:pt x="2013396" y="3943038"/>
                      <a:pt x="2027257" y="3942642"/>
                    </a:cubicBezTo>
                    <a:lnTo>
                      <a:pt x="2027653" y="3959802"/>
                    </a:lnTo>
                    <a:cubicBezTo>
                      <a:pt x="2013726" y="3960198"/>
                      <a:pt x="1999734" y="3960330"/>
                      <a:pt x="1985611" y="3960396"/>
                    </a:cubicBezTo>
                    <a:close/>
                    <a:moveTo>
                      <a:pt x="1943634" y="3960000"/>
                    </a:moveTo>
                    <a:cubicBezTo>
                      <a:pt x="1929576" y="3959736"/>
                      <a:pt x="1915584" y="3959340"/>
                      <a:pt x="1901659" y="3958812"/>
                    </a:cubicBezTo>
                    <a:lnTo>
                      <a:pt x="1902318" y="3941652"/>
                    </a:lnTo>
                    <a:cubicBezTo>
                      <a:pt x="1916178" y="3942246"/>
                      <a:pt x="1930038" y="3942576"/>
                      <a:pt x="1943898" y="3942840"/>
                    </a:cubicBezTo>
                    <a:lnTo>
                      <a:pt x="1943634" y="3960000"/>
                    </a:lnTo>
                    <a:close/>
                    <a:moveTo>
                      <a:pt x="2069761" y="3958350"/>
                    </a:moveTo>
                    <a:lnTo>
                      <a:pt x="2068968" y="3941190"/>
                    </a:lnTo>
                    <a:cubicBezTo>
                      <a:pt x="2082895" y="3940596"/>
                      <a:pt x="2096755" y="3939870"/>
                      <a:pt x="2110614" y="3938946"/>
                    </a:cubicBezTo>
                    <a:lnTo>
                      <a:pt x="2111737" y="3956106"/>
                    </a:lnTo>
                    <a:cubicBezTo>
                      <a:pt x="2097745" y="3956964"/>
                      <a:pt x="2083818" y="3957690"/>
                      <a:pt x="2069761" y="3958350"/>
                    </a:cubicBezTo>
                    <a:close/>
                    <a:moveTo>
                      <a:pt x="1859616" y="3956766"/>
                    </a:moveTo>
                    <a:cubicBezTo>
                      <a:pt x="1845624" y="3955908"/>
                      <a:pt x="1831632" y="3954852"/>
                      <a:pt x="1817706" y="3953730"/>
                    </a:cubicBezTo>
                    <a:lnTo>
                      <a:pt x="1819092" y="3936636"/>
                    </a:lnTo>
                    <a:cubicBezTo>
                      <a:pt x="1832886" y="3937758"/>
                      <a:pt x="1846812" y="3938748"/>
                      <a:pt x="1860672" y="3939606"/>
                    </a:cubicBezTo>
                    <a:lnTo>
                      <a:pt x="1859616" y="3956766"/>
                    </a:lnTo>
                    <a:close/>
                    <a:moveTo>
                      <a:pt x="2153712" y="3952806"/>
                    </a:moveTo>
                    <a:lnTo>
                      <a:pt x="2152129" y="3935778"/>
                    </a:lnTo>
                    <a:cubicBezTo>
                      <a:pt x="2165989" y="3934590"/>
                      <a:pt x="2179849" y="3933138"/>
                      <a:pt x="2193643" y="3931686"/>
                    </a:cubicBezTo>
                    <a:lnTo>
                      <a:pt x="2195491" y="3948780"/>
                    </a:lnTo>
                    <a:cubicBezTo>
                      <a:pt x="2181564" y="3950298"/>
                      <a:pt x="2167639" y="3951684"/>
                      <a:pt x="2153712" y="3952806"/>
                    </a:cubicBezTo>
                    <a:close/>
                    <a:moveTo>
                      <a:pt x="1775796" y="3949968"/>
                    </a:moveTo>
                    <a:cubicBezTo>
                      <a:pt x="1761804" y="3948516"/>
                      <a:pt x="1747878" y="3946932"/>
                      <a:pt x="1734018" y="3945216"/>
                    </a:cubicBezTo>
                    <a:lnTo>
                      <a:pt x="1736130" y="3928188"/>
                    </a:lnTo>
                    <a:cubicBezTo>
                      <a:pt x="1749924" y="3929904"/>
                      <a:pt x="1763718" y="3931356"/>
                      <a:pt x="1777578" y="3932874"/>
                    </a:cubicBezTo>
                    <a:lnTo>
                      <a:pt x="1775796" y="3949968"/>
                    </a:lnTo>
                    <a:close/>
                    <a:moveTo>
                      <a:pt x="2237268" y="3943830"/>
                    </a:moveTo>
                    <a:lnTo>
                      <a:pt x="2235091" y="3926802"/>
                    </a:lnTo>
                    <a:cubicBezTo>
                      <a:pt x="2248885" y="3924954"/>
                      <a:pt x="2262679" y="3923040"/>
                      <a:pt x="2276473" y="3920994"/>
                    </a:cubicBezTo>
                    <a:lnTo>
                      <a:pt x="2278981" y="3937956"/>
                    </a:lnTo>
                    <a:cubicBezTo>
                      <a:pt x="2265121" y="3940068"/>
                      <a:pt x="2251195" y="3941982"/>
                      <a:pt x="2237268" y="3943830"/>
                    </a:cubicBezTo>
                    <a:close/>
                    <a:moveTo>
                      <a:pt x="1692306" y="3939672"/>
                    </a:moveTo>
                    <a:cubicBezTo>
                      <a:pt x="1678446" y="3937560"/>
                      <a:pt x="1664586" y="3935448"/>
                      <a:pt x="1650726" y="3933072"/>
                    </a:cubicBezTo>
                    <a:lnTo>
                      <a:pt x="1653630" y="3916110"/>
                    </a:lnTo>
                    <a:cubicBezTo>
                      <a:pt x="1667292" y="3918420"/>
                      <a:pt x="1680954" y="3920532"/>
                      <a:pt x="1694814" y="3922644"/>
                    </a:cubicBezTo>
                    <a:lnTo>
                      <a:pt x="1692306" y="3939672"/>
                    </a:lnTo>
                    <a:close/>
                    <a:moveTo>
                      <a:pt x="2320495" y="3931224"/>
                    </a:moveTo>
                    <a:lnTo>
                      <a:pt x="2317591" y="3914262"/>
                    </a:lnTo>
                    <a:cubicBezTo>
                      <a:pt x="2331319" y="3911952"/>
                      <a:pt x="2344981" y="3909378"/>
                      <a:pt x="2358577" y="3906738"/>
                    </a:cubicBezTo>
                    <a:lnTo>
                      <a:pt x="2361811" y="3923634"/>
                    </a:lnTo>
                    <a:cubicBezTo>
                      <a:pt x="2348149" y="3926274"/>
                      <a:pt x="2334355" y="3928848"/>
                      <a:pt x="2320495" y="3931224"/>
                    </a:cubicBezTo>
                    <a:close/>
                    <a:moveTo>
                      <a:pt x="1609344" y="3925680"/>
                    </a:moveTo>
                    <a:cubicBezTo>
                      <a:pt x="1595550" y="3923106"/>
                      <a:pt x="1581756" y="3920334"/>
                      <a:pt x="1568028" y="3917496"/>
                    </a:cubicBezTo>
                    <a:lnTo>
                      <a:pt x="1571658" y="3900666"/>
                    </a:lnTo>
                    <a:cubicBezTo>
                      <a:pt x="1585254" y="3903504"/>
                      <a:pt x="1598784" y="3906276"/>
                      <a:pt x="1612512" y="3908784"/>
                    </a:cubicBezTo>
                    <a:lnTo>
                      <a:pt x="1609344" y="3925680"/>
                    </a:lnTo>
                    <a:close/>
                    <a:moveTo>
                      <a:pt x="2403061" y="3915120"/>
                    </a:moveTo>
                    <a:lnTo>
                      <a:pt x="2399431" y="3898290"/>
                    </a:lnTo>
                    <a:cubicBezTo>
                      <a:pt x="2413027" y="3895386"/>
                      <a:pt x="2426491" y="3892218"/>
                      <a:pt x="2440021" y="3889050"/>
                    </a:cubicBezTo>
                    <a:lnTo>
                      <a:pt x="2444113" y="3905748"/>
                    </a:lnTo>
                    <a:cubicBezTo>
                      <a:pt x="2430517" y="3908982"/>
                      <a:pt x="2416789" y="3912150"/>
                      <a:pt x="2403061" y="3915120"/>
                    </a:cubicBezTo>
                    <a:close/>
                    <a:moveTo>
                      <a:pt x="1526976" y="3908256"/>
                    </a:moveTo>
                    <a:cubicBezTo>
                      <a:pt x="1513314" y="3905022"/>
                      <a:pt x="1499718" y="3901788"/>
                      <a:pt x="1486188" y="3898224"/>
                    </a:cubicBezTo>
                    <a:lnTo>
                      <a:pt x="1490412" y="3881592"/>
                    </a:lnTo>
                    <a:cubicBezTo>
                      <a:pt x="1503942" y="3885024"/>
                      <a:pt x="1517340" y="3888324"/>
                      <a:pt x="1530936" y="3891492"/>
                    </a:cubicBezTo>
                    <a:lnTo>
                      <a:pt x="1526976" y="3908256"/>
                    </a:lnTo>
                    <a:close/>
                    <a:moveTo>
                      <a:pt x="2484835" y="3895518"/>
                    </a:moveTo>
                    <a:lnTo>
                      <a:pt x="2480479" y="3878886"/>
                    </a:lnTo>
                    <a:cubicBezTo>
                      <a:pt x="2494009" y="3875256"/>
                      <a:pt x="2507341" y="3871692"/>
                      <a:pt x="2520673" y="3867864"/>
                    </a:cubicBezTo>
                    <a:lnTo>
                      <a:pt x="2525425" y="3884430"/>
                    </a:lnTo>
                    <a:cubicBezTo>
                      <a:pt x="2512027" y="3888192"/>
                      <a:pt x="2498431" y="3891888"/>
                      <a:pt x="2484835" y="3895518"/>
                    </a:cubicBezTo>
                    <a:close/>
                    <a:moveTo>
                      <a:pt x="1445598" y="3887334"/>
                    </a:moveTo>
                    <a:cubicBezTo>
                      <a:pt x="1432002" y="3883572"/>
                      <a:pt x="1418604" y="3879678"/>
                      <a:pt x="1405140" y="3875586"/>
                    </a:cubicBezTo>
                    <a:lnTo>
                      <a:pt x="1410156" y="3859086"/>
                    </a:lnTo>
                    <a:cubicBezTo>
                      <a:pt x="1423422" y="3863178"/>
                      <a:pt x="1436754" y="3867006"/>
                      <a:pt x="1450152" y="3870768"/>
                    </a:cubicBezTo>
                    <a:lnTo>
                      <a:pt x="1445598" y="3887334"/>
                    </a:lnTo>
                    <a:close/>
                    <a:moveTo>
                      <a:pt x="2565817" y="3872352"/>
                    </a:moveTo>
                    <a:lnTo>
                      <a:pt x="2560735" y="3855984"/>
                    </a:lnTo>
                    <a:cubicBezTo>
                      <a:pt x="2574067" y="3851892"/>
                      <a:pt x="2587333" y="3847602"/>
                      <a:pt x="2600599" y="3843180"/>
                    </a:cubicBezTo>
                    <a:lnTo>
                      <a:pt x="2605945" y="3859482"/>
                    </a:lnTo>
                    <a:cubicBezTo>
                      <a:pt x="2592613" y="3863904"/>
                      <a:pt x="2579281" y="3868260"/>
                      <a:pt x="2565817" y="3872352"/>
                    </a:cubicBezTo>
                    <a:close/>
                    <a:moveTo>
                      <a:pt x="1365078" y="3863046"/>
                    </a:moveTo>
                    <a:cubicBezTo>
                      <a:pt x="1351746" y="3858624"/>
                      <a:pt x="1338414" y="3854136"/>
                      <a:pt x="1325280" y="3849450"/>
                    </a:cubicBezTo>
                    <a:lnTo>
                      <a:pt x="1330956" y="3833280"/>
                    </a:lnTo>
                    <a:cubicBezTo>
                      <a:pt x="1344024" y="3837900"/>
                      <a:pt x="1357158" y="3842322"/>
                      <a:pt x="1370490" y="3846678"/>
                    </a:cubicBezTo>
                    <a:lnTo>
                      <a:pt x="1365078" y="3863046"/>
                    </a:lnTo>
                    <a:close/>
                    <a:moveTo>
                      <a:pt x="2645941" y="3845820"/>
                    </a:moveTo>
                    <a:lnTo>
                      <a:pt x="2640133" y="3829650"/>
                    </a:lnTo>
                    <a:cubicBezTo>
                      <a:pt x="2653267" y="3824898"/>
                      <a:pt x="2666401" y="3820014"/>
                      <a:pt x="2679469" y="3815064"/>
                    </a:cubicBezTo>
                    <a:lnTo>
                      <a:pt x="2685607" y="3831102"/>
                    </a:lnTo>
                    <a:cubicBezTo>
                      <a:pt x="2672341" y="3836118"/>
                      <a:pt x="2659207" y="3841068"/>
                      <a:pt x="2645941" y="3845820"/>
                    </a:cubicBezTo>
                    <a:close/>
                    <a:moveTo>
                      <a:pt x="1285614" y="3835194"/>
                    </a:moveTo>
                    <a:cubicBezTo>
                      <a:pt x="1272546" y="3830244"/>
                      <a:pt x="1259412" y="3825162"/>
                      <a:pt x="1246476" y="3820014"/>
                    </a:cubicBezTo>
                    <a:lnTo>
                      <a:pt x="1252812" y="3804042"/>
                    </a:lnTo>
                    <a:cubicBezTo>
                      <a:pt x="1265682" y="3809190"/>
                      <a:pt x="1278618" y="3814140"/>
                      <a:pt x="1291686" y="3819156"/>
                    </a:cubicBezTo>
                    <a:lnTo>
                      <a:pt x="1285614" y="3835194"/>
                    </a:lnTo>
                    <a:close/>
                    <a:moveTo>
                      <a:pt x="2724811" y="3815658"/>
                    </a:moveTo>
                    <a:lnTo>
                      <a:pt x="2718342" y="3799752"/>
                    </a:lnTo>
                    <a:cubicBezTo>
                      <a:pt x="2731345" y="3794538"/>
                      <a:pt x="2744149" y="3789060"/>
                      <a:pt x="2756953" y="3783582"/>
                    </a:cubicBezTo>
                    <a:lnTo>
                      <a:pt x="2763817" y="3799356"/>
                    </a:lnTo>
                    <a:cubicBezTo>
                      <a:pt x="2750815" y="3804966"/>
                      <a:pt x="2737813" y="3810378"/>
                      <a:pt x="2724811" y="3815658"/>
                    </a:cubicBezTo>
                    <a:close/>
                    <a:moveTo>
                      <a:pt x="1207668" y="3804042"/>
                    </a:moveTo>
                    <a:cubicBezTo>
                      <a:pt x="1194732" y="3798630"/>
                      <a:pt x="1181928" y="3792954"/>
                      <a:pt x="1169190" y="3787278"/>
                    </a:cubicBezTo>
                    <a:lnTo>
                      <a:pt x="1176252" y="3771570"/>
                    </a:lnTo>
                    <a:cubicBezTo>
                      <a:pt x="1188858" y="3777246"/>
                      <a:pt x="1201530" y="3782790"/>
                      <a:pt x="1214334" y="3788202"/>
                    </a:cubicBezTo>
                    <a:lnTo>
                      <a:pt x="1207668" y="3804042"/>
                    </a:lnTo>
                    <a:close/>
                    <a:moveTo>
                      <a:pt x="2802295" y="3782262"/>
                    </a:moveTo>
                    <a:lnTo>
                      <a:pt x="2795167" y="3766620"/>
                    </a:lnTo>
                    <a:cubicBezTo>
                      <a:pt x="2807838" y="3760812"/>
                      <a:pt x="2820445" y="3754872"/>
                      <a:pt x="2832985" y="3748800"/>
                    </a:cubicBezTo>
                    <a:lnTo>
                      <a:pt x="2840509" y="3764310"/>
                    </a:lnTo>
                    <a:cubicBezTo>
                      <a:pt x="2827705" y="3770382"/>
                      <a:pt x="2815099" y="3776388"/>
                      <a:pt x="2802295" y="3782262"/>
                    </a:cubicBezTo>
                    <a:close/>
                    <a:moveTo>
                      <a:pt x="1131240" y="3769656"/>
                    </a:moveTo>
                    <a:cubicBezTo>
                      <a:pt x="1118568" y="3763716"/>
                      <a:pt x="1106028" y="3757578"/>
                      <a:pt x="1093488" y="3751308"/>
                    </a:cubicBezTo>
                    <a:lnTo>
                      <a:pt x="1101276" y="3735996"/>
                    </a:lnTo>
                    <a:cubicBezTo>
                      <a:pt x="1113618" y="3742134"/>
                      <a:pt x="1126026" y="3748206"/>
                      <a:pt x="1138632" y="3754212"/>
                    </a:cubicBezTo>
                    <a:lnTo>
                      <a:pt x="1131240" y="3769656"/>
                    </a:lnTo>
                    <a:close/>
                    <a:moveTo>
                      <a:pt x="2878195" y="3745632"/>
                    </a:moveTo>
                    <a:lnTo>
                      <a:pt x="2870341" y="3730386"/>
                    </a:lnTo>
                    <a:cubicBezTo>
                      <a:pt x="2882749" y="3724050"/>
                      <a:pt x="2895091" y="3717516"/>
                      <a:pt x="2907433" y="3710982"/>
                    </a:cubicBezTo>
                    <a:lnTo>
                      <a:pt x="2915485" y="3726096"/>
                    </a:lnTo>
                    <a:cubicBezTo>
                      <a:pt x="2903143" y="3732696"/>
                      <a:pt x="2890735" y="3739296"/>
                      <a:pt x="2878195" y="3745632"/>
                    </a:cubicBezTo>
                    <a:close/>
                    <a:moveTo>
                      <a:pt x="1056198" y="3732036"/>
                    </a:moveTo>
                    <a:cubicBezTo>
                      <a:pt x="1043856" y="3725436"/>
                      <a:pt x="1031580" y="3718902"/>
                      <a:pt x="1019304" y="3712038"/>
                    </a:cubicBezTo>
                    <a:lnTo>
                      <a:pt x="1027686" y="3697056"/>
                    </a:lnTo>
                    <a:cubicBezTo>
                      <a:pt x="1039764" y="3703788"/>
                      <a:pt x="1051974" y="3710322"/>
                      <a:pt x="1064250" y="3716856"/>
                    </a:cubicBezTo>
                    <a:lnTo>
                      <a:pt x="1056198" y="3732036"/>
                    </a:lnTo>
                    <a:close/>
                    <a:moveTo>
                      <a:pt x="2952445" y="3705768"/>
                    </a:moveTo>
                    <a:lnTo>
                      <a:pt x="2943997" y="3690852"/>
                    </a:lnTo>
                    <a:cubicBezTo>
                      <a:pt x="2956075" y="3683922"/>
                      <a:pt x="2968153" y="3676926"/>
                      <a:pt x="2980099" y="3669864"/>
                    </a:cubicBezTo>
                    <a:lnTo>
                      <a:pt x="2988877" y="3684714"/>
                    </a:lnTo>
                    <a:cubicBezTo>
                      <a:pt x="2976865" y="3691776"/>
                      <a:pt x="2964721" y="3698838"/>
                      <a:pt x="2952445" y="3705768"/>
                    </a:cubicBezTo>
                    <a:close/>
                    <a:moveTo>
                      <a:pt x="982938" y="3691314"/>
                    </a:moveTo>
                    <a:cubicBezTo>
                      <a:pt x="970794" y="3684252"/>
                      <a:pt x="958848" y="3677058"/>
                      <a:pt x="946902" y="3669666"/>
                    </a:cubicBezTo>
                    <a:lnTo>
                      <a:pt x="955878" y="3655014"/>
                    </a:lnTo>
                    <a:cubicBezTo>
                      <a:pt x="967692" y="3662274"/>
                      <a:pt x="979638" y="3669402"/>
                      <a:pt x="991584" y="3676464"/>
                    </a:cubicBezTo>
                    <a:lnTo>
                      <a:pt x="982938" y="3691314"/>
                    </a:lnTo>
                    <a:close/>
                    <a:moveTo>
                      <a:pt x="3024979" y="3662802"/>
                    </a:moveTo>
                    <a:lnTo>
                      <a:pt x="3015937" y="3648150"/>
                    </a:lnTo>
                    <a:cubicBezTo>
                      <a:pt x="3027685" y="3640890"/>
                      <a:pt x="3039499" y="3633366"/>
                      <a:pt x="3051115" y="3625710"/>
                    </a:cubicBezTo>
                    <a:lnTo>
                      <a:pt x="3060487" y="3640098"/>
                    </a:lnTo>
                    <a:cubicBezTo>
                      <a:pt x="3048673" y="3647820"/>
                      <a:pt x="3036925" y="3655344"/>
                      <a:pt x="3024979" y="3662802"/>
                    </a:cubicBezTo>
                    <a:close/>
                    <a:moveTo>
                      <a:pt x="911328" y="3647358"/>
                    </a:moveTo>
                    <a:cubicBezTo>
                      <a:pt x="899514" y="3639834"/>
                      <a:pt x="887832" y="3632178"/>
                      <a:pt x="876282" y="3624390"/>
                    </a:cubicBezTo>
                    <a:lnTo>
                      <a:pt x="885918" y="3610134"/>
                    </a:lnTo>
                    <a:cubicBezTo>
                      <a:pt x="897402" y="3617922"/>
                      <a:pt x="909018" y="3625446"/>
                      <a:pt x="920700" y="3632970"/>
                    </a:cubicBezTo>
                    <a:lnTo>
                      <a:pt x="911328" y="3647358"/>
                    </a:lnTo>
                    <a:close/>
                    <a:moveTo>
                      <a:pt x="3095467" y="3616734"/>
                    </a:moveTo>
                    <a:lnTo>
                      <a:pt x="3085765" y="3602610"/>
                    </a:lnTo>
                    <a:cubicBezTo>
                      <a:pt x="3097315" y="3594690"/>
                      <a:pt x="3108667" y="3586704"/>
                      <a:pt x="3119953" y="3578652"/>
                    </a:cubicBezTo>
                    <a:lnTo>
                      <a:pt x="3129919" y="3592578"/>
                    </a:lnTo>
                    <a:cubicBezTo>
                      <a:pt x="3118633" y="3600762"/>
                      <a:pt x="3107083" y="3608748"/>
                      <a:pt x="3095467" y="3616734"/>
                    </a:cubicBezTo>
                    <a:close/>
                    <a:moveTo>
                      <a:pt x="841632" y="3600498"/>
                    </a:moveTo>
                    <a:cubicBezTo>
                      <a:pt x="830148" y="3592446"/>
                      <a:pt x="818862" y="3584328"/>
                      <a:pt x="807576" y="3575946"/>
                    </a:cubicBezTo>
                    <a:lnTo>
                      <a:pt x="817740" y="3562152"/>
                    </a:lnTo>
                    <a:cubicBezTo>
                      <a:pt x="828894" y="3570336"/>
                      <a:pt x="840246" y="3578454"/>
                      <a:pt x="851532" y="3586374"/>
                    </a:cubicBezTo>
                    <a:lnTo>
                      <a:pt x="841632" y="3600498"/>
                    </a:lnTo>
                    <a:close/>
                    <a:moveTo>
                      <a:pt x="3163975" y="3567828"/>
                    </a:moveTo>
                    <a:lnTo>
                      <a:pt x="3153745" y="3554034"/>
                    </a:lnTo>
                    <a:cubicBezTo>
                      <a:pt x="3164899" y="3545718"/>
                      <a:pt x="3175921" y="3537204"/>
                      <a:pt x="3186943" y="3528756"/>
                    </a:cubicBezTo>
                    <a:lnTo>
                      <a:pt x="3197503" y="3542286"/>
                    </a:lnTo>
                    <a:cubicBezTo>
                      <a:pt x="3186415" y="3550866"/>
                      <a:pt x="3175327" y="3559380"/>
                      <a:pt x="3163975" y="3567828"/>
                    </a:cubicBezTo>
                    <a:close/>
                    <a:moveTo>
                      <a:pt x="773916" y="3550734"/>
                    </a:moveTo>
                    <a:cubicBezTo>
                      <a:pt x="762762" y="3542154"/>
                      <a:pt x="751806" y="3533574"/>
                      <a:pt x="740916" y="3524796"/>
                    </a:cubicBezTo>
                    <a:lnTo>
                      <a:pt x="751674" y="3511332"/>
                    </a:lnTo>
                    <a:cubicBezTo>
                      <a:pt x="762498" y="3520044"/>
                      <a:pt x="773454" y="3528624"/>
                      <a:pt x="784410" y="3537072"/>
                    </a:cubicBezTo>
                    <a:lnTo>
                      <a:pt x="773916" y="3550734"/>
                    </a:lnTo>
                    <a:close/>
                    <a:moveTo>
                      <a:pt x="3230371" y="3516018"/>
                    </a:moveTo>
                    <a:lnTo>
                      <a:pt x="3219481" y="3502752"/>
                    </a:lnTo>
                    <a:cubicBezTo>
                      <a:pt x="3230305" y="3493908"/>
                      <a:pt x="3240997" y="3485064"/>
                      <a:pt x="3251623" y="3476022"/>
                    </a:cubicBezTo>
                    <a:lnTo>
                      <a:pt x="3262711" y="3489156"/>
                    </a:lnTo>
                    <a:cubicBezTo>
                      <a:pt x="3252019" y="3498198"/>
                      <a:pt x="3241261" y="3507174"/>
                      <a:pt x="3230371" y="3516018"/>
                    </a:cubicBezTo>
                    <a:close/>
                    <a:moveTo>
                      <a:pt x="708444" y="3498066"/>
                    </a:moveTo>
                    <a:cubicBezTo>
                      <a:pt x="697686" y="3489090"/>
                      <a:pt x="687060" y="3479982"/>
                      <a:pt x="676500" y="3470742"/>
                    </a:cubicBezTo>
                    <a:lnTo>
                      <a:pt x="687786" y="3457872"/>
                    </a:lnTo>
                    <a:cubicBezTo>
                      <a:pt x="698346" y="3466980"/>
                      <a:pt x="708840" y="3476022"/>
                      <a:pt x="719466" y="3484998"/>
                    </a:cubicBezTo>
                    <a:lnTo>
                      <a:pt x="708444" y="3498066"/>
                    </a:lnTo>
                    <a:close/>
                    <a:moveTo>
                      <a:pt x="3294457" y="3461502"/>
                    </a:moveTo>
                    <a:lnTo>
                      <a:pt x="3282973" y="3448632"/>
                    </a:lnTo>
                    <a:cubicBezTo>
                      <a:pt x="3293401" y="3439392"/>
                      <a:pt x="3303697" y="3430020"/>
                      <a:pt x="3313927" y="3420582"/>
                    </a:cubicBezTo>
                    <a:lnTo>
                      <a:pt x="3325609" y="3433254"/>
                    </a:lnTo>
                    <a:cubicBezTo>
                      <a:pt x="3315313" y="3442692"/>
                      <a:pt x="3305017" y="3452196"/>
                      <a:pt x="3294457" y="3461502"/>
                    </a:cubicBezTo>
                    <a:close/>
                    <a:moveTo>
                      <a:pt x="645150" y="3442692"/>
                    </a:moveTo>
                    <a:cubicBezTo>
                      <a:pt x="634788" y="3433320"/>
                      <a:pt x="624492" y="3423684"/>
                      <a:pt x="614394" y="3414048"/>
                    </a:cubicBezTo>
                    <a:lnTo>
                      <a:pt x="626274" y="3401574"/>
                    </a:lnTo>
                    <a:cubicBezTo>
                      <a:pt x="636306" y="3411144"/>
                      <a:pt x="646404" y="3420582"/>
                      <a:pt x="656766" y="3430020"/>
                    </a:cubicBezTo>
                    <a:lnTo>
                      <a:pt x="645150" y="3442692"/>
                    </a:lnTo>
                    <a:close/>
                    <a:moveTo>
                      <a:pt x="3356233" y="3404346"/>
                    </a:moveTo>
                    <a:lnTo>
                      <a:pt x="3344287" y="3392070"/>
                    </a:lnTo>
                    <a:cubicBezTo>
                      <a:pt x="3354319" y="3382302"/>
                      <a:pt x="3364219" y="3372600"/>
                      <a:pt x="3373987" y="3362700"/>
                    </a:cubicBezTo>
                    <a:lnTo>
                      <a:pt x="3386197" y="3374778"/>
                    </a:lnTo>
                    <a:cubicBezTo>
                      <a:pt x="3376363" y="3384744"/>
                      <a:pt x="3366331" y="3394578"/>
                      <a:pt x="3356233" y="3404346"/>
                    </a:cubicBezTo>
                    <a:close/>
                    <a:moveTo>
                      <a:pt x="584298" y="3384744"/>
                    </a:moveTo>
                    <a:cubicBezTo>
                      <a:pt x="574332" y="3374844"/>
                      <a:pt x="564498" y="3364812"/>
                      <a:pt x="554730" y="3354780"/>
                    </a:cubicBezTo>
                    <a:lnTo>
                      <a:pt x="567072" y="3342834"/>
                    </a:lnTo>
                    <a:cubicBezTo>
                      <a:pt x="576774" y="3352866"/>
                      <a:pt x="586542" y="3362766"/>
                      <a:pt x="596442" y="3372600"/>
                    </a:cubicBezTo>
                    <a:lnTo>
                      <a:pt x="584298" y="3384744"/>
                    </a:lnTo>
                    <a:close/>
                    <a:moveTo>
                      <a:pt x="3415435" y="3344682"/>
                    </a:moveTo>
                    <a:lnTo>
                      <a:pt x="3403027" y="3332802"/>
                    </a:lnTo>
                    <a:cubicBezTo>
                      <a:pt x="3412663" y="3322770"/>
                      <a:pt x="3422101" y="3312606"/>
                      <a:pt x="3431407" y="3302310"/>
                    </a:cubicBezTo>
                    <a:lnTo>
                      <a:pt x="3444079" y="3313926"/>
                    </a:lnTo>
                    <a:cubicBezTo>
                      <a:pt x="3434707" y="3324222"/>
                      <a:pt x="3425137" y="3334518"/>
                      <a:pt x="3415435" y="3344682"/>
                    </a:cubicBezTo>
                    <a:close/>
                    <a:moveTo>
                      <a:pt x="525888" y="3324222"/>
                    </a:moveTo>
                    <a:cubicBezTo>
                      <a:pt x="516318" y="3313926"/>
                      <a:pt x="506946" y="3303498"/>
                      <a:pt x="497706" y="3293004"/>
                    </a:cubicBezTo>
                    <a:lnTo>
                      <a:pt x="510510" y="3281652"/>
                    </a:lnTo>
                    <a:cubicBezTo>
                      <a:pt x="519750" y="3292014"/>
                      <a:pt x="529122" y="3302376"/>
                      <a:pt x="538560" y="3312606"/>
                    </a:cubicBezTo>
                    <a:lnTo>
                      <a:pt x="525888" y="3324222"/>
                    </a:lnTo>
                    <a:close/>
                    <a:moveTo>
                      <a:pt x="3472063" y="3282444"/>
                    </a:moveTo>
                    <a:lnTo>
                      <a:pt x="3459193" y="3271158"/>
                    </a:lnTo>
                    <a:cubicBezTo>
                      <a:pt x="3468301" y="3260664"/>
                      <a:pt x="3477277" y="3250170"/>
                      <a:pt x="3486187" y="3239544"/>
                    </a:cubicBezTo>
                    <a:lnTo>
                      <a:pt x="3499387" y="3250566"/>
                    </a:lnTo>
                    <a:cubicBezTo>
                      <a:pt x="3490411" y="3261258"/>
                      <a:pt x="3481303" y="3271950"/>
                      <a:pt x="3472063" y="3282444"/>
                    </a:cubicBezTo>
                    <a:close/>
                    <a:moveTo>
                      <a:pt x="470052" y="3261192"/>
                    </a:moveTo>
                    <a:cubicBezTo>
                      <a:pt x="461010" y="3250566"/>
                      <a:pt x="452100" y="3239742"/>
                      <a:pt x="443190" y="3228918"/>
                    </a:cubicBezTo>
                    <a:lnTo>
                      <a:pt x="456522" y="3218094"/>
                    </a:lnTo>
                    <a:cubicBezTo>
                      <a:pt x="465300" y="3228852"/>
                      <a:pt x="474210" y="3239610"/>
                      <a:pt x="483186" y="3250104"/>
                    </a:cubicBezTo>
                    <a:lnTo>
                      <a:pt x="470052" y="3261192"/>
                    </a:lnTo>
                    <a:close/>
                    <a:moveTo>
                      <a:pt x="3526051" y="3218094"/>
                    </a:moveTo>
                    <a:lnTo>
                      <a:pt x="3512587" y="3207336"/>
                    </a:lnTo>
                    <a:cubicBezTo>
                      <a:pt x="3521299" y="3196446"/>
                      <a:pt x="3529813" y="3185556"/>
                      <a:pt x="3538327" y="3174534"/>
                    </a:cubicBezTo>
                    <a:lnTo>
                      <a:pt x="3551923" y="3184962"/>
                    </a:lnTo>
                    <a:cubicBezTo>
                      <a:pt x="3543475" y="3196116"/>
                      <a:pt x="3534763" y="3207138"/>
                      <a:pt x="3526051" y="3218094"/>
                    </a:cubicBezTo>
                    <a:close/>
                    <a:moveTo>
                      <a:pt x="416988" y="3195918"/>
                    </a:moveTo>
                    <a:cubicBezTo>
                      <a:pt x="408342" y="3184830"/>
                      <a:pt x="399894" y="3173676"/>
                      <a:pt x="391446" y="3162390"/>
                    </a:cubicBezTo>
                    <a:lnTo>
                      <a:pt x="405240" y="3152160"/>
                    </a:lnTo>
                    <a:cubicBezTo>
                      <a:pt x="413490" y="3163314"/>
                      <a:pt x="422004" y="3174336"/>
                      <a:pt x="430518" y="3185358"/>
                    </a:cubicBezTo>
                    <a:lnTo>
                      <a:pt x="416988" y="3195918"/>
                    </a:lnTo>
                    <a:close/>
                    <a:moveTo>
                      <a:pt x="3577267" y="3151434"/>
                    </a:moveTo>
                    <a:lnTo>
                      <a:pt x="3563341" y="3141270"/>
                    </a:lnTo>
                    <a:cubicBezTo>
                      <a:pt x="3571591" y="3130116"/>
                      <a:pt x="3579643" y="3118896"/>
                      <a:pt x="3587629" y="3107478"/>
                    </a:cubicBezTo>
                    <a:lnTo>
                      <a:pt x="3601687" y="3117378"/>
                    </a:lnTo>
                    <a:cubicBezTo>
                      <a:pt x="3593635" y="3128796"/>
                      <a:pt x="3585451" y="3140082"/>
                      <a:pt x="3577267" y="3151434"/>
                    </a:cubicBezTo>
                    <a:close/>
                    <a:moveTo>
                      <a:pt x="366630" y="3128466"/>
                    </a:moveTo>
                    <a:cubicBezTo>
                      <a:pt x="358512" y="3116982"/>
                      <a:pt x="350526" y="3105498"/>
                      <a:pt x="342606" y="3093882"/>
                    </a:cubicBezTo>
                    <a:lnTo>
                      <a:pt x="356730" y="3084180"/>
                    </a:lnTo>
                    <a:cubicBezTo>
                      <a:pt x="364584" y="3095664"/>
                      <a:pt x="372570" y="3107148"/>
                      <a:pt x="380622" y="3118434"/>
                    </a:cubicBezTo>
                    <a:lnTo>
                      <a:pt x="366630" y="3128466"/>
                    </a:lnTo>
                    <a:close/>
                    <a:moveTo>
                      <a:pt x="3625513" y="3082728"/>
                    </a:moveTo>
                    <a:lnTo>
                      <a:pt x="3611257" y="3073092"/>
                    </a:lnTo>
                    <a:cubicBezTo>
                      <a:pt x="3619045" y="3061608"/>
                      <a:pt x="3626701" y="3049992"/>
                      <a:pt x="3634093" y="3038310"/>
                    </a:cubicBezTo>
                    <a:lnTo>
                      <a:pt x="3648547" y="3047550"/>
                    </a:lnTo>
                    <a:cubicBezTo>
                      <a:pt x="3641023" y="3059364"/>
                      <a:pt x="3633301" y="3071046"/>
                      <a:pt x="3625513" y="3082728"/>
                    </a:cubicBezTo>
                    <a:close/>
                    <a:moveTo>
                      <a:pt x="319308" y="3058902"/>
                    </a:moveTo>
                    <a:cubicBezTo>
                      <a:pt x="311586" y="3047088"/>
                      <a:pt x="304128" y="3035208"/>
                      <a:pt x="296670" y="3023328"/>
                    </a:cubicBezTo>
                    <a:lnTo>
                      <a:pt x="311256" y="3014286"/>
                    </a:lnTo>
                    <a:cubicBezTo>
                      <a:pt x="318582" y="3026100"/>
                      <a:pt x="326106" y="3037782"/>
                      <a:pt x="333630" y="3049464"/>
                    </a:cubicBezTo>
                    <a:lnTo>
                      <a:pt x="319308" y="3058902"/>
                    </a:lnTo>
                    <a:close/>
                    <a:moveTo>
                      <a:pt x="3670855" y="3012042"/>
                    </a:moveTo>
                    <a:lnTo>
                      <a:pt x="3656203" y="3003132"/>
                    </a:lnTo>
                    <a:cubicBezTo>
                      <a:pt x="3663397" y="2991252"/>
                      <a:pt x="3670459" y="2979372"/>
                      <a:pt x="3677455" y="2967360"/>
                    </a:cubicBezTo>
                    <a:lnTo>
                      <a:pt x="3692371" y="2976072"/>
                    </a:lnTo>
                    <a:cubicBezTo>
                      <a:pt x="3685309" y="2988018"/>
                      <a:pt x="3678115" y="3000030"/>
                      <a:pt x="3670855" y="3012042"/>
                    </a:cubicBezTo>
                    <a:close/>
                    <a:moveTo>
                      <a:pt x="274824" y="2987292"/>
                    </a:moveTo>
                    <a:cubicBezTo>
                      <a:pt x="267630" y="2975214"/>
                      <a:pt x="260634" y="2963070"/>
                      <a:pt x="253770" y="2950794"/>
                    </a:cubicBezTo>
                    <a:lnTo>
                      <a:pt x="268686" y="2942412"/>
                    </a:lnTo>
                    <a:cubicBezTo>
                      <a:pt x="275550" y="2954490"/>
                      <a:pt x="282480" y="2966502"/>
                      <a:pt x="289608" y="2978514"/>
                    </a:cubicBezTo>
                    <a:lnTo>
                      <a:pt x="274824" y="2987292"/>
                    </a:lnTo>
                    <a:close/>
                    <a:moveTo>
                      <a:pt x="3713095" y="2939508"/>
                    </a:moveTo>
                    <a:lnTo>
                      <a:pt x="3698113" y="2931258"/>
                    </a:lnTo>
                    <a:cubicBezTo>
                      <a:pt x="3704779" y="2919114"/>
                      <a:pt x="3711379" y="2906838"/>
                      <a:pt x="3717847" y="2894562"/>
                    </a:cubicBezTo>
                    <a:lnTo>
                      <a:pt x="3733093" y="2902614"/>
                    </a:lnTo>
                    <a:cubicBezTo>
                      <a:pt x="3726559" y="2915022"/>
                      <a:pt x="3719893" y="2927232"/>
                      <a:pt x="3713095" y="2939508"/>
                    </a:cubicBezTo>
                    <a:close/>
                    <a:moveTo>
                      <a:pt x="233376" y="2913834"/>
                    </a:moveTo>
                    <a:cubicBezTo>
                      <a:pt x="226776" y="2901492"/>
                      <a:pt x="220308" y="2889018"/>
                      <a:pt x="213906" y="2876544"/>
                    </a:cubicBezTo>
                    <a:lnTo>
                      <a:pt x="229152" y="2868690"/>
                    </a:lnTo>
                    <a:cubicBezTo>
                      <a:pt x="235488" y="2881230"/>
                      <a:pt x="241956" y="2893440"/>
                      <a:pt x="248490" y="2905716"/>
                    </a:cubicBezTo>
                    <a:lnTo>
                      <a:pt x="233376" y="2913834"/>
                    </a:lnTo>
                    <a:close/>
                    <a:moveTo>
                      <a:pt x="3752233" y="2865324"/>
                    </a:moveTo>
                    <a:lnTo>
                      <a:pt x="3736921" y="2857602"/>
                    </a:lnTo>
                    <a:cubicBezTo>
                      <a:pt x="3743059" y="2845128"/>
                      <a:pt x="3749131" y="2832720"/>
                      <a:pt x="3755137" y="2820180"/>
                    </a:cubicBezTo>
                    <a:lnTo>
                      <a:pt x="3770647" y="2827440"/>
                    </a:lnTo>
                    <a:cubicBezTo>
                      <a:pt x="3764641" y="2840244"/>
                      <a:pt x="3758503" y="2852850"/>
                      <a:pt x="3752233" y="2865324"/>
                    </a:cubicBezTo>
                    <a:close/>
                    <a:moveTo>
                      <a:pt x="195228" y="2838660"/>
                    </a:moveTo>
                    <a:cubicBezTo>
                      <a:pt x="189156" y="2826054"/>
                      <a:pt x="183216" y="2813250"/>
                      <a:pt x="177342" y="2800512"/>
                    </a:cubicBezTo>
                    <a:lnTo>
                      <a:pt x="192984" y="2793450"/>
                    </a:lnTo>
                    <a:cubicBezTo>
                      <a:pt x="198792" y="2806056"/>
                      <a:pt x="204666" y="2818662"/>
                      <a:pt x="210804" y="2831268"/>
                    </a:cubicBezTo>
                    <a:lnTo>
                      <a:pt x="195228" y="2838660"/>
                    </a:lnTo>
                    <a:close/>
                    <a:moveTo>
                      <a:pt x="3788203" y="2789490"/>
                    </a:moveTo>
                    <a:lnTo>
                      <a:pt x="3772495" y="2782428"/>
                    </a:lnTo>
                    <a:cubicBezTo>
                      <a:pt x="3778171" y="2769888"/>
                      <a:pt x="3783649" y="2757216"/>
                      <a:pt x="3789127" y="2744412"/>
                    </a:cubicBezTo>
                    <a:lnTo>
                      <a:pt x="3804967" y="2751144"/>
                    </a:lnTo>
                    <a:cubicBezTo>
                      <a:pt x="3799423" y="2764014"/>
                      <a:pt x="3793813" y="2776752"/>
                      <a:pt x="3788203" y="2789490"/>
                    </a:cubicBezTo>
                    <a:close/>
                    <a:moveTo>
                      <a:pt x="160314" y="2761902"/>
                    </a:moveTo>
                    <a:cubicBezTo>
                      <a:pt x="154704" y="2749032"/>
                      <a:pt x="149292" y="2736030"/>
                      <a:pt x="144078" y="2723028"/>
                    </a:cubicBezTo>
                    <a:lnTo>
                      <a:pt x="159984" y="2716560"/>
                    </a:lnTo>
                    <a:cubicBezTo>
                      <a:pt x="165198" y="2729496"/>
                      <a:pt x="170610" y="2742432"/>
                      <a:pt x="176088" y="2755170"/>
                    </a:cubicBezTo>
                    <a:lnTo>
                      <a:pt x="160314" y="2761902"/>
                    </a:lnTo>
                    <a:close/>
                    <a:moveTo>
                      <a:pt x="3820873" y="2712270"/>
                    </a:moveTo>
                    <a:lnTo>
                      <a:pt x="3804901" y="2705934"/>
                    </a:lnTo>
                    <a:cubicBezTo>
                      <a:pt x="3810049" y="2693130"/>
                      <a:pt x="3814999" y="2680128"/>
                      <a:pt x="3819883" y="2667060"/>
                    </a:cubicBezTo>
                    <a:lnTo>
                      <a:pt x="3835987" y="2673066"/>
                    </a:lnTo>
                    <a:cubicBezTo>
                      <a:pt x="3831103" y="2686266"/>
                      <a:pt x="3826021" y="2699268"/>
                      <a:pt x="3820873" y="2712270"/>
                    </a:cubicBezTo>
                    <a:close/>
                    <a:moveTo>
                      <a:pt x="128568" y="2683692"/>
                    </a:moveTo>
                    <a:cubicBezTo>
                      <a:pt x="123618" y="2670690"/>
                      <a:pt x="118734" y="2657424"/>
                      <a:pt x="113982" y="2644092"/>
                    </a:cubicBezTo>
                    <a:lnTo>
                      <a:pt x="130152" y="2638284"/>
                    </a:lnTo>
                    <a:cubicBezTo>
                      <a:pt x="134838" y="2651484"/>
                      <a:pt x="139722" y="2664684"/>
                      <a:pt x="144540" y="2677620"/>
                    </a:cubicBezTo>
                    <a:lnTo>
                      <a:pt x="128568" y="2683692"/>
                    </a:lnTo>
                    <a:close/>
                    <a:moveTo>
                      <a:pt x="3850243" y="2633466"/>
                    </a:moveTo>
                    <a:lnTo>
                      <a:pt x="3834073" y="2627790"/>
                    </a:lnTo>
                    <a:cubicBezTo>
                      <a:pt x="3838627" y="2614722"/>
                      <a:pt x="3843049" y="2601522"/>
                      <a:pt x="3847339" y="2588256"/>
                    </a:cubicBezTo>
                    <a:lnTo>
                      <a:pt x="3863641" y="2593602"/>
                    </a:lnTo>
                    <a:cubicBezTo>
                      <a:pt x="3859351" y="2606934"/>
                      <a:pt x="3854863" y="2620332"/>
                      <a:pt x="3850243" y="2633466"/>
                    </a:cubicBezTo>
                    <a:close/>
                    <a:moveTo>
                      <a:pt x="100254" y="2604228"/>
                    </a:moveTo>
                    <a:cubicBezTo>
                      <a:pt x="95832" y="2590896"/>
                      <a:pt x="91542" y="2577432"/>
                      <a:pt x="87384" y="2564034"/>
                    </a:cubicBezTo>
                    <a:lnTo>
                      <a:pt x="103752" y="2559018"/>
                    </a:lnTo>
                    <a:cubicBezTo>
                      <a:pt x="107910" y="2572284"/>
                      <a:pt x="112068" y="2585616"/>
                      <a:pt x="116556" y="2598816"/>
                    </a:cubicBezTo>
                    <a:lnTo>
                      <a:pt x="100254" y="2604228"/>
                    </a:lnTo>
                    <a:close/>
                    <a:moveTo>
                      <a:pt x="3876313" y="2553540"/>
                    </a:moveTo>
                    <a:lnTo>
                      <a:pt x="3859747" y="2548590"/>
                    </a:lnTo>
                    <a:cubicBezTo>
                      <a:pt x="3863773" y="2535324"/>
                      <a:pt x="3867667" y="2521860"/>
                      <a:pt x="3871429" y="2508528"/>
                    </a:cubicBezTo>
                    <a:lnTo>
                      <a:pt x="3887995" y="2513148"/>
                    </a:lnTo>
                    <a:cubicBezTo>
                      <a:pt x="3884233" y="2526678"/>
                      <a:pt x="3880273" y="2540076"/>
                      <a:pt x="3876313" y="2553540"/>
                    </a:cubicBezTo>
                    <a:close/>
                    <a:moveTo>
                      <a:pt x="75372" y="2523642"/>
                    </a:moveTo>
                    <a:cubicBezTo>
                      <a:pt x="71544" y="2510244"/>
                      <a:pt x="67848" y="2496648"/>
                      <a:pt x="64350" y="2482986"/>
                    </a:cubicBezTo>
                    <a:lnTo>
                      <a:pt x="80982" y="2478696"/>
                    </a:lnTo>
                    <a:cubicBezTo>
                      <a:pt x="84546" y="2492226"/>
                      <a:pt x="88110" y="2505558"/>
                      <a:pt x="91938" y="2518890"/>
                    </a:cubicBezTo>
                    <a:lnTo>
                      <a:pt x="75372" y="2523642"/>
                    </a:lnTo>
                    <a:close/>
                    <a:moveTo>
                      <a:pt x="3898885" y="2472426"/>
                    </a:moveTo>
                    <a:lnTo>
                      <a:pt x="3882253" y="2468202"/>
                    </a:lnTo>
                    <a:cubicBezTo>
                      <a:pt x="3885619" y="2454870"/>
                      <a:pt x="3888985" y="2441274"/>
                      <a:pt x="3892153" y="2427678"/>
                    </a:cubicBezTo>
                    <a:lnTo>
                      <a:pt x="3908917" y="2431638"/>
                    </a:lnTo>
                    <a:cubicBezTo>
                      <a:pt x="3905683" y="2445300"/>
                      <a:pt x="3902317" y="2458962"/>
                      <a:pt x="3898885" y="2472426"/>
                    </a:cubicBezTo>
                    <a:close/>
                    <a:moveTo>
                      <a:pt x="54120" y="2442264"/>
                    </a:moveTo>
                    <a:cubicBezTo>
                      <a:pt x="50952" y="2428602"/>
                      <a:pt x="47850" y="2415006"/>
                      <a:pt x="44814" y="2401212"/>
                    </a:cubicBezTo>
                    <a:lnTo>
                      <a:pt x="61644" y="2397582"/>
                    </a:lnTo>
                    <a:cubicBezTo>
                      <a:pt x="64614" y="2411178"/>
                      <a:pt x="67716" y="2424774"/>
                      <a:pt x="70884" y="2438304"/>
                    </a:cubicBezTo>
                    <a:lnTo>
                      <a:pt x="54120" y="2442264"/>
                    </a:lnTo>
                    <a:close/>
                    <a:moveTo>
                      <a:pt x="3917959" y="2390520"/>
                    </a:moveTo>
                    <a:lnTo>
                      <a:pt x="3901195" y="2386956"/>
                    </a:lnTo>
                    <a:cubicBezTo>
                      <a:pt x="3904033" y="2373360"/>
                      <a:pt x="3906739" y="2359764"/>
                      <a:pt x="3909313" y="2346036"/>
                    </a:cubicBezTo>
                    <a:lnTo>
                      <a:pt x="3926209" y="2349270"/>
                    </a:lnTo>
                    <a:cubicBezTo>
                      <a:pt x="3923635" y="2363064"/>
                      <a:pt x="3920863" y="2376858"/>
                      <a:pt x="3917959" y="2390520"/>
                    </a:cubicBezTo>
                    <a:close/>
                    <a:moveTo>
                      <a:pt x="36300" y="2360028"/>
                    </a:moveTo>
                    <a:cubicBezTo>
                      <a:pt x="33660" y="2346234"/>
                      <a:pt x="31152" y="2332440"/>
                      <a:pt x="28710" y="2318580"/>
                    </a:cubicBezTo>
                    <a:lnTo>
                      <a:pt x="45672" y="2315676"/>
                    </a:lnTo>
                    <a:cubicBezTo>
                      <a:pt x="47982" y="2329404"/>
                      <a:pt x="50556" y="2343132"/>
                      <a:pt x="53196" y="2356662"/>
                    </a:cubicBezTo>
                    <a:lnTo>
                      <a:pt x="36300" y="2360028"/>
                    </a:lnTo>
                    <a:close/>
                    <a:moveTo>
                      <a:pt x="3933601" y="2307888"/>
                    </a:moveTo>
                    <a:lnTo>
                      <a:pt x="3916639" y="2305050"/>
                    </a:lnTo>
                    <a:cubicBezTo>
                      <a:pt x="3918883" y="2291322"/>
                      <a:pt x="3921061" y="2277726"/>
                      <a:pt x="3922975" y="2263932"/>
                    </a:cubicBezTo>
                    <a:lnTo>
                      <a:pt x="3940003" y="2266308"/>
                    </a:lnTo>
                    <a:cubicBezTo>
                      <a:pt x="3938023" y="2280168"/>
                      <a:pt x="3935845" y="2294094"/>
                      <a:pt x="3933601" y="2307888"/>
                    </a:cubicBezTo>
                    <a:close/>
                    <a:moveTo>
                      <a:pt x="22110" y="2277198"/>
                    </a:moveTo>
                    <a:cubicBezTo>
                      <a:pt x="19998" y="2263272"/>
                      <a:pt x="18084" y="2249412"/>
                      <a:pt x="16302" y="2235420"/>
                    </a:cubicBezTo>
                    <a:lnTo>
                      <a:pt x="33330" y="2233308"/>
                    </a:lnTo>
                    <a:cubicBezTo>
                      <a:pt x="35112" y="2247102"/>
                      <a:pt x="37026" y="2260896"/>
                      <a:pt x="39072" y="2274558"/>
                    </a:cubicBezTo>
                    <a:lnTo>
                      <a:pt x="22110" y="2277198"/>
                    </a:lnTo>
                    <a:close/>
                    <a:moveTo>
                      <a:pt x="3945613" y="2224596"/>
                    </a:moveTo>
                    <a:lnTo>
                      <a:pt x="3928585" y="2222484"/>
                    </a:lnTo>
                    <a:cubicBezTo>
                      <a:pt x="3930301" y="2208756"/>
                      <a:pt x="3931819" y="2194896"/>
                      <a:pt x="3933271" y="2181102"/>
                    </a:cubicBezTo>
                    <a:lnTo>
                      <a:pt x="3950365" y="2182884"/>
                    </a:lnTo>
                    <a:cubicBezTo>
                      <a:pt x="3948913" y="2196744"/>
                      <a:pt x="3947395" y="2210736"/>
                      <a:pt x="3945613" y="2224596"/>
                    </a:cubicBezTo>
                    <a:close/>
                    <a:moveTo>
                      <a:pt x="11286" y="2193708"/>
                    </a:moveTo>
                    <a:cubicBezTo>
                      <a:pt x="9834" y="2179782"/>
                      <a:pt x="8448" y="2165856"/>
                      <a:pt x="7326" y="2151798"/>
                    </a:cubicBezTo>
                    <a:lnTo>
                      <a:pt x="24420" y="2150346"/>
                    </a:lnTo>
                    <a:cubicBezTo>
                      <a:pt x="25542" y="2164272"/>
                      <a:pt x="26862" y="2178066"/>
                      <a:pt x="28380" y="2191860"/>
                    </a:cubicBezTo>
                    <a:lnTo>
                      <a:pt x="11286" y="2193708"/>
                    </a:lnTo>
                    <a:close/>
                    <a:moveTo>
                      <a:pt x="3954061" y="2140908"/>
                    </a:moveTo>
                    <a:lnTo>
                      <a:pt x="3936967" y="2139522"/>
                    </a:lnTo>
                    <a:cubicBezTo>
                      <a:pt x="3938089" y="2125728"/>
                      <a:pt x="3939079" y="2111868"/>
                      <a:pt x="3939871" y="2098008"/>
                    </a:cubicBezTo>
                    <a:lnTo>
                      <a:pt x="3957031" y="2098998"/>
                    </a:lnTo>
                    <a:cubicBezTo>
                      <a:pt x="3956239" y="2112990"/>
                      <a:pt x="3955315" y="2126982"/>
                      <a:pt x="3954061" y="2140908"/>
                    </a:cubicBezTo>
                    <a:close/>
                    <a:moveTo>
                      <a:pt x="4158" y="2109888"/>
                    </a:moveTo>
                    <a:cubicBezTo>
                      <a:pt x="3234" y="2095896"/>
                      <a:pt x="2442" y="2081970"/>
                      <a:pt x="1914" y="2067846"/>
                    </a:cubicBezTo>
                    <a:lnTo>
                      <a:pt x="19074" y="2067186"/>
                    </a:lnTo>
                    <a:cubicBezTo>
                      <a:pt x="19668" y="2081112"/>
                      <a:pt x="20394" y="2094906"/>
                      <a:pt x="21318" y="2108766"/>
                    </a:cubicBezTo>
                    <a:lnTo>
                      <a:pt x="4158" y="2109888"/>
                    </a:lnTo>
                    <a:close/>
                    <a:moveTo>
                      <a:pt x="3959011" y="2056890"/>
                    </a:moveTo>
                    <a:lnTo>
                      <a:pt x="3941917" y="2056230"/>
                    </a:lnTo>
                    <a:cubicBezTo>
                      <a:pt x="3942379" y="2042436"/>
                      <a:pt x="3942775" y="2028510"/>
                      <a:pt x="3943039" y="2014650"/>
                    </a:cubicBezTo>
                    <a:lnTo>
                      <a:pt x="3960199" y="2014914"/>
                    </a:lnTo>
                    <a:cubicBezTo>
                      <a:pt x="3959935" y="2028972"/>
                      <a:pt x="3959605" y="2043096"/>
                      <a:pt x="3959011" y="2056890"/>
                    </a:cubicBezTo>
                    <a:close/>
                    <a:moveTo>
                      <a:pt x="462" y="2025870"/>
                    </a:moveTo>
                    <a:cubicBezTo>
                      <a:pt x="198" y="2011812"/>
                      <a:pt x="0" y="1997820"/>
                      <a:pt x="0" y="1983828"/>
                    </a:cubicBezTo>
                    <a:lnTo>
                      <a:pt x="17160" y="1983762"/>
                    </a:lnTo>
                    <a:cubicBezTo>
                      <a:pt x="17160" y="1997688"/>
                      <a:pt x="17358" y="2011614"/>
                      <a:pt x="17622" y="2025474"/>
                    </a:cubicBezTo>
                    <a:lnTo>
                      <a:pt x="462" y="2025870"/>
                    </a:lnTo>
                    <a:close/>
                    <a:moveTo>
                      <a:pt x="3960529" y="1980132"/>
                    </a:moveTo>
                    <a:lnTo>
                      <a:pt x="3943369" y="1980132"/>
                    </a:lnTo>
                    <a:cubicBezTo>
                      <a:pt x="3943369" y="1966272"/>
                      <a:pt x="3943237" y="1952280"/>
                      <a:pt x="3942973" y="1938486"/>
                    </a:cubicBezTo>
                    <a:lnTo>
                      <a:pt x="3960133" y="1938156"/>
                    </a:lnTo>
                    <a:cubicBezTo>
                      <a:pt x="3960397" y="1952082"/>
                      <a:pt x="3960529" y="1966140"/>
                      <a:pt x="3960529" y="1980132"/>
                    </a:cubicBezTo>
                    <a:close/>
                    <a:moveTo>
                      <a:pt x="17490" y="1942050"/>
                    </a:moveTo>
                    <a:lnTo>
                      <a:pt x="396" y="1941786"/>
                    </a:lnTo>
                    <a:cubicBezTo>
                      <a:pt x="594" y="1927794"/>
                      <a:pt x="1056" y="1913736"/>
                      <a:pt x="1584" y="1899810"/>
                    </a:cubicBezTo>
                    <a:lnTo>
                      <a:pt x="18744" y="1900536"/>
                    </a:lnTo>
                    <a:cubicBezTo>
                      <a:pt x="18216" y="1914264"/>
                      <a:pt x="17820" y="1928190"/>
                      <a:pt x="17490" y="1942050"/>
                    </a:cubicBezTo>
                    <a:close/>
                    <a:moveTo>
                      <a:pt x="3941653" y="1896840"/>
                    </a:moveTo>
                    <a:cubicBezTo>
                      <a:pt x="3940993" y="1882914"/>
                      <a:pt x="3940333" y="1869054"/>
                      <a:pt x="3939409" y="1855194"/>
                    </a:cubicBezTo>
                    <a:lnTo>
                      <a:pt x="3956635" y="1854138"/>
                    </a:lnTo>
                    <a:cubicBezTo>
                      <a:pt x="3957493" y="1868064"/>
                      <a:pt x="3958219" y="1882056"/>
                      <a:pt x="3958813" y="1896114"/>
                    </a:cubicBezTo>
                    <a:lnTo>
                      <a:pt x="3941653" y="1896840"/>
                    </a:lnTo>
                    <a:close/>
                    <a:moveTo>
                      <a:pt x="20856" y="1858758"/>
                    </a:moveTo>
                    <a:lnTo>
                      <a:pt x="3696" y="1857702"/>
                    </a:lnTo>
                    <a:cubicBezTo>
                      <a:pt x="4554" y="1843710"/>
                      <a:pt x="5610" y="1829718"/>
                      <a:pt x="6732" y="1815792"/>
                    </a:cubicBezTo>
                    <a:lnTo>
                      <a:pt x="23826" y="1817178"/>
                    </a:lnTo>
                    <a:cubicBezTo>
                      <a:pt x="22638" y="1831038"/>
                      <a:pt x="21648" y="1844898"/>
                      <a:pt x="20856" y="1858758"/>
                    </a:cubicBezTo>
                    <a:close/>
                    <a:moveTo>
                      <a:pt x="3936439" y="1813614"/>
                    </a:moveTo>
                    <a:cubicBezTo>
                      <a:pt x="3935251" y="1799754"/>
                      <a:pt x="3933865" y="1785894"/>
                      <a:pt x="3932479" y="1772034"/>
                    </a:cubicBezTo>
                    <a:lnTo>
                      <a:pt x="3949573" y="1770252"/>
                    </a:lnTo>
                    <a:cubicBezTo>
                      <a:pt x="3950959" y="1784244"/>
                      <a:pt x="3952345" y="1798170"/>
                      <a:pt x="3953533" y="1812096"/>
                    </a:cubicBezTo>
                    <a:lnTo>
                      <a:pt x="3936439" y="1813614"/>
                    </a:lnTo>
                    <a:close/>
                    <a:moveTo>
                      <a:pt x="27654" y="1775664"/>
                    </a:moveTo>
                    <a:lnTo>
                      <a:pt x="10560" y="1773882"/>
                    </a:lnTo>
                    <a:cubicBezTo>
                      <a:pt x="11946" y="1759956"/>
                      <a:pt x="13596" y="1745964"/>
                      <a:pt x="15378" y="1732104"/>
                    </a:cubicBezTo>
                    <a:lnTo>
                      <a:pt x="32406" y="1734282"/>
                    </a:lnTo>
                    <a:cubicBezTo>
                      <a:pt x="30624" y="1748010"/>
                      <a:pt x="29106" y="1761870"/>
                      <a:pt x="27654" y="1775664"/>
                    </a:cubicBezTo>
                    <a:close/>
                    <a:moveTo>
                      <a:pt x="3927661" y="1730652"/>
                    </a:moveTo>
                    <a:cubicBezTo>
                      <a:pt x="3925945" y="1716858"/>
                      <a:pt x="3923965" y="1703064"/>
                      <a:pt x="3921985" y="1689402"/>
                    </a:cubicBezTo>
                    <a:lnTo>
                      <a:pt x="3938947" y="1686894"/>
                    </a:lnTo>
                    <a:cubicBezTo>
                      <a:pt x="3940993" y="1700820"/>
                      <a:pt x="3942907" y="1714614"/>
                      <a:pt x="3944689" y="1728606"/>
                    </a:cubicBezTo>
                    <a:lnTo>
                      <a:pt x="3927661" y="1730652"/>
                    </a:lnTo>
                    <a:close/>
                    <a:moveTo>
                      <a:pt x="38016" y="1692966"/>
                    </a:moveTo>
                    <a:lnTo>
                      <a:pt x="21054" y="1690392"/>
                    </a:lnTo>
                    <a:cubicBezTo>
                      <a:pt x="23100" y="1676532"/>
                      <a:pt x="25278" y="1662672"/>
                      <a:pt x="27588" y="1648878"/>
                    </a:cubicBezTo>
                    <a:lnTo>
                      <a:pt x="44550" y="1651716"/>
                    </a:lnTo>
                    <a:cubicBezTo>
                      <a:pt x="42174" y="1665444"/>
                      <a:pt x="40062" y="1679172"/>
                      <a:pt x="38016" y="1692966"/>
                    </a:cubicBezTo>
                    <a:close/>
                    <a:moveTo>
                      <a:pt x="3915385" y="1648152"/>
                    </a:moveTo>
                    <a:cubicBezTo>
                      <a:pt x="3913141" y="1634490"/>
                      <a:pt x="3910633" y="1620828"/>
                      <a:pt x="3907993" y="1607166"/>
                    </a:cubicBezTo>
                    <a:lnTo>
                      <a:pt x="3924889" y="1603932"/>
                    </a:lnTo>
                    <a:cubicBezTo>
                      <a:pt x="3927595" y="1617726"/>
                      <a:pt x="3930037" y="1631520"/>
                      <a:pt x="3932413" y="1645380"/>
                    </a:cubicBezTo>
                    <a:lnTo>
                      <a:pt x="3915385" y="1648152"/>
                    </a:lnTo>
                    <a:close/>
                    <a:moveTo>
                      <a:pt x="51876" y="1610730"/>
                    </a:moveTo>
                    <a:lnTo>
                      <a:pt x="34980" y="1607496"/>
                    </a:lnTo>
                    <a:cubicBezTo>
                      <a:pt x="37686" y="1593702"/>
                      <a:pt x="40392" y="1579974"/>
                      <a:pt x="43296" y="1566312"/>
                    </a:cubicBezTo>
                    <a:lnTo>
                      <a:pt x="60126" y="1569876"/>
                    </a:lnTo>
                    <a:cubicBezTo>
                      <a:pt x="57222" y="1583472"/>
                      <a:pt x="54450" y="1597002"/>
                      <a:pt x="51876" y="1610730"/>
                    </a:cubicBezTo>
                    <a:close/>
                    <a:moveTo>
                      <a:pt x="3899677" y="1566246"/>
                    </a:moveTo>
                    <a:cubicBezTo>
                      <a:pt x="3896773" y="1552584"/>
                      <a:pt x="3893671" y="1539120"/>
                      <a:pt x="3890503" y="1525524"/>
                    </a:cubicBezTo>
                    <a:lnTo>
                      <a:pt x="3907267" y="1521564"/>
                    </a:lnTo>
                    <a:cubicBezTo>
                      <a:pt x="3910435" y="1535226"/>
                      <a:pt x="3913537" y="1548954"/>
                      <a:pt x="3916507" y="1562550"/>
                    </a:cubicBezTo>
                    <a:lnTo>
                      <a:pt x="3899677" y="1566246"/>
                    </a:lnTo>
                    <a:close/>
                    <a:moveTo>
                      <a:pt x="69234" y="1529088"/>
                    </a:moveTo>
                    <a:lnTo>
                      <a:pt x="52404" y="1525194"/>
                    </a:lnTo>
                    <a:cubicBezTo>
                      <a:pt x="55638" y="1511532"/>
                      <a:pt x="59004" y="1497936"/>
                      <a:pt x="62502" y="1484406"/>
                    </a:cubicBezTo>
                    <a:lnTo>
                      <a:pt x="79134" y="1488696"/>
                    </a:lnTo>
                    <a:cubicBezTo>
                      <a:pt x="75702" y="1502094"/>
                      <a:pt x="72336" y="1515558"/>
                      <a:pt x="69234" y="1529088"/>
                    </a:cubicBezTo>
                    <a:close/>
                    <a:moveTo>
                      <a:pt x="3880405" y="1485132"/>
                    </a:moveTo>
                    <a:cubicBezTo>
                      <a:pt x="3876841" y="1471734"/>
                      <a:pt x="3873211" y="1458204"/>
                      <a:pt x="3869449" y="1444938"/>
                    </a:cubicBezTo>
                    <a:lnTo>
                      <a:pt x="3886015" y="1440252"/>
                    </a:lnTo>
                    <a:cubicBezTo>
                      <a:pt x="3889777" y="1453716"/>
                      <a:pt x="3893539" y="1467246"/>
                      <a:pt x="3897037" y="1480842"/>
                    </a:cubicBezTo>
                    <a:lnTo>
                      <a:pt x="3880405" y="1485132"/>
                    </a:lnTo>
                    <a:close/>
                    <a:moveTo>
                      <a:pt x="90024" y="1448436"/>
                    </a:moveTo>
                    <a:lnTo>
                      <a:pt x="73458" y="1443750"/>
                    </a:lnTo>
                    <a:cubicBezTo>
                      <a:pt x="77286" y="1430154"/>
                      <a:pt x="81180" y="1416756"/>
                      <a:pt x="85272" y="1403292"/>
                    </a:cubicBezTo>
                    <a:lnTo>
                      <a:pt x="101772" y="1408308"/>
                    </a:lnTo>
                    <a:cubicBezTo>
                      <a:pt x="97680" y="1421640"/>
                      <a:pt x="93786" y="1434906"/>
                      <a:pt x="90024" y="1448436"/>
                    </a:cubicBezTo>
                    <a:close/>
                    <a:moveTo>
                      <a:pt x="3857767" y="1404876"/>
                    </a:moveTo>
                    <a:cubicBezTo>
                      <a:pt x="3853609" y="1391544"/>
                      <a:pt x="3849451" y="1378212"/>
                      <a:pt x="3845029" y="1365012"/>
                    </a:cubicBezTo>
                    <a:lnTo>
                      <a:pt x="3861331" y="1359666"/>
                    </a:lnTo>
                    <a:cubicBezTo>
                      <a:pt x="3865687" y="1372998"/>
                      <a:pt x="3870043" y="1386396"/>
                      <a:pt x="3874135" y="1399860"/>
                    </a:cubicBezTo>
                    <a:lnTo>
                      <a:pt x="3857767" y="1404876"/>
                    </a:lnTo>
                    <a:close/>
                    <a:moveTo>
                      <a:pt x="114312" y="1368576"/>
                    </a:moveTo>
                    <a:lnTo>
                      <a:pt x="98010" y="1363230"/>
                    </a:lnTo>
                    <a:cubicBezTo>
                      <a:pt x="102366" y="1350030"/>
                      <a:pt x="106920" y="1336632"/>
                      <a:pt x="111540" y="1323498"/>
                    </a:cubicBezTo>
                    <a:lnTo>
                      <a:pt x="127710" y="1329174"/>
                    </a:lnTo>
                    <a:cubicBezTo>
                      <a:pt x="123090" y="1342176"/>
                      <a:pt x="118602" y="1355376"/>
                      <a:pt x="114312" y="1368576"/>
                    </a:cubicBezTo>
                    <a:close/>
                    <a:moveTo>
                      <a:pt x="3831499" y="1325346"/>
                    </a:moveTo>
                    <a:cubicBezTo>
                      <a:pt x="3826813" y="1312278"/>
                      <a:pt x="3821995" y="1299144"/>
                      <a:pt x="3817177" y="1286010"/>
                    </a:cubicBezTo>
                    <a:lnTo>
                      <a:pt x="3833215" y="1279938"/>
                    </a:lnTo>
                    <a:cubicBezTo>
                      <a:pt x="3838165" y="1293138"/>
                      <a:pt x="3842983" y="1306404"/>
                      <a:pt x="3847735" y="1319604"/>
                    </a:cubicBezTo>
                    <a:lnTo>
                      <a:pt x="3831499" y="1325346"/>
                    </a:lnTo>
                    <a:close/>
                    <a:moveTo>
                      <a:pt x="141900" y="1289970"/>
                    </a:moveTo>
                    <a:lnTo>
                      <a:pt x="125796" y="1283964"/>
                    </a:lnTo>
                    <a:cubicBezTo>
                      <a:pt x="130746" y="1270764"/>
                      <a:pt x="135828" y="1257696"/>
                      <a:pt x="141042" y="1244760"/>
                    </a:cubicBezTo>
                    <a:lnTo>
                      <a:pt x="156948" y="1251096"/>
                    </a:lnTo>
                    <a:cubicBezTo>
                      <a:pt x="151800" y="1263966"/>
                      <a:pt x="146784" y="1276902"/>
                      <a:pt x="141900" y="1289970"/>
                    </a:cubicBezTo>
                    <a:close/>
                    <a:moveTo>
                      <a:pt x="3801997" y="1247136"/>
                    </a:moveTo>
                    <a:cubicBezTo>
                      <a:pt x="3796783" y="1234200"/>
                      <a:pt x="3791371" y="1221330"/>
                      <a:pt x="3785959" y="1208526"/>
                    </a:cubicBezTo>
                    <a:lnTo>
                      <a:pt x="3801733" y="1201794"/>
                    </a:lnTo>
                    <a:cubicBezTo>
                      <a:pt x="3807277" y="1214664"/>
                      <a:pt x="3812689" y="1227666"/>
                      <a:pt x="3817903" y="1240734"/>
                    </a:cubicBezTo>
                    <a:lnTo>
                      <a:pt x="3801997" y="1247136"/>
                    </a:lnTo>
                    <a:close/>
                    <a:moveTo>
                      <a:pt x="172854" y="1212684"/>
                    </a:moveTo>
                    <a:lnTo>
                      <a:pt x="157014" y="1205952"/>
                    </a:lnTo>
                    <a:cubicBezTo>
                      <a:pt x="162426" y="1193016"/>
                      <a:pt x="168102" y="1180212"/>
                      <a:pt x="173844" y="1167474"/>
                    </a:cubicBezTo>
                    <a:lnTo>
                      <a:pt x="189486" y="1174536"/>
                    </a:lnTo>
                    <a:cubicBezTo>
                      <a:pt x="183810" y="1187142"/>
                      <a:pt x="178266" y="1199880"/>
                      <a:pt x="172854" y="1212684"/>
                    </a:cubicBezTo>
                    <a:close/>
                    <a:moveTo>
                      <a:pt x="3768997" y="1170246"/>
                    </a:moveTo>
                    <a:cubicBezTo>
                      <a:pt x="3763255" y="1157574"/>
                      <a:pt x="3757315" y="1144968"/>
                      <a:pt x="3751309" y="1132362"/>
                    </a:cubicBezTo>
                    <a:lnTo>
                      <a:pt x="3766753" y="1124838"/>
                    </a:lnTo>
                    <a:cubicBezTo>
                      <a:pt x="3772825" y="1137576"/>
                      <a:pt x="3778765" y="1150314"/>
                      <a:pt x="3784639" y="1163184"/>
                    </a:cubicBezTo>
                    <a:lnTo>
                      <a:pt x="3768997" y="1170246"/>
                    </a:lnTo>
                    <a:close/>
                    <a:moveTo>
                      <a:pt x="206976" y="1136850"/>
                    </a:moveTo>
                    <a:lnTo>
                      <a:pt x="191532" y="1129524"/>
                    </a:lnTo>
                    <a:cubicBezTo>
                      <a:pt x="197538" y="1116852"/>
                      <a:pt x="203676" y="1104378"/>
                      <a:pt x="210012" y="1091838"/>
                    </a:cubicBezTo>
                    <a:lnTo>
                      <a:pt x="225324" y="1099560"/>
                    </a:lnTo>
                    <a:cubicBezTo>
                      <a:pt x="219054" y="1111968"/>
                      <a:pt x="212982" y="1124310"/>
                      <a:pt x="206976" y="1136850"/>
                    </a:cubicBezTo>
                    <a:close/>
                    <a:moveTo>
                      <a:pt x="3732895" y="1094874"/>
                    </a:moveTo>
                    <a:cubicBezTo>
                      <a:pt x="3726625" y="1082466"/>
                      <a:pt x="3720157" y="1070058"/>
                      <a:pt x="3713689" y="1057848"/>
                    </a:cubicBezTo>
                    <a:lnTo>
                      <a:pt x="3728803" y="1049796"/>
                    </a:lnTo>
                    <a:cubicBezTo>
                      <a:pt x="3735403" y="1062138"/>
                      <a:pt x="3741871" y="1074612"/>
                      <a:pt x="3748273" y="1087086"/>
                    </a:cubicBezTo>
                    <a:lnTo>
                      <a:pt x="3732895" y="1094874"/>
                    </a:lnTo>
                    <a:close/>
                    <a:moveTo>
                      <a:pt x="244332" y="1062600"/>
                    </a:moveTo>
                    <a:lnTo>
                      <a:pt x="229152" y="1054548"/>
                    </a:lnTo>
                    <a:cubicBezTo>
                      <a:pt x="235620" y="1042206"/>
                      <a:pt x="242352" y="1029930"/>
                      <a:pt x="249216" y="1017720"/>
                    </a:cubicBezTo>
                    <a:lnTo>
                      <a:pt x="264198" y="1025970"/>
                    </a:lnTo>
                    <a:cubicBezTo>
                      <a:pt x="257466" y="1038180"/>
                      <a:pt x="250866" y="1050324"/>
                      <a:pt x="244332" y="1062600"/>
                    </a:cubicBezTo>
                    <a:close/>
                    <a:moveTo>
                      <a:pt x="3693559" y="1021086"/>
                    </a:moveTo>
                    <a:cubicBezTo>
                      <a:pt x="3686761" y="1008942"/>
                      <a:pt x="3679831" y="996930"/>
                      <a:pt x="3672769" y="984918"/>
                    </a:cubicBezTo>
                    <a:lnTo>
                      <a:pt x="3687619" y="976140"/>
                    </a:lnTo>
                    <a:cubicBezTo>
                      <a:pt x="3694681" y="988284"/>
                      <a:pt x="3701677" y="1000428"/>
                      <a:pt x="3708607" y="1012770"/>
                    </a:cubicBezTo>
                    <a:lnTo>
                      <a:pt x="3693559" y="1021086"/>
                    </a:lnTo>
                    <a:close/>
                    <a:moveTo>
                      <a:pt x="284790" y="989934"/>
                    </a:moveTo>
                    <a:lnTo>
                      <a:pt x="270006" y="981222"/>
                    </a:lnTo>
                    <a:cubicBezTo>
                      <a:pt x="277068" y="969210"/>
                      <a:pt x="284196" y="957198"/>
                      <a:pt x="291588" y="945252"/>
                    </a:cubicBezTo>
                    <a:lnTo>
                      <a:pt x="306240" y="954228"/>
                    </a:lnTo>
                    <a:cubicBezTo>
                      <a:pt x="298980" y="966042"/>
                      <a:pt x="291786" y="977988"/>
                      <a:pt x="284790" y="989934"/>
                    </a:cubicBezTo>
                    <a:close/>
                    <a:moveTo>
                      <a:pt x="3651187" y="949146"/>
                    </a:moveTo>
                    <a:cubicBezTo>
                      <a:pt x="3643861" y="937266"/>
                      <a:pt x="3636403" y="925518"/>
                      <a:pt x="3628879" y="913902"/>
                    </a:cubicBezTo>
                    <a:lnTo>
                      <a:pt x="3643267" y="904596"/>
                    </a:lnTo>
                    <a:cubicBezTo>
                      <a:pt x="3650923" y="916344"/>
                      <a:pt x="3658381" y="928224"/>
                      <a:pt x="3665773" y="940236"/>
                    </a:cubicBezTo>
                    <a:lnTo>
                      <a:pt x="3651187" y="949146"/>
                    </a:lnTo>
                    <a:close/>
                    <a:moveTo>
                      <a:pt x="328416" y="919050"/>
                    </a:moveTo>
                    <a:lnTo>
                      <a:pt x="313896" y="909744"/>
                    </a:lnTo>
                    <a:cubicBezTo>
                      <a:pt x="321486" y="897930"/>
                      <a:pt x="329208" y="886248"/>
                      <a:pt x="336996" y="874698"/>
                    </a:cubicBezTo>
                    <a:lnTo>
                      <a:pt x="351252" y="884334"/>
                    </a:lnTo>
                    <a:cubicBezTo>
                      <a:pt x="343530" y="895752"/>
                      <a:pt x="335874" y="907368"/>
                      <a:pt x="328416" y="919050"/>
                    </a:cubicBezTo>
                    <a:close/>
                    <a:moveTo>
                      <a:pt x="3605713" y="879120"/>
                    </a:moveTo>
                    <a:cubicBezTo>
                      <a:pt x="3597925" y="867570"/>
                      <a:pt x="3590005" y="856152"/>
                      <a:pt x="3581953" y="844800"/>
                    </a:cubicBezTo>
                    <a:lnTo>
                      <a:pt x="3595945" y="834834"/>
                    </a:lnTo>
                    <a:cubicBezTo>
                      <a:pt x="3604063" y="846318"/>
                      <a:pt x="3612049" y="857868"/>
                      <a:pt x="3619969" y="869418"/>
                    </a:cubicBezTo>
                    <a:lnTo>
                      <a:pt x="3605713" y="879120"/>
                    </a:lnTo>
                    <a:close/>
                    <a:moveTo>
                      <a:pt x="374880" y="849948"/>
                    </a:moveTo>
                    <a:lnTo>
                      <a:pt x="360822" y="840048"/>
                    </a:lnTo>
                    <a:cubicBezTo>
                      <a:pt x="368940" y="828564"/>
                      <a:pt x="377124" y="817278"/>
                      <a:pt x="385440" y="805992"/>
                    </a:cubicBezTo>
                    <a:lnTo>
                      <a:pt x="399234" y="816156"/>
                    </a:lnTo>
                    <a:cubicBezTo>
                      <a:pt x="391050" y="827376"/>
                      <a:pt x="382866" y="838596"/>
                      <a:pt x="374880" y="849948"/>
                    </a:cubicBezTo>
                    <a:close/>
                    <a:moveTo>
                      <a:pt x="3557401" y="811008"/>
                    </a:moveTo>
                    <a:cubicBezTo>
                      <a:pt x="3549151" y="799854"/>
                      <a:pt x="3540703" y="788832"/>
                      <a:pt x="3532255" y="777810"/>
                    </a:cubicBezTo>
                    <a:lnTo>
                      <a:pt x="3545851" y="767250"/>
                    </a:lnTo>
                    <a:cubicBezTo>
                      <a:pt x="3554497" y="778338"/>
                      <a:pt x="3562945" y="789492"/>
                      <a:pt x="3571327" y="800778"/>
                    </a:cubicBezTo>
                    <a:lnTo>
                      <a:pt x="3557401" y="811008"/>
                    </a:lnTo>
                    <a:close/>
                    <a:moveTo>
                      <a:pt x="424380" y="782958"/>
                    </a:moveTo>
                    <a:lnTo>
                      <a:pt x="410718" y="772398"/>
                    </a:lnTo>
                    <a:cubicBezTo>
                      <a:pt x="419298" y="761310"/>
                      <a:pt x="427944" y="750354"/>
                      <a:pt x="436722" y="739464"/>
                    </a:cubicBezTo>
                    <a:lnTo>
                      <a:pt x="450054" y="750222"/>
                    </a:lnTo>
                    <a:cubicBezTo>
                      <a:pt x="441408" y="761046"/>
                      <a:pt x="432894" y="771936"/>
                      <a:pt x="424380" y="782958"/>
                    </a:cubicBezTo>
                    <a:close/>
                    <a:moveTo>
                      <a:pt x="3506251" y="745140"/>
                    </a:moveTo>
                    <a:cubicBezTo>
                      <a:pt x="3497473" y="734316"/>
                      <a:pt x="3488563" y="723558"/>
                      <a:pt x="3479587" y="713064"/>
                    </a:cubicBezTo>
                    <a:lnTo>
                      <a:pt x="3492721" y="701910"/>
                    </a:lnTo>
                    <a:cubicBezTo>
                      <a:pt x="3501763" y="712602"/>
                      <a:pt x="3510673" y="723426"/>
                      <a:pt x="3519517" y="734382"/>
                    </a:cubicBezTo>
                    <a:lnTo>
                      <a:pt x="3506251" y="745140"/>
                    </a:lnTo>
                    <a:close/>
                    <a:moveTo>
                      <a:pt x="476586" y="718080"/>
                    </a:moveTo>
                    <a:lnTo>
                      <a:pt x="463452" y="706992"/>
                    </a:lnTo>
                    <a:cubicBezTo>
                      <a:pt x="472494" y="696300"/>
                      <a:pt x="481602" y="685674"/>
                      <a:pt x="490908" y="675114"/>
                    </a:cubicBezTo>
                    <a:lnTo>
                      <a:pt x="503778" y="686466"/>
                    </a:lnTo>
                    <a:cubicBezTo>
                      <a:pt x="494538" y="696894"/>
                      <a:pt x="485496" y="707388"/>
                      <a:pt x="476586" y="718080"/>
                    </a:cubicBezTo>
                    <a:close/>
                    <a:moveTo>
                      <a:pt x="3452395" y="681384"/>
                    </a:moveTo>
                    <a:cubicBezTo>
                      <a:pt x="3443155" y="671022"/>
                      <a:pt x="3433849" y="660660"/>
                      <a:pt x="3424411" y="650430"/>
                    </a:cubicBezTo>
                    <a:lnTo>
                      <a:pt x="3437083" y="638814"/>
                    </a:lnTo>
                    <a:cubicBezTo>
                      <a:pt x="3446521" y="649110"/>
                      <a:pt x="3455959" y="659538"/>
                      <a:pt x="3465265" y="669966"/>
                    </a:cubicBezTo>
                    <a:lnTo>
                      <a:pt x="3452395" y="681384"/>
                    </a:lnTo>
                    <a:close/>
                    <a:moveTo>
                      <a:pt x="531564" y="655380"/>
                    </a:moveTo>
                    <a:lnTo>
                      <a:pt x="518826" y="643764"/>
                    </a:lnTo>
                    <a:cubicBezTo>
                      <a:pt x="528330" y="633468"/>
                      <a:pt x="537900" y="623172"/>
                      <a:pt x="547602" y="613074"/>
                    </a:cubicBezTo>
                    <a:lnTo>
                      <a:pt x="559944" y="624954"/>
                    </a:lnTo>
                    <a:cubicBezTo>
                      <a:pt x="550440" y="634986"/>
                      <a:pt x="540870" y="645084"/>
                      <a:pt x="531564" y="655380"/>
                    </a:cubicBezTo>
                    <a:close/>
                    <a:moveTo>
                      <a:pt x="3395833" y="620004"/>
                    </a:moveTo>
                    <a:cubicBezTo>
                      <a:pt x="3386197" y="610038"/>
                      <a:pt x="3376495" y="600138"/>
                      <a:pt x="3366595" y="590304"/>
                    </a:cubicBezTo>
                    <a:lnTo>
                      <a:pt x="3378739" y="578160"/>
                    </a:lnTo>
                    <a:cubicBezTo>
                      <a:pt x="3388705" y="588060"/>
                      <a:pt x="3398539" y="598026"/>
                      <a:pt x="3408241" y="608190"/>
                    </a:cubicBezTo>
                    <a:lnTo>
                      <a:pt x="3395833" y="620004"/>
                    </a:lnTo>
                    <a:close/>
                    <a:moveTo>
                      <a:pt x="589116" y="595056"/>
                    </a:moveTo>
                    <a:lnTo>
                      <a:pt x="576972" y="582978"/>
                    </a:lnTo>
                    <a:cubicBezTo>
                      <a:pt x="586872" y="573012"/>
                      <a:pt x="596838" y="563178"/>
                      <a:pt x="606936" y="553410"/>
                    </a:cubicBezTo>
                    <a:lnTo>
                      <a:pt x="618882" y="565884"/>
                    </a:lnTo>
                    <a:cubicBezTo>
                      <a:pt x="608850" y="575454"/>
                      <a:pt x="598950" y="585222"/>
                      <a:pt x="589116" y="595056"/>
                    </a:cubicBezTo>
                    <a:close/>
                    <a:moveTo>
                      <a:pt x="3336829" y="561198"/>
                    </a:moveTo>
                    <a:cubicBezTo>
                      <a:pt x="3326797" y="551562"/>
                      <a:pt x="3316633" y="542124"/>
                      <a:pt x="3306337" y="532686"/>
                    </a:cubicBezTo>
                    <a:lnTo>
                      <a:pt x="3317953" y="520014"/>
                    </a:lnTo>
                    <a:cubicBezTo>
                      <a:pt x="3328315" y="529386"/>
                      <a:pt x="3338545" y="539022"/>
                      <a:pt x="3348709" y="548724"/>
                    </a:cubicBezTo>
                    <a:lnTo>
                      <a:pt x="3336829" y="561198"/>
                    </a:lnTo>
                    <a:close/>
                    <a:moveTo>
                      <a:pt x="649176" y="537240"/>
                    </a:moveTo>
                    <a:lnTo>
                      <a:pt x="637494" y="524568"/>
                    </a:lnTo>
                    <a:cubicBezTo>
                      <a:pt x="647790" y="514998"/>
                      <a:pt x="658218" y="505692"/>
                      <a:pt x="668712" y="496386"/>
                    </a:cubicBezTo>
                    <a:lnTo>
                      <a:pt x="680064" y="509256"/>
                    </a:lnTo>
                    <a:cubicBezTo>
                      <a:pt x="669702" y="518496"/>
                      <a:pt x="659406" y="527802"/>
                      <a:pt x="649176" y="537240"/>
                    </a:cubicBezTo>
                    <a:close/>
                    <a:moveTo>
                      <a:pt x="3275317" y="504834"/>
                    </a:moveTo>
                    <a:cubicBezTo>
                      <a:pt x="3264955" y="495660"/>
                      <a:pt x="3254395" y="486618"/>
                      <a:pt x="3243769" y="477708"/>
                    </a:cubicBezTo>
                    <a:lnTo>
                      <a:pt x="3254791" y="464508"/>
                    </a:lnTo>
                    <a:cubicBezTo>
                      <a:pt x="3265549" y="473550"/>
                      <a:pt x="3276109" y="482658"/>
                      <a:pt x="3286669" y="492030"/>
                    </a:cubicBezTo>
                    <a:lnTo>
                      <a:pt x="3275317" y="504834"/>
                    </a:lnTo>
                    <a:close/>
                    <a:moveTo>
                      <a:pt x="711678" y="481932"/>
                    </a:moveTo>
                    <a:lnTo>
                      <a:pt x="700590" y="468864"/>
                    </a:lnTo>
                    <a:cubicBezTo>
                      <a:pt x="711282" y="459756"/>
                      <a:pt x="722106" y="450846"/>
                      <a:pt x="732930" y="442002"/>
                    </a:cubicBezTo>
                    <a:lnTo>
                      <a:pt x="743754" y="455268"/>
                    </a:lnTo>
                    <a:cubicBezTo>
                      <a:pt x="732930" y="464178"/>
                      <a:pt x="722304" y="472956"/>
                      <a:pt x="711678" y="481932"/>
                    </a:cubicBezTo>
                    <a:close/>
                    <a:moveTo>
                      <a:pt x="3211561" y="451242"/>
                    </a:moveTo>
                    <a:cubicBezTo>
                      <a:pt x="3200803" y="442464"/>
                      <a:pt x="3189847" y="433950"/>
                      <a:pt x="3178891" y="425436"/>
                    </a:cubicBezTo>
                    <a:lnTo>
                      <a:pt x="3189319" y="411774"/>
                    </a:lnTo>
                    <a:cubicBezTo>
                      <a:pt x="3200407" y="420354"/>
                      <a:pt x="3211429" y="429000"/>
                      <a:pt x="3222319" y="437778"/>
                    </a:cubicBezTo>
                    <a:lnTo>
                      <a:pt x="3211561" y="451242"/>
                    </a:lnTo>
                    <a:close/>
                    <a:moveTo>
                      <a:pt x="776424" y="429396"/>
                    </a:moveTo>
                    <a:lnTo>
                      <a:pt x="765864" y="415800"/>
                    </a:lnTo>
                    <a:cubicBezTo>
                      <a:pt x="776886" y="407220"/>
                      <a:pt x="788106" y="398706"/>
                      <a:pt x="799392" y="390324"/>
                    </a:cubicBezTo>
                    <a:lnTo>
                      <a:pt x="809622" y="404118"/>
                    </a:lnTo>
                    <a:cubicBezTo>
                      <a:pt x="798468" y="412434"/>
                      <a:pt x="787446" y="420816"/>
                      <a:pt x="776424" y="429396"/>
                    </a:cubicBezTo>
                    <a:close/>
                    <a:moveTo>
                      <a:pt x="3145693" y="400290"/>
                    </a:moveTo>
                    <a:cubicBezTo>
                      <a:pt x="3134539" y="392040"/>
                      <a:pt x="3123253" y="383856"/>
                      <a:pt x="3111967" y="375804"/>
                    </a:cubicBezTo>
                    <a:lnTo>
                      <a:pt x="3121867" y="361812"/>
                    </a:lnTo>
                    <a:cubicBezTo>
                      <a:pt x="3133351" y="369930"/>
                      <a:pt x="3144637" y="378048"/>
                      <a:pt x="3155857" y="386430"/>
                    </a:cubicBezTo>
                    <a:lnTo>
                      <a:pt x="3145693" y="400290"/>
                    </a:lnTo>
                    <a:close/>
                    <a:moveTo>
                      <a:pt x="843414" y="379566"/>
                    </a:moveTo>
                    <a:lnTo>
                      <a:pt x="833448" y="365574"/>
                    </a:lnTo>
                    <a:cubicBezTo>
                      <a:pt x="844932" y="357456"/>
                      <a:pt x="856416" y="349470"/>
                      <a:pt x="868032" y="341550"/>
                    </a:cubicBezTo>
                    <a:lnTo>
                      <a:pt x="877734" y="355740"/>
                    </a:lnTo>
                    <a:cubicBezTo>
                      <a:pt x="866184" y="363594"/>
                      <a:pt x="854766" y="371514"/>
                      <a:pt x="843414" y="379566"/>
                    </a:cubicBezTo>
                    <a:close/>
                    <a:moveTo>
                      <a:pt x="3077713" y="352242"/>
                    </a:moveTo>
                    <a:cubicBezTo>
                      <a:pt x="3066295" y="344454"/>
                      <a:pt x="3054679" y="336864"/>
                      <a:pt x="3042997" y="329274"/>
                    </a:cubicBezTo>
                    <a:lnTo>
                      <a:pt x="3052237" y="314820"/>
                    </a:lnTo>
                    <a:cubicBezTo>
                      <a:pt x="3064051" y="322410"/>
                      <a:pt x="3075733" y="330198"/>
                      <a:pt x="3087283" y="337920"/>
                    </a:cubicBezTo>
                    <a:lnTo>
                      <a:pt x="3077713" y="352242"/>
                    </a:lnTo>
                    <a:close/>
                    <a:moveTo>
                      <a:pt x="912450" y="332574"/>
                    </a:moveTo>
                    <a:lnTo>
                      <a:pt x="903144" y="318120"/>
                    </a:lnTo>
                    <a:cubicBezTo>
                      <a:pt x="914892" y="310464"/>
                      <a:pt x="926772" y="303006"/>
                      <a:pt x="938718" y="295548"/>
                    </a:cubicBezTo>
                    <a:lnTo>
                      <a:pt x="947760" y="310200"/>
                    </a:lnTo>
                    <a:cubicBezTo>
                      <a:pt x="935814" y="317592"/>
                      <a:pt x="924132" y="325050"/>
                      <a:pt x="912450" y="332574"/>
                    </a:cubicBezTo>
                    <a:close/>
                    <a:moveTo>
                      <a:pt x="3007753" y="307098"/>
                    </a:moveTo>
                    <a:cubicBezTo>
                      <a:pt x="2995873" y="299904"/>
                      <a:pt x="2983993" y="292776"/>
                      <a:pt x="2972047" y="285648"/>
                    </a:cubicBezTo>
                    <a:lnTo>
                      <a:pt x="2980825" y="270798"/>
                    </a:lnTo>
                    <a:cubicBezTo>
                      <a:pt x="2992837" y="277926"/>
                      <a:pt x="3004849" y="285120"/>
                      <a:pt x="3016729" y="292512"/>
                    </a:cubicBezTo>
                    <a:lnTo>
                      <a:pt x="3007753" y="307098"/>
                    </a:lnTo>
                    <a:close/>
                    <a:moveTo>
                      <a:pt x="983400" y="288618"/>
                    </a:moveTo>
                    <a:lnTo>
                      <a:pt x="974688" y="273834"/>
                    </a:lnTo>
                    <a:cubicBezTo>
                      <a:pt x="986766" y="266706"/>
                      <a:pt x="998910" y="259644"/>
                      <a:pt x="1011186" y="252780"/>
                    </a:cubicBezTo>
                    <a:lnTo>
                      <a:pt x="1019700" y="267762"/>
                    </a:lnTo>
                    <a:cubicBezTo>
                      <a:pt x="1007424" y="274626"/>
                      <a:pt x="995412" y="281556"/>
                      <a:pt x="983400" y="288618"/>
                    </a:cubicBezTo>
                    <a:close/>
                    <a:moveTo>
                      <a:pt x="2935945" y="265056"/>
                    </a:moveTo>
                    <a:cubicBezTo>
                      <a:pt x="2923867" y="258324"/>
                      <a:pt x="2911723" y="251592"/>
                      <a:pt x="2899447" y="245190"/>
                    </a:cubicBezTo>
                    <a:lnTo>
                      <a:pt x="2907433" y="230010"/>
                    </a:lnTo>
                    <a:cubicBezTo>
                      <a:pt x="2919775" y="236610"/>
                      <a:pt x="2932117" y="243210"/>
                      <a:pt x="2944327" y="250074"/>
                    </a:cubicBezTo>
                    <a:lnTo>
                      <a:pt x="2935945" y="265056"/>
                    </a:lnTo>
                    <a:close/>
                    <a:moveTo>
                      <a:pt x="1056198" y="247698"/>
                    </a:moveTo>
                    <a:lnTo>
                      <a:pt x="1048146" y="232518"/>
                    </a:lnTo>
                    <a:cubicBezTo>
                      <a:pt x="1060488" y="225918"/>
                      <a:pt x="1073028" y="219450"/>
                      <a:pt x="1085568" y="213114"/>
                    </a:cubicBezTo>
                    <a:lnTo>
                      <a:pt x="1093356" y="228426"/>
                    </a:lnTo>
                    <a:cubicBezTo>
                      <a:pt x="1080882" y="234696"/>
                      <a:pt x="1068540" y="241098"/>
                      <a:pt x="1056198" y="247698"/>
                    </a:cubicBezTo>
                    <a:close/>
                    <a:moveTo>
                      <a:pt x="2862487" y="226050"/>
                    </a:moveTo>
                    <a:cubicBezTo>
                      <a:pt x="2850145" y="219780"/>
                      <a:pt x="2837671" y="213708"/>
                      <a:pt x="2825131" y="207702"/>
                    </a:cubicBezTo>
                    <a:lnTo>
                      <a:pt x="2832588" y="192192"/>
                    </a:lnTo>
                    <a:cubicBezTo>
                      <a:pt x="2845195" y="198264"/>
                      <a:pt x="2857735" y="204336"/>
                      <a:pt x="2870209" y="210672"/>
                    </a:cubicBezTo>
                    <a:lnTo>
                      <a:pt x="2862487" y="226050"/>
                    </a:lnTo>
                    <a:close/>
                    <a:moveTo>
                      <a:pt x="1130778" y="209880"/>
                    </a:moveTo>
                    <a:lnTo>
                      <a:pt x="1123386" y="194436"/>
                    </a:lnTo>
                    <a:cubicBezTo>
                      <a:pt x="1136058" y="188364"/>
                      <a:pt x="1148796" y="182358"/>
                      <a:pt x="1161534" y="176550"/>
                    </a:cubicBezTo>
                    <a:lnTo>
                      <a:pt x="1168662" y="192258"/>
                    </a:lnTo>
                    <a:cubicBezTo>
                      <a:pt x="1155990" y="198000"/>
                      <a:pt x="1143384" y="203874"/>
                      <a:pt x="1130778" y="209880"/>
                    </a:cubicBezTo>
                    <a:close/>
                    <a:moveTo>
                      <a:pt x="2787511" y="190212"/>
                    </a:moveTo>
                    <a:cubicBezTo>
                      <a:pt x="2774838" y="184470"/>
                      <a:pt x="2762233" y="178926"/>
                      <a:pt x="2749429" y="173514"/>
                    </a:cubicBezTo>
                    <a:lnTo>
                      <a:pt x="2756227" y="157674"/>
                    </a:lnTo>
                    <a:cubicBezTo>
                      <a:pt x="2769097" y="163086"/>
                      <a:pt x="2781901" y="168762"/>
                      <a:pt x="2794573" y="174504"/>
                    </a:cubicBezTo>
                    <a:lnTo>
                      <a:pt x="2787511" y="190212"/>
                    </a:lnTo>
                    <a:close/>
                    <a:moveTo>
                      <a:pt x="1206942" y="175296"/>
                    </a:moveTo>
                    <a:lnTo>
                      <a:pt x="1200144" y="159456"/>
                    </a:lnTo>
                    <a:cubicBezTo>
                      <a:pt x="1213080" y="153912"/>
                      <a:pt x="1226016" y="148500"/>
                      <a:pt x="1239084" y="143286"/>
                    </a:cubicBezTo>
                    <a:lnTo>
                      <a:pt x="1245486" y="159192"/>
                    </a:lnTo>
                    <a:cubicBezTo>
                      <a:pt x="1232616" y="164406"/>
                      <a:pt x="1219746" y="169818"/>
                      <a:pt x="1206942" y="175296"/>
                    </a:cubicBezTo>
                    <a:close/>
                    <a:moveTo>
                      <a:pt x="2711017" y="157674"/>
                    </a:moveTo>
                    <a:cubicBezTo>
                      <a:pt x="2698147" y="152526"/>
                      <a:pt x="2685211" y="147444"/>
                      <a:pt x="2672209" y="142560"/>
                    </a:cubicBezTo>
                    <a:lnTo>
                      <a:pt x="2678281" y="126456"/>
                    </a:lnTo>
                    <a:cubicBezTo>
                      <a:pt x="2691349" y="131472"/>
                      <a:pt x="2704417" y="136554"/>
                      <a:pt x="2717419" y="141702"/>
                    </a:cubicBezTo>
                    <a:lnTo>
                      <a:pt x="2711017" y="157674"/>
                    </a:lnTo>
                    <a:close/>
                    <a:moveTo>
                      <a:pt x="1284492" y="143946"/>
                    </a:moveTo>
                    <a:lnTo>
                      <a:pt x="1278486" y="127908"/>
                    </a:lnTo>
                    <a:cubicBezTo>
                      <a:pt x="1291554" y="122958"/>
                      <a:pt x="1304754" y="118074"/>
                      <a:pt x="1318086" y="113388"/>
                    </a:cubicBezTo>
                    <a:lnTo>
                      <a:pt x="1323828" y="129558"/>
                    </a:lnTo>
                    <a:cubicBezTo>
                      <a:pt x="1310628" y="134244"/>
                      <a:pt x="1297560" y="139062"/>
                      <a:pt x="1284492" y="143946"/>
                    </a:cubicBezTo>
                    <a:close/>
                    <a:moveTo>
                      <a:pt x="2633005" y="128238"/>
                    </a:moveTo>
                    <a:cubicBezTo>
                      <a:pt x="2619937" y="123618"/>
                      <a:pt x="2606803" y="119130"/>
                      <a:pt x="2593537" y="114840"/>
                    </a:cubicBezTo>
                    <a:lnTo>
                      <a:pt x="2598883" y="98538"/>
                    </a:lnTo>
                    <a:cubicBezTo>
                      <a:pt x="2612149" y="102894"/>
                      <a:pt x="2625481" y="107448"/>
                      <a:pt x="2638681" y="112134"/>
                    </a:cubicBezTo>
                    <a:lnTo>
                      <a:pt x="2633005" y="128238"/>
                    </a:lnTo>
                    <a:close/>
                    <a:moveTo>
                      <a:pt x="1363362" y="115962"/>
                    </a:moveTo>
                    <a:lnTo>
                      <a:pt x="1358016" y="99726"/>
                    </a:lnTo>
                    <a:cubicBezTo>
                      <a:pt x="1371282" y="95304"/>
                      <a:pt x="1384746" y="91014"/>
                      <a:pt x="1398210" y="86922"/>
                    </a:cubicBezTo>
                    <a:lnTo>
                      <a:pt x="1403226" y="103356"/>
                    </a:lnTo>
                    <a:cubicBezTo>
                      <a:pt x="1389894" y="107382"/>
                      <a:pt x="1376562" y="111606"/>
                      <a:pt x="1363362" y="115962"/>
                    </a:cubicBezTo>
                    <a:close/>
                    <a:moveTo>
                      <a:pt x="2553739" y="102234"/>
                    </a:moveTo>
                    <a:cubicBezTo>
                      <a:pt x="2540473" y="98208"/>
                      <a:pt x="2527141" y="94248"/>
                      <a:pt x="2513677" y="90486"/>
                    </a:cubicBezTo>
                    <a:lnTo>
                      <a:pt x="2518363" y="73920"/>
                    </a:lnTo>
                    <a:cubicBezTo>
                      <a:pt x="2531959" y="77748"/>
                      <a:pt x="2545423" y="81708"/>
                      <a:pt x="2558821" y="85734"/>
                    </a:cubicBezTo>
                    <a:lnTo>
                      <a:pt x="2553739" y="102234"/>
                    </a:lnTo>
                    <a:close/>
                    <a:moveTo>
                      <a:pt x="1443222" y="91476"/>
                    </a:moveTo>
                    <a:lnTo>
                      <a:pt x="1438536" y="74910"/>
                    </a:lnTo>
                    <a:cubicBezTo>
                      <a:pt x="1451934" y="71016"/>
                      <a:pt x="1465464" y="67386"/>
                      <a:pt x="1479126" y="63888"/>
                    </a:cubicBezTo>
                    <a:lnTo>
                      <a:pt x="1483416" y="80520"/>
                    </a:lnTo>
                    <a:cubicBezTo>
                      <a:pt x="1469952" y="84084"/>
                      <a:pt x="1456554" y="87648"/>
                      <a:pt x="1443222" y="91476"/>
                    </a:cubicBezTo>
                    <a:close/>
                    <a:moveTo>
                      <a:pt x="2473483" y="79596"/>
                    </a:moveTo>
                    <a:cubicBezTo>
                      <a:pt x="2460019" y="76164"/>
                      <a:pt x="2446555" y="72732"/>
                      <a:pt x="2432959" y="69564"/>
                    </a:cubicBezTo>
                    <a:lnTo>
                      <a:pt x="2436919" y="52866"/>
                    </a:lnTo>
                    <a:cubicBezTo>
                      <a:pt x="2450647" y="56034"/>
                      <a:pt x="2464177" y="59466"/>
                      <a:pt x="2477773" y="62898"/>
                    </a:cubicBezTo>
                    <a:lnTo>
                      <a:pt x="2473483" y="79596"/>
                    </a:lnTo>
                    <a:close/>
                    <a:moveTo>
                      <a:pt x="1523874" y="70422"/>
                    </a:moveTo>
                    <a:lnTo>
                      <a:pt x="1519914" y="53724"/>
                    </a:lnTo>
                    <a:cubicBezTo>
                      <a:pt x="1533510" y="50490"/>
                      <a:pt x="1547172" y="47388"/>
                      <a:pt x="1560900" y="44418"/>
                    </a:cubicBezTo>
                    <a:lnTo>
                      <a:pt x="1564530" y="61182"/>
                    </a:lnTo>
                    <a:cubicBezTo>
                      <a:pt x="1551000" y="64152"/>
                      <a:pt x="1537404" y="67254"/>
                      <a:pt x="1523874" y="70422"/>
                    </a:cubicBezTo>
                    <a:close/>
                    <a:moveTo>
                      <a:pt x="2392303" y="60390"/>
                    </a:moveTo>
                    <a:cubicBezTo>
                      <a:pt x="2378641" y="57552"/>
                      <a:pt x="2365111" y="54714"/>
                      <a:pt x="2351449" y="52206"/>
                    </a:cubicBezTo>
                    <a:lnTo>
                      <a:pt x="2354617" y="35310"/>
                    </a:lnTo>
                    <a:cubicBezTo>
                      <a:pt x="2368411" y="37950"/>
                      <a:pt x="2382205" y="40722"/>
                      <a:pt x="2395801" y="43626"/>
                    </a:cubicBezTo>
                    <a:lnTo>
                      <a:pt x="2392303" y="60390"/>
                    </a:lnTo>
                    <a:close/>
                    <a:moveTo>
                      <a:pt x="1605450" y="52800"/>
                    </a:moveTo>
                    <a:lnTo>
                      <a:pt x="1602150" y="35970"/>
                    </a:lnTo>
                    <a:cubicBezTo>
                      <a:pt x="1615944" y="33264"/>
                      <a:pt x="1629738" y="30822"/>
                      <a:pt x="1643598" y="28380"/>
                    </a:cubicBezTo>
                    <a:lnTo>
                      <a:pt x="1646502" y="45342"/>
                    </a:lnTo>
                    <a:cubicBezTo>
                      <a:pt x="1632774" y="47718"/>
                      <a:pt x="1619046" y="50226"/>
                      <a:pt x="1605450" y="52800"/>
                    </a:cubicBezTo>
                    <a:close/>
                    <a:moveTo>
                      <a:pt x="2310397" y="44748"/>
                    </a:moveTo>
                    <a:cubicBezTo>
                      <a:pt x="2296735" y="42504"/>
                      <a:pt x="2282941" y="40326"/>
                      <a:pt x="2269279" y="38148"/>
                    </a:cubicBezTo>
                    <a:lnTo>
                      <a:pt x="2271721" y="21186"/>
                    </a:lnTo>
                    <a:cubicBezTo>
                      <a:pt x="2285647" y="23298"/>
                      <a:pt x="2299441" y="25476"/>
                      <a:pt x="2313301" y="27786"/>
                    </a:cubicBezTo>
                    <a:lnTo>
                      <a:pt x="2310397" y="44748"/>
                    </a:lnTo>
                    <a:close/>
                    <a:moveTo>
                      <a:pt x="1687620" y="38742"/>
                    </a:moveTo>
                    <a:lnTo>
                      <a:pt x="1685046" y="21780"/>
                    </a:lnTo>
                    <a:cubicBezTo>
                      <a:pt x="1698906" y="19734"/>
                      <a:pt x="1712766" y="17820"/>
                      <a:pt x="1726758" y="15972"/>
                    </a:cubicBezTo>
                    <a:lnTo>
                      <a:pt x="1728870" y="33000"/>
                    </a:lnTo>
                    <a:cubicBezTo>
                      <a:pt x="1715142" y="34848"/>
                      <a:pt x="1701348" y="36762"/>
                      <a:pt x="1687620" y="38742"/>
                    </a:cubicBezTo>
                    <a:close/>
                    <a:moveTo>
                      <a:pt x="2227897" y="32604"/>
                    </a:moveTo>
                    <a:cubicBezTo>
                      <a:pt x="2214168" y="30888"/>
                      <a:pt x="2200375" y="29304"/>
                      <a:pt x="2186514" y="27852"/>
                    </a:cubicBezTo>
                    <a:lnTo>
                      <a:pt x="2188231" y="10758"/>
                    </a:lnTo>
                    <a:cubicBezTo>
                      <a:pt x="2202223" y="12144"/>
                      <a:pt x="2216149" y="13794"/>
                      <a:pt x="2230075" y="15576"/>
                    </a:cubicBezTo>
                    <a:lnTo>
                      <a:pt x="2227897" y="32604"/>
                    </a:lnTo>
                    <a:close/>
                    <a:moveTo>
                      <a:pt x="1770318" y="28182"/>
                    </a:moveTo>
                    <a:lnTo>
                      <a:pt x="1768470" y="11088"/>
                    </a:lnTo>
                    <a:cubicBezTo>
                      <a:pt x="1782462" y="9702"/>
                      <a:pt x="1796388" y="8316"/>
                      <a:pt x="1810380" y="7128"/>
                    </a:cubicBezTo>
                    <a:lnTo>
                      <a:pt x="1811832" y="24222"/>
                    </a:lnTo>
                    <a:cubicBezTo>
                      <a:pt x="1798038" y="25476"/>
                      <a:pt x="1784178" y="26730"/>
                      <a:pt x="1770318" y="28182"/>
                    </a:cubicBezTo>
                    <a:close/>
                    <a:moveTo>
                      <a:pt x="2145001" y="23892"/>
                    </a:moveTo>
                    <a:cubicBezTo>
                      <a:pt x="2131141" y="22770"/>
                      <a:pt x="2117281" y="21780"/>
                      <a:pt x="2103420" y="20856"/>
                    </a:cubicBezTo>
                    <a:lnTo>
                      <a:pt x="2104411" y="3828"/>
                    </a:lnTo>
                    <a:cubicBezTo>
                      <a:pt x="2118468" y="4620"/>
                      <a:pt x="2132461" y="5676"/>
                      <a:pt x="2146387" y="6798"/>
                    </a:cubicBezTo>
                    <a:lnTo>
                      <a:pt x="2145001" y="23892"/>
                    </a:lnTo>
                    <a:close/>
                    <a:moveTo>
                      <a:pt x="1853478" y="21054"/>
                    </a:moveTo>
                    <a:lnTo>
                      <a:pt x="1852422" y="4026"/>
                    </a:lnTo>
                    <a:cubicBezTo>
                      <a:pt x="1866348" y="3102"/>
                      <a:pt x="1880340" y="2310"/>
                      <a:pt x="1894398" y="1782"/>
                    </a:cubicBezTo>
                    <a:lnTo>
                      <a:pt x="1895124" y="18942"/>
                    </a:lnTo>
                    <a:cubicBezTo>
                      <a:pt x="1881132" y="19536"/>
                      <a:pt x="1867272" y="20262"/>
                      <a:pt x="1853478" y="21054"/>
                    </a:cubicBezTo>
                    <a:close/>
                    <a:moveTo>
                      <a:pt x="2061774" y="18810"/>
                    </a:moveTo>
                    <a:cubicBezTo>
                      <a:pt x="2047914" y="18150"/>
                      <a:pt x="2034055" y="17820"/>
                      <a:pt x="2020128" y="17556"/>
                    </a:cubicBezTo>
                    <a:lnTo>
                      <a:pt x="2020459" y="396"/>
                    </a:lnTo>
                    <a:cubicBezTo>
                      <a:pt x="2034516" y="660"/>
                      <a:pt x="2048442" y="1122"/>
                      <a:pt x="2062368" y="1650"/>
                    </a:cubicBezTo>
                    <a:lnTo>
                      <a:pt x="2061774" y="18810"/>
                    </a:lnTo>
                    <a:close/>
                    <a:moveTo>
                      <a:pt x="1936705" y="17622"/>
                    </a:moveTo>
                    <a:lnTo>
                      <a:pt x="1936374" y="462"/>
                    </a:lnTo>
                    <a:cubicBezTo>
                      <a:pt x="1950366" y="132"/>
                      <a:pt x="1964359" y="0"/>
                      <a:pt x="1978416" y="0"/>
                    </a:cubicBezTo>
                    <a:lnTo>
                      <a:pt x="1978416" y="17160"/>
                    </a:lnTo>
                    <a:cubicBezTo>
                      <a:pt x="1964490" y="17094"/>
                      <a:pt x="1950630" y="17226"/>
                      <a:pt x="1936705" y="17622"/>
                    </a:cubicBezTo>
                    <a:close/>
                  </a:path>
                </a:pathLst>
              </a:custGeom>
              <a:solidFill>
                <a:srgbClr val="92D050"/>
              </a:solidFill>
              <a:ln w="66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12" name="Graphic 2">
                <a:extLst>
                  <a:ext uri="{FF2B5EF4-FFF2-40B4-BE49-F238E27FC236}">
                    <a16:creationId xmlns="" xmlns:a16="http://schemas.microsoft.com/office/drawing/2014/main" id="{D7F07AD9-9175-4FEE-BD07-94C1869A62AF}"/>
                  </a:ext>
                </a:extLst>
              </p:cNvPr>
              <p:cNvGrpSpPr/>
              <p:nvPr/>
            </p:nvGrpSpPr>
            <p:grpSpPr>
              <a:xfrm>
                <a:off x="7185971" y="1712045"/>
                <a:ext cx="3896442" cy="3896375"/>
                <a:chOff x="7185971" y="1712045"/>
                <a:chExt cx="3896442" cy="3896375"/>
              </a:xfrm>
              <a:grpFill/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A9FB5731-FAAA-4DB5-888F-9083CB6D1F93}"/>
                    </a:ext>
                  </a:extLst>
                </p:cNvPr>
                <p:cNvSpPr/>
                <p:nvPr/>
              </p:nvSpPr>
              <p:spPr>
                <a:xfrm>
                  <a:off x="8887715" y="1712045"/>
                  <a:ext cx="492954" cy="3896375"/>
                </a:xfrm>
                <a:custGeom>
                  <a:avLst/>
                  <a:gdLst>
                    <a:gd name="connsiteX0" fmla="*/ 246444 w 492954"/>
                    <a:gd name="connsiteY0" fmla="*/ 0 h 3896375"/>
                    <a:gd name="connsiteX1" fmla="*/ 0 w 492954"/>
                    <a:gd name="connsiteY1" fmla="*/ 1960002 h 3896375"/>
                    <a:gd name="connsiteX2" fmla="*/ 246444 w 492954"/>
                    <a:gd name="connsiteY2" fmla="*/ 3896376 h 3896375"/>
                    <a:gd name="connsiteX3" fmla="*/ 492954 w 492954"/>
                    <a:gd name="connsiteY3" fmla="*/ 1960002 h 389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2954" h="3896375">
                      <a:moveTo>
                        <a:pt x="246444" y="0"/>
                      </a:moveTo>
                      <a:lnTo>
                        <a:pt x="0" y="1960002"/>
                      </a:lnTo>
                      <a:lnTo>
                        <a:pt x="246444" y="3896376"/>
                      </a:lnTo>
                      <a:lnTo>
                        <a:pt x="492954" y="1960002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66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94CAF90-8834-4826-94BC-7138CFB9BD3D}"/>
                    </a:ext>
                  </a:extLst>
                </p:cNvPr>
                <p:cNvSpPr/>
                <p:nvPr/>
              </p:nvSpPr>
              <p:spPr>
                <a:xfrm>
                  <a:off x="7185971" y="3413987"/>
                  <a:ext cx="3896442" cy="492756"/>
                </a:xfrm>
                <a:custGeom>
                  <a:avLst/>
                  <a:gdLst>
                    <a:gd name="connsiteX0" fmla="*/ 3896443 w 3896442"/>
                    <a:gd name="connsiteY0" fmla="*/ 246246 h 492756"/>
                    <a:gd name="connsiteX1" fmla="*/ 1936441 w 3896442"/>
                    <a:gd name="connsiteY1" fmla="*/ 0 h 492756"/>
                    <a:gd name="connsiteX2" fmla="*/ 0 w 3896442"/>
                    <a:gd name="connsiteY2" fmla="*/ 246246 h 492756"/>
                    <a:gd name="connsiteX3" fmla="*/ 1936441 w 3896442"/>
                    <a:gd name="connsiteY3" fmla="*/ 492756 h 49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96442" h="492756">
                      <a:moveTo>
                        <a:pt x="3896443" y="246246"/>
                      </a:moveTo>
                      <a:lnTo>
                        <a:pt x="1936441" y="0"/>
                      </a:lnTo>
                      <a:lnTo>
                        <a:pt x="0" y="246246"/>
                      </a:lnTo>
                      <a:lnTo>
                        <a:pt x="1936441" y="492756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66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4BAFEB15-829A-4A9B-A4B6-50FF1E69560F}"/>
                    </a:ext>
                  </a:extLst>
                </p:cNvPr>
                <p:cNvSpPr/>
                <p:nvPr/>
              </p:nvSpPr>
              <p:spPr>
                <a:xfrm>
                  <a:off x="8077961" y="2604167"/>
                  <a:ext cx="2112462" cy="2112198"/>
                </a:xfrm>
                <a:custGeom>
                  <a:avLst/>
                  <a:gdLst>
                    <a:gd name="connsiteX0" fmla="*/ 2112463 w 2112462"/>
                    <a:gd name="connsiteY0" fmla="*/ 0 h 2112198"/>
                    <a:gd name="connsiteX1" fmla="*/ 916278 w 2112462"/>
                    <a:gd name="connsiteY1" fmla="*/ 928884 h 2112198"/>
                    <a:gd name="connsiteX2" fmla="*/ 0 w 2112462"/>
                    <a:gd name="connsiteY2" fmla="*/ 2112198 h 2112198"/>
                    <a:gd name="connsiteX3" fmla="*/ 1183446 w 2112462"/>
                    <a:gd name="connsiteY3" fmla="*/ 1196118 h 2112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2462" h="2112198">
                      <a:moveTo>
                        <a:pt x="2112463" y="0"/>
                      </a:moveTo>
                      <a:lnTo>
                        <a:pt x="916278" y="928884"/>
                      </a:lnTo>
                      <a:lnTo>
                        <a:pt x="0" y="2112198"/>
                      </a:lnTo>
                      <a:lnTo>
                        <a:pt x="1183446" y="1196118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66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716E7CD8-A1B1-4997-AF38-B775FD2EBAF4}"/>
                    </a:ext>
                  </a:extLst>
                </p:cNvPr>
                <p:cNvSpPr/>
                <p:nvPr/>
              </p:nvSpPr>
              <p:spPr>
                <a:xfrm>
                  <a:off x="8077961" y="2604167"/>
                  <a:ext cx="2112462" cy="2112330"/>
                </a:xfrm>
                <a:custGeom>
                  <a:avLst/>
                  <a:gdLst>
                    <a:gd name="connsiteX0" fmla="*/ 2112463 w 2112462"/>
                    <a:gd name="connsiteY0" fmla="*/ 2112330 h 2112330"/>
                    <a:gd name="connsiteX1" fmla="*/ 1183446 w 2112462"/>
                    <a:gd name="connsiteY1" fmla="*/ 916146 h 2112330"/>
                    <a:gd name="connsiteX2" fmla="*/ 0 w 2112462"/>
                    <a:gd name="connsiteY2" fmla="*/ 0 h 2112330"/>
                    <a:gd name="connsiteX3" fmla="*/ 916278 w 2112462"/>
                    <a:gd name="connsiteY3" fmla="*/ 1183380 h 2112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2462" h="2112330">
                      <a:moveTo>
                        <a:pt x="2112463" y="2112330"/>
                      </a:moveTo>
                      <a:lnTo>
                        <a:pt x="1183446" y="916146"/>
                      </a:lnTo>
                      <a:lnTo>
                        <a:pt x="0" y="0"/>
                      </a:lnTo>
                      <a:lnTo>
                        <a:pt x="916278" y="118338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66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E138D251-EC74-4140-BC53-F2D7AECF3FF2}"/>
                  </a:ext>
                </a:extLst>
              </p:cNvPr>
              <p:cNvSpPr/>
              <p:nvPr/>
            </p:nvSpPr>
            <p:spPr>
              <a:xfrm>
                <a:off x="7652855" y="2184804"/>
                <a:ext cx="2939376" cy="2939375"/>
              </a:xfrm>
              <a:custGeom>
                <a:avLst/>
                <a:gdLst>
                  <a:gd name="connsiteX0" fmla="*/ 1469556 w 2939376"/>
                  <a:gd name="connsiteY0" fmla="*/ 2939376 h 2939375"/>
                  <a:gd name="connsiteX1" fmla="*/ 1451868 w 2939376"/>
                  <a:gd name="connsiteY1" fmla="*/ 2939310 h 2939375"/>
                  <a:gd name="connsiteX2" fmla="*/ 1452066 w 2939376"/>
                  <a:gd name="connsiteY2" fmla="*/ 2922150 h 2939375"/>
                  <a:gd name="connsiteX3" fmla="*/ 1469556 w 2939376"/>
                  <a:gd name="connsiteY3" fmla="*/ 2922216 h 2939375"/>
                  <a:gd name="connsiteX4" fmla="*/ 1493646 w 2939376"/>
                  <a:gd name="connsiteY4" fmla="*/ 2922018 h 2939375"/>
                  <a:gd name="connsiteX5" fmla="*/ 1493910 w 2939376"/>
                  <a:gd name="connsiteY5" fmla="*/ 2939178 h 2939375"/>
                  <a:gd name="connsiteX6" fmla="*/ 1469556 w 2939376"/>
                  <a:gd name="connsiteY6" fmla="*/ 2939376 h 2939375"/>
                  <a:gd name="connsiteX7" fmla="*/ 1409826 w 2939376"/>
                  <a:gd name="connsiteY7" fmla="*/ 2938122 h 2939375"/>
                  <a:gd name="connsiteX8" fmla="*/ 1367784 w 2939376"/>
                  <a:gd name="connsiteY8" fmla="*/ 2935944 h 2939375"/>
                  <a:gd name="connsiteX9" fmla="*/ 1368972 w 2939376"/>
                  <a:gd name="connsiteY9" fmla="*/ 2918784 h 2939375"/>
                  <a:gd name="connsiteX10" fmla="*/ 1410552 w 2939376"/>
                  <a:gd name="connsiteY10" fmla="*/ 2920962 h 2939375"/>
                  <a:gd name="connsiteX11" fmla="*/ 1409826 w 2939376"/>
                  <a:gd name="connsiteY11" fmla="*/ 2938122 h 2939375"/>
                  <a:gd name="connsiteX12" fmla="*/ 1536084 w 2939376"/>
                  <a:gd name="connsiteY12" fmla="*/ 2937858 h 2939375"/>
                  <a:gd name="connsiteX13" fmla="*/ 1535358 w 2939376"/>
                  <a:gd name="connsiteY13" fmla="*/ 2920698 h 2939375"/>
                  <a:gd name="connsiteX14" fmla="*/ 1576938 w 2939376"/>
                  <a:gd name="connsiteY14" fmla="*/ 2918322 h 2939375"/>
                  <a:gd name="connsiteX15" fmla="*/ 1578126 w 2939376"/>
                  <a:gd name="connsiteY15" fmla="*/ 2935482 h 2939375"/>
                  <a:gd name="connsiteX16" fmla="*/ 1536084 w 2939376"/>
                  <a:gd name="connsiteY16" fmla="*/ 2937858 h 2939375"/>
                  <a:gd name="connsiteX17" fmla="*/ 1325742 w 2939376"/>
                  <a:gd name="connsiteY17" fmla="*/ 2932446 h 2939375"/>
                  <a:gd name="connsiteX18" fmla="*/ 1283898 w 2939376"/>
                  <a:gd name="connsiteY18" fmla="*/ 2927760 h 2939375"/>
                  <a:gd name="connsiteX19" fmla="*/ 1286076 w 2939376"/>
                  <a:gd name="connsiteY19" fmla="*/ 2910732 h 2939375"/>
                  <a:gd name="connsiteX20" fmla="*/ 1327326 w 2939376"/>
                  <a:gd name="connsiteY20" fmla="*/ 2915352 h 2939375"/>
                  <a:gd name="connsiteX21" fmla="*/ 1325742 w 2939376"/>
                  <a:gd name="connsiteY21" fmla="*/ 2932446 h 2939375"/>
                  <a:gd name="connsiteX22" fmla="*/ 1620102 w 2939376"/>
                  <a:gd name="connsiteY22" fmla="*/ 2931720 h 2939375"/>
                  <a:gd name="connsiteX23" fmla="*/ 1618320 w 2939376"/>
                  <a:gd name="connsiteY23" fmla="*/ 2914692 h 2939375"/>
                  <a:gd name="connsiteX24" fmla="*/ 1659768 w 2939376"/>
                  <a:gd name="connsiteY24" fmla="*/ 2909874 h 2939375"/>
                  <a:gd name="connsiteX25" fmla="*/ 1661880 w 2939376"/>
                  <a:gd name="connsiteY25" fmla="*/ 2926902 h 2939375"/>
                  <a:gd name="connsiteX26" fmla="*/ 1620102 w 2939376"/>
                  <a:gd name="connsiteY26" fmla="*/ 2931720 h 2939375"/>
                  <a:gd name="connsiteX27" fmla="*/ 1242252 w 2939376"/>
                  <a:gd name="connsiteY27" fmla="*/ 2921886 h 2939375"/>
                  <a:gd name="connsiteX28" fmla="*/ 1200672 w 2939376"/>
                  <a:gd name="connsiteY28" fmla="*/ 2914890 h 2939375"/>
                  <a:gd name="connsiteX29" fmla="*/ 1203840 w 2939376"/>
                  <a:gd name="connsiteY29" fmla="*/ 2897994 h 2939375"/>
                  <a:gd name="connsiteX30" fmla="*/ 1244826 w 2939376"/>
                  <a:gd name="connsiteY30" fmla="*/ 2904924 h 2939375"/>
                  <a:gd name="connsiteX31" fmla="*/ 1242252 w 2939376"/>
                  <a:gd name="connsiteY31" fmla="*/ 2921886 h 2939375"/>
                  <a:gd name="connsiteX32" fmla="*/ 1703592 w 2939376"/>
                  <a:gd name="connsiteY32" fmla="*/ 2920830 h 2939375"/>
                  <a:gd name="connsiteX33" fmla="*/ 1700886 w 2939376"/>
                  <a:gd name="connsiteY33" fmla="*/ 2903868 h 2939375"/>
                  <a:gd name="connsiteX34" fmla="*/ 1741872 w 2939376"/>
                  <a:gd name="connsiteY34" fmla="*/ 2896740 h 2939375"/>
                  <a:gd name="connsiteX35" fmla="*/ 1745040 w 2939376"/>
                  <a:gd name="connsiteY35" fmla="*/ 2913636 h 2939375"/>
                  <a:gd name="connsiteX36" fmla="*/ 1703592 w 2939376"/>
                  <a:gd name="connsiteY36" fmla="*/ 2920830 h 2939375"/>
                  <a:gd name="connsiteX37" fmla="*/ 1159290 w 2939376"/>
                  <a:gd name="connsiteY37" fmla="*/ 2906640 h 2939375"/>
                  <a:gd name="connsiteX38" fmla="*/ 1118304 w 2939376"/>
                  <a:gd name="connsiteY38" fmla="*/ 2897136 h 2939375"/>
                  <a:gd name="connsiteX39" fmla="*/ 1122396 w 2939376"/>
                  <a:gd name="connsiteY39" fmla="*/ 2880438 h 2939375"/>
                  <a:gd name="connsiteX40" fmla="*/ 1162986 w 2939376"/>
                  <a:gd name="connsiteY40" fmla="*/ 2889744 h 2939375"/>
                  <a:gd name="connsiteX41" fmla="*/ 1159290 w 2939376"/>
                  <a:gd name="connsiteY41" fmla="*/ 2906640 h 2939375"/>
                  <a:gd name="connsiteX42" fmla="*/ 1786356 w 2939376"/>
                  <a:gd name="connsiteY42" fmla="*/ 2905122 h 2939375"/>
                  <a:gd name="connsiteX43" fmla="*/ 1782660 w 2939376"/>
                  <a:gd name="connsiteY43" fmla="*/ 2888358 h 2939375"/>
                  <a:gd name="connsiteX44" fmla="*/ 1823184 w 2939376"/>
                  <a:gd name="connsiteY44" fmla="*/ 2878788 h 2939375"/>
                  <a:gd name="connsiteX45" fmla="*/ 1827342 w 2939376"/>
                  <a:gd name="connsiteY45" fmla="*/ 2895486 h 2939375"/>
                  <a:gd name="connsiteX46" fmla="*/ 1786356 w 2939376"/>
                  <a:gd name="connsiteY46" fmla="*/ 2905122 h 2939375"/>
                  <a:gd name="connsiteX47" fmla="*/ 1077516 w 2939376"/>
                  <a:gd name="connsiteY47" fmla="*/ 2886576 h 2939375"/>
                  <a:gd name="connsiteX48" fmla="*/ 1037058 w 2939376"/>
                  <a:gd name="connsiteY48" fmla="*/ 2874762 h 2939375"/>
                  <a:gd name="connsiteX49" fmla="*/ 1042074 w 2939376"/>
                  <a:gd name="connsiteY49" fmla="*/ 2858394 h 2939375"/>
                  <a:gd name="connsiteX50" fmla="*/ 1082070 w 2939376"/>
                  <a:gd name="connsiteY50" fmla="*/ 2870076 h 2939375"/>
                  <a:gd name="connsiteX51" fmla="*/ 1077516 w 2939376"/>
                  <a:gd name="connsiteY51" fmla="*/ 2886576 h 2939375"/>
                  <a:gd name="connsiteX52" fmla="*/ 1868130 w 2939376"/>
                  <a:gd name="connsiteY52" fmla="*/ 2884728 h 2939375"/>
                  <a:gd name="connsiteX53" fmla="*/ 1863510 w 2939376"/>
                  <a:gd name="connsiteY53" fmla="*/ 2868162 h 2939375"/>
                  <a:gd name="connsiteX54" fmla="*/ 1903374 w 2939376"/>
                  <a:gd name="connsiteY54" fmla="*/ 2856348 h 2939375"/>
                  <a:gd name="connsiteX55" fmla="*/ 1908522 w 2939376"/>
                  <a:gd name="connsiteY55" fmla="*/ 2872782 h 2939375"/>
                  <a:gd name="connsiteX56" fmla="*/ 1868130 w 2939376"/>
                  <a:gd name="connsiteY56" fmla="*/ 2884728 h 2939375"/>
                  <a:gd name="connsiteX57" fmla="*/ 997062 w 2939376"/>
                  <a:gd name="connsiteY57" fmla="*/ 2861760 h 2939375"/>
                  <a:gd name="connsiteX58" fmla="*/ 957330 w 2939376"/>
                  <a:gd name="connsiteY58" fmla="*/ 2847702 h 2939375"/>
                  <a:gd name="connsiteX59" fmla="*/ 963336 w 2939376"/>
                  <a:gd name="connsiteY59" fmla="*/ 2831598 h 2939375"/>
                  <a:gd name="connsiteX60" fmla="*/ 1002540 w 2939376"/>
                  <a:gd name="connsiteY60" fmla="*/ 2845524 h 2939375"/>
                  <a:gd name="connsiteX61" fmla="*/ 997062 w 2939376"/>
                  <a:gd name="connsiteY61" fmla="*/ 2861760 h 2939375"/>
                  <a:gd name="connsiteX62" fmla="*/ 1948650 w 2939376"/>
                  <a:gd name="connsiteY62" fmla="*/ 2859648 h 2939375"/>
                  <a:gd name="connsiteX63" fmla="*/ 1943106 w 2939376"/>
                  <a:gd name="connsiteY63" fmla="*/ 2843346 h 2939375"/>
                  <a:gd name="connsiteX64" fmla="*/ 1982310 w 2939376"/>
                  <a:gd name="connsiteY64" fmla="*/ 2829222 h 2939375"/>
                  <a:gd name="connsiteX65" fmla="*/ 1988382 w 2939376"/>
                  <a:gd name="connsiteY65" fmla="*/ 2845260 h 2939375"/>
                  <a:gd name="connsiteX66" fmla="*/ 1948650 w 2939376"/>
                  <a:gd name="connsiteY66" fmla="*/ 2859648 h 2939375"/>
                  <a:gd name="connsiteX67" fmla="*/ 918060 w 2939376"/>
                  <a:gd name="connsiteY67" fmla="*/ 2832324 h 2939375"/>
                  <a:gd name="connsiteX68" fmla="*/ 879384 w 2939376"/>
                  <a:gd name="connsiteY68" fmla="*/ 2816022 h 2939375"/>
                  <a:gd name="connsiteX69" fmla="*/ 886314 w 2939376"/>
                  <a:gd name="connsiteY69" fmla="*/ 2800314 h 2939375"/>
                  <a:gd name="connsiteX70" fmla="*/ 924462 w 2939376"/>
                  <a:gd name="connsiteY70" fmla="*/ 2816418 h 2939375"/>
                  <a:gd name="connsiteX71" fmla="*/ 918060 w 2939376"/>
                  <a:gd name="connsiteY71" fmla="*/ 2832324 h 2939375"/>
                  <a:gd name="connsiteX72" fmla="*/ 2027719 w 2939376"/>
                  <a:gd name="connsiteY72" fmla="*/ 2829684 h 2939375"/>
                  <a:gd name="connsiteX73" fmla="*/ 2021119 w 2939376"/>
                  <a:gd name="connsiteY73" fmla="*/ 2813778 h 2939375"/>
                  <a:gd name="connsiteX74" fmla="*/ 2059596 w 2939376"/>
                  <a:gd name="connsiteY74" fmla="*/ 2797410 h 2939375"/>
                  <a:gd name="connsiteX75" fmla="*/ 2066526 w 2939376"/>
                  <a:gd name="connsiteY75" fmla="*/ 2813118 h 2939375"/>
                  <a:gd name="connsiteX76" fmla="*/ 2027719 w 2939376"/>
                  <a:gd name="connsiteY76" fmla="*/ 2829684 h 2939375"/>
                  <a:gd name="connsiteX77" fmla="*/ 841170 w 2939376"/>
                  <a:gd name="connsiteY77" fmla="*/ 2798664 h 2939375"/>
                  <a:gd name="connsiteX78" fmla="*/ 803418 w 2939376"/>
                  <a:gd name="connsiteY78" fmla="*/ 2780052 h 2939375"/>
                  <a:gd name="connsiteX79" fmla="*/ 811272 w 2939376"/>
                  <a:gd name="connsiteY79" fmla="*/ 2764806 h 2939375"/>
                  <a:gd name="connsiteX80" fmla="*/ 848430 w 2939376"/>
                  <a:gd name="connsiteY80" fmla="*/ 2783088 h 2939375"/>
                  <a:gd name="connsiteX81" fmla="*/ 841170 w 2939376"/>
                  <a:gd name="connsiteY81" fmla="*/ 2798664 h 2939375"/>
                  <a:gd name="connsiteX82" fmla="*/ 2104938 w 2939376"/>
                  <a:gd name="connsiteY82" fmla="*/ 2795364 h 2939375"/>
                  <a:gd name="connsiteX83" fmla="*/ 2097415 w 2939376"/>
                  <a:gd name="connsiteY83" fmla="*/ 2779854 h 2939375"/>
                  <a:gd name="connsiteX84" fmla="*/ 2134705 w 2939376"/>
                  <a:gd name="connsiteY84" fmla="*/ 2761242 h 2939375"/>
                  <a:gd name="connsiteX85" fmla="*/ 2142624 w 2939376"/>
                  <a:gd name="connsiteY85" fmla="*/ 2776488 h 2939375"/>
                  <a:gd name="connsiteX86" fmla="*/ 2104938 w 2939376"/>
                  <a:gd name="connsiteY86" fmla="*/ 2795364 h 2939375"/>
                  <a:gd name="connsiteX87" fmla="*/ 766260 w 2939376"/>
                  <a:gd name="connsiteY87" fmla="*/ 2760450 h 2939375"/>
                  <a:gd name="connsiteX88" fmla="*/ 729630 w 2939376"/>
                  <a:gd name="connsiteY88" fmla="*/ 2739792 h 2939375"/>
                  <a:gd name="connsiteX89" fmla="*/ 738342 w 2939376"/>
                  <a:gd name="connsiteY89" fmla="*/ 2724942 h 2939375"/>
                  <a:gd name="connsiteX90" fmla="*/ 774510 w 2939376"/>
                  <a:gd name="connsiteY90" fmla="*/ 2745402 h 2939375"/>
                  <a:gd name="connsiteX91" fmla="*/ 766260 w 2939376"/>
                  <a:gd name="connsiteY91" fmla="*/ 2760450 h 2939375"/>
                  <a:gd name="connsiteX92" fmla="*/ 2179980 w 2939376"/>
                  <a:gd name="connsiteY92" fmla="*/ 2756622 h 2939375"/>
                  <a:gd name="connsiteX93" fmla="*/ 2171665 w 2939376"/>
                  <a:gd name="connsiteY93" fmla="*/ 2741640 h 2939375"/>
                  <a:gd name="connsiteX94" fmla="*/ 2207832 w 2939376"/>
                  <a:gd name="connsiteY94" fmla="*/ 2720916 h 2939375"/>
                  <a:gd name="connsiteX95" fmla="*/ 2216611 w 2939376"/>
                  <a:gd name="connsiteY95" fmla="*/ 2735700 h 2939375"/>
                  <a:gd name="connsiteX96" fmla="*/ 2179980 w 2939376"/>
                  <a:gd name="connsiteY96" fmla="*/ 2756622 h 2939375"/>
                  <a:gd name="connsiteX97" fmla="*/ 693660 w 2939376"/>
                  <a:gd name="connsiteY97" fmla="*/ 2718078 h 2939375"/>
                  <a:gd name="connsiteX98" fmla="*/ 658284 w 2939376"/>
                  <a:gd name="connsiteY98" fmla="*/ 2695308 h 2939375"/>
                  <a:gd name="connsiteX99" fmla="*/ 667722 w 2939376"/>
                  <a:gd name="connsiteY99" fmla="*/ 2681052 h 2939375"/>
                  <a:gd name="connsiteX100" fmla="*/ 702702 w 2939376"/>
                  <a:gd name="connsiteY100" fmla="*/ 2703558 h 2939375"/>
                  <a:gd name="connsiteX101" fmla="*/ 693660 w 2939376"/>
                  <a:gd name="connsiteY101" fmla="*/ 2718078 h 2939375"/>
                  <a:gd name="connsiteX102" fmla="*/ 2252515 w 2939376"/>
                  <a:gd name="connsiteY102" fmla="*/ 2713722 h 2939375"/>
                  <a:gd name="connsiteX103" fmla="*/ 2243407 w 2939376"/>
                  <a:gd name="connsiteY103" fmla="*/ 2699136 h 2939375"/>
                  <a:gd name="connsiteX104" fmla="*/ 2278320 w 2939376"/>
                  <a:gd name="connsiteY104" fmla="*/ 2676498 h 2939375"/>
                  <a:gd name="connsiteX105" fmla="*/ 2287891 w 2939376"/>
                  <a:gd name="connsiteY105" fmla="*/ 2690688 h 2939375"/>
                  <a:gd name="connsiteX106" fmla="*/ 2252515 w 2939376"/>
                  <a:gd name="connsiteY106" fmla="*/ 2713722 h 2939375"/>
                  <a:gd name="connsiteX107" fmla="*/ 623634 w 2939376"/>
                  <a:gd name="connsiteY107" fmla="*/ 2671548 h 2939375"/>
                  <a:gd name="connsiteX108" fmla="*/ 589578 w 2939376"/>
                  <a:gd name="connsiteY108" fmla="*/ 2646864 h 2939375"/>
                  <a:gd name="connsiteX109" fmla="*/ 599808 w 2939376"/>
                  <a:gd name="connsiteY109" fmla="*/ 2633070 h 2939375"/>
                  <a:gd name="connsiteX110" fmla="*/ 633534 w 2939376"/>
                  <a:gd name="connsiteY110" fmla="*/ 2657556 h 2939375"/>
                  <a:gd name="connsiteX111" fmla="*/ 623634 w 2939376"/>
                  <a:gd name="connsiteY111" fmla="*/ 2671548 h 2939375"/>
                  <a:gd name="connsiteX112" fmla="*/ 2322607 w 2939376"/>
                  <a:gd name="connsiteY112" fmla="*/ 2666730 h 2939375"/>
                  <a:gd name="connsiteX113" fmla="*/ 2312574 w 2939376"/>
                  <a:gd name="connsiteY113" fmla="*/ 2652804 h 2939375"/>
                  <a:gd name="connsiteX114" fmla="*/ 2346169 w 2939376"/>
                  <a:gd name="connsiteY114" fmla="*/ 2628054 h 2939375"/>
                  <a:gd name="connsiteX115" fmla="*/ 2356531 w 2939376"/>
                  <a:gd name="connsiteY115" fmla="*/ 2641782 h 2939375"/>
                  <a:gd name="connsiteX116" fmla="*/ 2322607 w 2939376"/>
                  <a:gd name="connsiteY116" fmla="*/ 2666730 h 2939375"/>
                  <a:gd name="connsiteX117" fmla="*/ 556248 w 2939376"/>
                  <a:gd name="connsiteY117" fmla="*/ 2621124 h 2939375"/>
                  <a:gd name="connsiteX118" fmla="*/ 523644 w 2939376"/>
                  <a:gd name="connsiteY118" fmla="*/ 2594526 h 2939375"/>
                  <a:gd name="connsiteX119" fmla="*/ 534666 w 2939376"/>
                  <a:gd name="connsiteY119" fmla="*/ 2581392 h 2939375"/>
                  <a:gd name="connsiteX120" fmla="*/ 566874 w 2939376"/>
                  <a:gd name="connsiteY120" fmla="*/ 2607660 h 2939375"/>
                  <a:gd name="connsiteX121" fmla="*/ 556248 w 2939376"/>
                  <a:gd name="connsiteY121" fmla="*/ 2621124 h 2939375"/>
                  <a:gd name="connsiteX122" fmla="*/ 2389729 w 2939376"/>
                  <a:gd name="connsiteY122" fmla="*/ 2615712 h 2939375"/>
                  <a:gd name="connsiteX123" fmla="*/ 2378970 w 2939376"/>
                  <a:gd name="connsiteY123" fmla="*/ 2602380 h 2939375"/>
                  <a:gd name="connsiteX124" fmla="*/ 2411046 w 2939376"/>
                  <a:gd name="connsiteY124" fmla="*/ 2575848 h 2939375"/>
                  <a:gd name="connsiteX125" fmla="*/ 2422135 w 2939376"/>
                  <a:gd name="connsiteY125" fmla="*/ 2588916 h 2939375"/>
                  <a:gd name="connsiteX126" fmla="*/ 2389729 w 2939376"/>
                  <a:gd name="connsiteY126" fmla="*/ 2615712 h 2939375"/>
                  <a:gd name="connsiteX127" fmla="*/ 491766 w 2939376"/>
                  <a:gd name="connsiteY127" fmla="*/ 2566872 h 2939375"/>
                  <a:gd name="connsiteX128" fmla="*/ 460746 w 2939376"/>
                  <a:gd name="connsiteY128" fmla="*/ 2538426 h 2939375"/>
                  <a:gd name="connsiteX129" fmla="*/ 472560 w 2939376"/>
                  <a:gd name="connsiteY129" fmla="*/ 2526018 h 2939375"/>
                  <a:gd name="connsiteX130" fmla="*/ 503250 w 2939376"/>
                  <a:gd name="connsiteY130" fmla="*/ 2554134 h 2939375"/>
                  <a:gd name="connsiteX131" fmla="*/ 491766 w 2939376"/>
                  <a:gd name="connsiteY131" fmla="*/ 2566872 h 2939375"/>
                  <a:gd name="connsiteX132" fmla="*/ 2453946 w 2939376"/>
                  <a:gd name="connsiteY132" fmla="*/ 2561130 h 2939375"/>
                  <a:gd name="connsiteX133" fmla="*/ 2442396 w 2939376"/>
                  <a:gd name="connsiteY133" fmla="*/ 2548392 h 2939375"/>
                  <a:gd name="connsiteX134" fmla="*/ 2472889 w 2939376"/>
                  <a:gd name="connsiteY134" fmla="*/ 2520078 h 2939375"/>
                  <a:gd name="connsiteX135" fmla="*/ 2484769 w 2939376"/>
                  <a:gd name="connsiteY135" fmla="*/ 2532420 h 2939375"/>
                  <a:gd name="connsiteX136" fmla="*/ 2453946 w 2939376"/>
                  <a:gd name="connsiteY136" fmla="*/ 2561130 h 2939375"/>
                  <a:gd name="connsiteX137" fmla="*/ 430584 w 2939376"/>
                  <a:gd name="connsiteY137" fmla="*/ 2509122 h 2939375"/>
                  <a:gd name="connsiteX138" fmla="*/ 401214 w 2939376"/>
                  <a:gd name="connsiteY138" fmla="*/ 2478960 h 2939375"/>
                  <a:gd name="connsiteX139" fmla="*/ 413688 w 2939376"/>
                  <a:gd name="connsiteY139" fmla="*/ 2467146 h 2939375"/>
                  <a:gd name="connsiteX140" fmla="*/ 442728 w 2939376"/>
                  <a:gd name="connsiteY140" fmla="*/ 2496978 h 2939375"/>
                  <a:gd name="connsiteX141" fmla="*/ 430584 w 2939376"/>
                  <a:gd name="connsiteY141" fmla="*/ 2509122 h 2939375"/>
                  <a:gd name="connsiteX142" fmla="*/ 2514799 w 2939376"/>
                  <a:gd name="connsiteY142" fmla="*/ 2502984 h 2939375"/>
                  <a:gd name="connsiteX143" fmla="*/ 2502654 w 2939376"/>
                  <a:gd name="connsiteY143" fmla="*/ 2490906 h 2939375"/>
                  <a:gd name="connsiteX144" fmla="*/ 2531431 w 2939376"/>
                  <a:gd name="connsiteY144" fmla="*/ 2460876 h 2939375"/>
                  <a:gd name="connsiteX145" fmla="*/ 2544037 w 2939376"/>
                  <a:gd name="connsiteY145" fmla="*/ 2472624 h 2939375"/>
                  <a:gd name="connsiteX146" fmla="*/ 2514799 w 2939376"/>
                  <a:gd name="connsiteY146" fmla="*/ 2502984 h 2939375"/>
                  <a:gd name="connsiteX147" fmla="*/ 372636 w 2939376"/>
                  <a:gd name="connsiteY147" fmla="*/ 2447940 h 2939375"/>
                  <a:gd name="connsiteX148" fmla="*/ 345048 w 2939376"/>
                  <a:gd name="connsiteY148" fmla="*/ 2416128 h 2939375"/>
                  <a:gd name="connsiteX149" fmla="*/ 358182 w 2939376"/>
                  <a:gd name="connsiteY149" fmla="*/ 2404974 h 2939375"/>
                  <a:gd name="connsiteX150" fmla="*/ 385440 w 2939376"/>
                  <a:gd name="connsiteY150" fmla="*/ 2436522 h 2939375"/>
                  <a:gd name="connsiteX151" fmla="*/ 372636 w 2939376"/>
                  <a:gd name="connsiteY151" fmla="*/ 2447940 h 2939375"/>
                  <a:gd name="connsiteX152" fmla="*/ 2572285 w 2939376"/>
                  <a:gd name="connsiteY152" fmla="*/ 2441406 h 2939375"/>
                  <a:gd name="connsiteX153" fmla="*/ 2559415 w 2939376"/>
                  <a:gd name="connsiteY153" fmla="*/ 2430054 h 2939375"/>
                  <a:gd name="connsiteX154" fmla="*/ 2586475 w 2939376"/>
                  <a:gd name="connsiteY154" fmla="*/ 2398440 h 2939375"/>
                  <a:gd name="connsiteX155" fmla="*/ 2599675 w 2939376"/>
                  <a:gd name="connsiteY155" fmla="*/ 2409462 h 2939375"/>
                  <a:gd name="connsiteX156" fmla="*/ 2572285 w 2939376"/>
                  <a:gd name="connsiteY156" fmla="*/ 2441406 h 2939375"/>
                  <a:gd name="connsiteX157" fmla="*/ 318384 w 2939376"/>
                  <a:gd name="connsiteY157" fmla="*/ 2383458 h 2939375"/>
                  <a:gd name="connsiteX158" fmla="*/ 292644 w 2939376"/>
                  <a:gd name="connsiteY158" fmla="*/ 2350128 h 2939375"/>
                  <a:gd name="connsiteX159" fmla="*/ 306438 w 2939376"/>
                  <a:gd name="connsiteY159" fmla="*/ 2339832 h 2939375"/>
                  <a:gd name="connsiteX160" fmla="*/ 331914 w 2939376"/>
                  <a:gd name="connsiteY160" fmla="*/ 2372832 h 2939375"/>
                  <a:gd name="connsiteX161" fmla="*/ 318384 w 2939376"/>
                  <a:gd name="connsiteY161" fmla="*/ 2383458 h 2939375"/>
                  <a:gd name="connsiteX162" fmla="*/ 2626141 w 2939376"/>
                  <a:gd name="connsiteY162" fmla="*/ 2376726 h 2939375"/>
                  <a:gd name="connsiteX163" fmla="*/ 2612743 w 2939376"/>
                  <a:gd name="connsiteY163" fmla="*/ 2366034 h 2939375"/>
                  <a:gd name="connsiteX164" fmla="*/ 2637889 w 2939376"/>
                  <a:gd name="connsiteY164" fmla="*/ 2332968 h 2939375"/>
                  <a:gd name="connsiteX165" fmla="*/ 2651749 w 2939376"/>
                  <a:gd name="connsiteY165" fmla="*/ 2343264 h 2939375"/>
                  <a:gd name="connsiteX166" fmla="*/ 2626141 w 2939376"/>
                  <a:gd name="connsiteY166" fmla="*/ 2376726 h 2939375"/>
                  <a:gd name="connsiteX167" fmla="*/ 267828 w 2939376"/>
                  <a:gd name="connsiteY167" fmla="*/ 2316006 h 2939375"/>
                  <a:gd name="connsiteX168" fmla="*/ 244002 w 2939376"/>
                  <a:gd name="connsiteY168" fmla="*/ 2281158 h 2939375"/>
                  <a:gd name="connsiteX169" fmla="*/ 258324 w 2939376"/>
                  <a:gd name="connsiteY169" fmla="*/ 2271720 h 2939375"/>
                  <a:gd name="connsiteX170" fmla="*/ 281886 w 2939376"/>
                  <a:gd name="connsiteY170" fmla="*/ 2306106 h 2939375"/>
                  <a:gd name="connsiteX171" fmla="*/ 267828 w 2939376"/>
                  <a:gd name="connsiteY171" fmla="*/ 2316006 h 2939375"/>
                  <a:gd name="connsiteX172" fmla="*/ 2676235 w 2939376"/>
                  <a:gd name="connsiteY172" fmla="*/ 2309076 h 2939375"/>
                  <a:gd name="connsiteX173" fmla="*/ 2662111 w 2939376"/>
                  <a:gd name="connsiteY173" fmla="*/ 2299242 h 2939375"/>
                  <a:gd name="connsiteX174" fmla="*/ 2685475 w 2939376"/>
                  <a:gd name="connsiteY174" fmla="*/ 2264790 h 2939375"/>
                  <a:gd name="connsiteX175" fmla="*/ 2699796 w 2939376"/>
                  <a:gd name="connsiteY175" fmla="*/ 2274162 h 2939375"/>
                  <a:gd name="connsiteX176" fmla="*/ 2676235 w 2939376"/>
                  <a:gd name="connsiteY176" fmla="*/ 2309076 h 2939375"/>
                  <a:gd name="connsiteX177" fmla="*/ 221232 w 2939376"/>
                  <a:gd name="connsiteY177" fmla="*/ 2245650 h 2939375"/>
                  <a:gd name="connsiteX178" fmla="*/ 199452 w 2939376"/>
                  <a:gd name="connsiteY178" fmla="*/ 2209614 h 2939375"/>
                  <a:gd name="connsiteX179" fmla="*/ 214302 w 2939376"/>
                  <a:gd name="connsiteY179" fmla="*/ 2200902 h 2939375"/>
                  <a:gd name="connsiteX180" fmla="*/ 235818 w 2939376"/>
                  <a:gd name="connsiteY180" fmla="*/ 2236608 h 2939375"/>
                  <a:gd name="connsiteX181" fmla="*/ 221232 w 2939376"/>
                  <a:gd name="connsiteY181" fmla="*/ 2245650 h 2939375"/>
                  <a:gd name="connsiteX182" fmla="*/ 2722369 w 2939376"/>
                  <a:gd name="connsiteY182" fmla="*/ 2238654 h 2939375"/>
                  <a:gd name="connsiteX183" fmla="*/ 2707717 w 2939376"/>
                  <a:gd name="connsiteY183" fmla="*/ 2229678 h 2939375"/>
                  <a:gd name="connsiteX184" fmla="*/ 2728969 w 2939376"/>
                  <a:gd name="connsiteY184" fmla="*/ 2194038 h 2939375"/>
                  <a:gd name="connsiteX185" fmla="*/ 2743819 w 2939376"/>
                  <a:gd name="connsiteY185" fmla="*/ 2202618 h 2939375"/>
                  <a:gd name="connsiteX186" fmla="*/ 2722369 w 2939376"/>
                  <a:gd name="connsiteY186" fmla="*/ 2238654 h 2939375"/>
                  <a:gd name="connsiteX187" fmla="*/ 178662 w 2939376"/>
                  <a:gd name="connsiteY187" fmla="*/ 2172786 h 2939375"/>
                  <a:gd name="connsiteX188" fmla="*/ 158994 w 2939376"/>
                  <a:gd name="connsiteY188" fmla="*/ 2135496 h 2939375"/>
                  <a:gd name="connsiteX189" fmla="*/ 174240 w 2939376"/>
                  <a:gd name="connsiteY189" fmla="*/ 2127642 h 2939375"/>
                  <a:gd name="connsiteX190" fmla="*/ 193776 w 2939376"/>
                  <a:gd name="connsiteY190" fmla="*/ 2164536 h 2939375"/>
                  <a:gd name="connsiteX191" fmla="*/ 178662 w 2939376"/>
                  <a:gd name="connsiteY191" fmla="*/ 2172786 h 2939375"/>
                  <a:gd name="connsiteX192" fmla="*/ 2764345 w 2939376"/>
                  <a:gd name="connsiteY192" fmla="*/ 2165922 h 2939375"/>
                  <a:gd name="connsiteX193" fmla="*/ 2749231 w 2939376"/>
                  <a:gd name="connsiteY193" fmla="*/ 2157738 h 2939375"/>
                  <a:gd name="connsiteX194" fmla="*/ 2768371 w 2939376"/>
                  <a:gd name="connsiteY194" fmla="*/ 2120910 h 2939375"/>
                  <a:gd name="connsiteX195" fmla="*/ 2783683 w 2939376"/>
                  <a:gd name="connsiteY195" fmla="*/ 2128632 h 2939375"/>
                  <a:gd name="connsiteX196" fmla="*/ 2764345 w 2939376"/>
                  <a:gd name="connsiteY196" fmla="*/ 2165922 h 2939375"/>
                  <a:gd name="connsiteX197" fmla="*/ 140448 w 2939376"/>
                  <a:gd name="connsiteY197" fmla="*/ 2097678 h 2939375"/>
                  <a:gd name="connsiteX198" fmla="*/ 122826 w 2939376"/>
                  <a:gd name="connsiteY198" fmla="*/ 2059200 h 2939375"/>
                  <a:gd name="connsiteX199" fmla="*/ 138600 w 2939376"/>
                  <a:gd name="connsiteY199" fmla="*/ 2052270 h 2939375"/>
                  <a:gd name="connsiteX200" fmla="*/ 155892 w 2939376"/>
                  <a:gd name="connsiteY200" fmla="*/ 2090220 h 2939375"/>
                  <a:gd name="connsiteX201" fmla="*/ 140448 w 2939376"/>
                  <a:gd name="connsiteY201" fmla="*/ 2097678 h 2939375"/>
                  <a:gd name="connsiteX202" fmla="*/ 2802096 w 2939376"/>
                  <a:gd name="connsiteY202" fmla="*/ 2090814 h 2939375"/>
                  <a:gd name="connsiteX203" fmla="*/ 2786454 w 2939376"/>
                  <a:gd name="connsiteY203" fmla="*/ 2083554 h 2939375"/>
                  <a:gd name="connsiteX204" fmla="*/ 2803483 w 2939376"/>
                  <a:gd name="connsiteY204" fmla="*/ 2045670 h 2939375"/>
                  <a:gd name="connsiteX205" fmla="*/ 2819257 w 2939376"/>
                  <a:gd name="connsiteY205" fmla="*/ 2052534 h 2939375"/>
                  <a:gd name="connsiteX206" fmla="*/ 2802096 w 2939376"/>
                  <a:gd name="connsiteY206" fmla="*/ 2090814 h 2939375"/>
                  <a:gd name="connsiteX207" fmla="*/ 106524 w 2939376"/>
                  <a:gd name="connsiteY207" fmla="*/ 2020260 h 2939375"/>
                  <a:gd name="connsiteX208" fmla="*/ 91212 w 2939376"/>
                  <a:gd name="connsiteY208" fmla="*/ 1980858 h 2939375"/>
                  <a:gd name="connsiteX209" fmla="*/ 107316 w 2939376"/>
                  <a:gd name="connsiteY209" fmla="*/ 1974852 h 2939375"/>
                  <a:gd name="connsiteX210" fmla="*/ 122430 w 2939376"/>
                  <a:gd name="connsiteY210" fmla="*/ 2013792 h 2939375"/>
                  <a:gd name="connsiteX211" fmla="*/ 106524 w 2939376"/>
                  <a:gd name="connsiteY211" fmla="*/ 2020260 h 2939375"/>
                  <a:gd name="connsiteX212" fmla="*/ 2835361 w 2939376"/>
                  <a:gd name="connsiteY212" fmla="*/ 2013726 h 2939375"/>
                  <a:gd name="connsiteX213" fmla="*/ 2819389 w 2939376"/>
                  <a:gd name="connsiteY213" fmla="*/ 2007390 h 2939375"/>
                  <a:gd name="connsiteX214" fmla="*/ 2834239 w 2939376"/>
                  <a:gd name="connsiteY214" fmla="*/ 1968516 h 2939375"/>
                  <a:gd name="connsiteX215" fmla="*/ 2850343 w 2939376"/>
                  <a:gd name="connsiteY215" fmla="*/ 1974390 h 2939375"/>
                  <a:gd name="connsiteX216" fmla="*/ 2835361 w 2939376"/>
                  <a:gd name="connsiteY216" fmla="*/ 2013726 h 2939375"/>
                  <a:gd name="connsiteX217" fmla="*/ 77022 w 2939376"/>
                  <a:gd name="connsiteY217" fmla="*/ 1940994 h 2939375"/>
                  <a:gd name="connsiteX218" fmla="*/ 64086 w 2939376"/>
                  <a:gd name="connsiteY218" fmla="*/ 1900800 h 2939375"/>
                  <a:gd name="connsiteX219" fmla="*/ 80520 w 2939376"/>
                  <a:gd name="connsiteY219" fmla="*/ 1895784 h 2939375"/>
                  <a:gd name="connsiteX220" fmla="*/ 93390 w 2939376"/>
                  <a:gd name="connsiteY220" fmla="*/ 1935516 h 2939375"/>
                  <a:gd name="connsiteX221" fmla="*/ 77022 w 2939376"/>
                  <a:gd name="connsiteY221" fmla="*/ 1940994 h 2939375"/>
                  <a:gd name="connsiteX222" fmla="*/ 2864269 w 2939376"/>
                  <a:gd name="connsiteY222" fmla="*/ 1934592 h 2939375"/>
                  <a:gd name="connsiteX223" fmla="*/ 2847967 w 2939376"/>
                  <a:gd name="connsiteY223" fmla="*/ 1929180 h 2939375"/>
                  <a:gd name="connsiteX224" fmla="*/ 2860573 w 2939376"/>
                  <a:gd name="connsiteY224" fmla="*/ 1889514 h 2939375"/>
                  <a:gd name="connsiteX225" fmla="*/ 2877139 w 2939376"/>
                  <a:gd name="connsiteY225" fmla="*/ 1894530 h 2939375"/>
                  <a:gd name="connsiteX226" fmla="*/ 2864269 w 2939376"/>
                  <a:gd name="connsiteY226" fmla="*/ 1934592 h 2939375"/>
                  <a:gd name="connsiteX227" fmla="*/ 52404 w 2939376"/>
                  <a:gd name="connsiteY227" fmla="*/ 1860342 h 2939375"/>
                  <a:gd name="connsiteX228" fmla="*/ 41778 w 2939376"/>
                  <a:gd name="connsiteY228" fmla="*/ 1819554 h 2939375"/>
                  <a:gd name="connsiteX229" fmla="*/ 58476 w 2939376"/>
                  <a:gd name="connsiteY229" fmla="*/ 1815528 h 2939375"/>
                  <a:gd name="connsiteX230" fmla="*/ 68904 w 2939376"/>
                  <a:gd name="connsiteY230" fmla="*/ 1855854 h 2939375"/>
                  <a:gd name="connsiteX231" fmla="*/ 52404 w 2939376"/>
                  <a:gd name="connsiteY231" fmla="*/ 1860342 h 2939375"/>
                  <a:gd name="connsiteX232" fmla="*/ 2888689 w 2939376"/>
                  <a:gd name="connsiteY232" fmla="*/ 1853940 h 2939375"/>
                  <a:gd name="connsiteX233" fmla="*/ 2871991 w 2939376"/>
                  <a:gd name="connsiteY233" fmla="*/ 1849518 h 2939375"/>
                  <a:gd name="connsiteX234" fmla="*/ 2882287 w 2939376"/>
                  <a:gd name="connsiteY234" fmla="*/ 1809126 h 2939375"/>
                  <a:gd name="connsiteX235" fmla="*/ 2898985 w 2939376"/>
                  <a:gd name="connsiteY235" fmla="*/ 1813086 h 2939375"/>
                  <a:gd name="connsiteX236" fmla="*/ 2888689 w 2939376"/>
                  <a:gd name="connsiteY236" fmla="*/ 1853940 h 2939375"/>
                  <a:gd name="connsiteX237" fmla="*/ 32340 w 2939376"/>
                  <a:gd name="connsiteY237" fmla="*/ 1778502 h 2939375"/>
                  <a:gd name="connsiteX238" fmla="*/ 24156 w 2939376"/>
                  <a:gd name="connsiteY238" fmla="*/ 1737252 h 2939375"/>
                  <a:gd name="connsiteX239" fmla="*/ 41052 w 2939376"/>
                  <a:gd name="connsiteY239" fmla="*/ 1734150 h 2939375"/>
                  <a:gd name="connsiteX240" fmla="*/ 49170 w 2939376"/>
                  <a:gd name="connsiteY240" fmla="*/ 1775004 h 2939375"/>
                  <a:gd name="connsiteX241" fmla="*/ 32340 w 2939376"/>
                  <a:gd name="connsiteY241" fmla="*/ 1778502 h 2939375"/>
                  <a:gd name="connsiteX242" fmla="*/ 2908159 w 2939376"/>
                  <a:gd name="connsiteY242" fmla="*/ 1772034 h 2939375"/>
                  <a:gd name="connsiteX243" fmla="*/ 2891329 w 2939376"/>
                  <a:gd name="connsiteY243" fmla="*/ 1768404 h 2939375"/>
                  <a:gd name="connsiteX244" fmla="*/ 2899315 w 2939376"/>
                  <a:gd name="connsiteY244" fmla="*/ 1727550 h 2939375"/>
                  <a:gd name="connsiteX245" fmla="*/ 2916211 w 2939376"/>
                  <a:gd name="connsiteY245" fmla="*/ 1730586 h 2939375"/>
                  <a:gd name="connsiteX246" fmla="*/ 2908159 w 2939376"/>
                  <a:gd name="connsiteY246" fmla="*/ 1772034 h 2939375"/>
                  <a:gd name="connsiteX247" fmla="*/ 17160 w 2939376"/>
                  <a:gd name="connsiteY247" fmla="*/ 1695672 h 2939375"/>
                  <a:gd name="connsiteX248" fmla="*/ 11286 w 2939376"/>
                  <a:gd name="connsiteY248" fmla="*/ 1653960 h 2939375"/>
                  <a:gd name="connsiteX249" fmla="*/ 28314 w 2939376"/>
                  <a:gd name="connsiteY249" fmla="*/ 1651782 h 2939375"/>
                  <a:gd name="connsiteX250" fmla="*/ 34122 w 2939376"/>
                  <a:gd name="connsiteY250" fmla="*/ 1693032 h 2939375"/>
                  <a:gd name="connsiteX251" fmla="*/ 17160 w 2939376"/>
                  <a:gd name="connsiteY251" fmla="*/ 1695672 h 2939375"/>
                  <a:gd name="connsiteX252" fmla="*/ 2923075 w 2939376"/>
                  <a:gd name="connsiteY252" fmla="*/ 1689072 h 2939375"/>
                  <a:gd name="connsiteX253" fmla="*/ 2906113 w 2939376"/>
                  <a:gd name="connsiteY253" fmla="*/ 1686498 h 2939375"/>
                  <a:gd name="connsiteX254" fmla="*/ 2911723 w 2939376"/>
                  <a:gd name="connsiteY254" fmla="*/ 1645314 h 2939375"/>
                  <a:gd name="connsiteX255" fmla="*/ 2928751 w 2939376"/>
                  <a:gd name="connsiteY255" fmla="*/ 1647294 h 2939375"/>
                  <a:gd name="connsiteX256" fmla="*/ 2923075 w 2939376"/>
                  <a:gd name="connsiteY256" fmla="*/ 1689072 h 2939375"/>
                  <a:gd name="connsiteX257" fmla="*/ 6732 w 2939376"/>
                  <a:gd name="connsiteY257" fmla="*/ 1612116 h 2939375"/>
                  <a:gd name="connsiteX258" fmla="*/ 3300 w 2939376"/>
                  <a:gd name="connsiteY258" fmla="*/ 1570140 h 2939375"/>
                  <a:gd name="connsiteX259" fmla="*/ 20460 w 2939376"/>
                  <a:gd name="connsiteY259" fmla="*/ 1568952 h 2939375"/>
                  <a:gd name="connsiteX260" fmla="*/ 23826 w 2939376"/>
                  <a:gd name="connsiteY260" fmla="*/ 1610532 h 2939375"/>
                  <a:gd name="connsiteX261" fmla="*/ 6732 w 2939376"/>
                  <a:gd name="connsiteY261" fmla="*/ 1612116 h 2939375"/>
                  <a:gd name="connsiteX262" fmla="*/ 2933173 w 2939376"/>
                  <a:gd name="connsiteY262" fmla="*/ 1605450 h 2939375"/>
                  <a:gd name="connsiteX263" fmla="*/ 2916145 w 2939376"/>
                  <a:gd name="connsiteY263" fmla="*/ 1603866 h 2939375"/>
                  <a:gd name="connsiteX264" fmla="*/ 2919246 w 2939376"/>
                  <a:gd name="connsiteY264" fmla="*/ 1562352 h 2939375"/>
                  <a:gd name="connsiteX265" fmla="*/ 2936407 w 2939376"/>
                  <a:gd name="connsiteY265" fmla="*/ 1563408 h 2939375"/>
                  <a:gd name="connsiteX266" fmla="*/ 2933173 w 2939376"/>
                  <a:gd name="connsiteY266" fmla="*/ 1605450 h 2939375"/>
                  <a:gd name="connsiteX267" fmla="*/ 1056 w 2939376"/>
                  <a:gd name="connsiteY267" fmla="*/ 1528098 h 2939375"/>
                  <a:gd name="connsiteX268" fmla="*/ 0 w 2939376"/>
                  <a:gd name="connsiteY268" fmla="*/ 1485924 h 2939375"/>
                  <a:gd name="connsiteX269" fmla="*/ 17160 w 2939376"/>
                  <a:gd name="connsiteY269" fmla="*/ 1485792 h 2939375"/>
                  <a:gd name="connsiteX270" fmla="*/ 18216 w 2939376"/>
                  <a:gd name="connsiteY270" fmla="*/ 1527438 h 2939375"/>
                  <a:gd name="connsiteX271" fmla="*/ 1056 w 2939376"/>
                  <a:gd name="connsiteY271" fmla="*/ 1528098 h 2939375"/>
                  <a:gd name="connsiteX272" fmla="*/ 2938453 w 2939376"/>
                  <a:gd name="connsiteY272" fmla="*/ 1521366 h 2939375"/>
                  <a:gd name="connsiteX273" fmla="*/ 2921359 w 2939376"/>
                  <a:gd name="connsiteY273" fmla="*/ 1520706 h 2939375"/>
                  <a:gd name="connsiteX274" fmla="*/ 2922217 w 2939376"/>
                  <a:gd name="connsiteY274" fmla="*/ 1479060 h 2939375"/>
                  <a:gd name="connsiteX275" fmla="*/ 2939377 w 2939376"/>
                  <a:gd name="connsiteY275" fmla="*/ 1479192 h 2939375"/>
                  <a:gd name="connsiteX276" fmla="*/ 2938453 w 2939376"/>
                  <a:gd name="connsiteY276" fmla="*/ 1521366 h 2939375"/>
                  <a:gd name="connsiteX277" fmla="*/ 2939377 w 2939376"/>
                  <a:gd name="connsiteY277" fmla="*/ 1469622 h 2939375"/>
                  <a:gd name="connsiteX278" fmla="*/ 2922217 w 2939376"/>
                  <a:gd name="connsiteY278" fmla="*/ 1469622 h 2939375"/>
                  <a:gd name="connsiteX279" fmla="*/ 2921623 w 2939376"/>
                  <a:gd name="connsiteY279" fmla="*/ 1428042 h 2939375"/>
                  <a:gd name="connsiteX280" fmla="*/ 2938717 w 2939376"/>
                  <a:gd name="connsiteY280" fmla="*/ 1427514 h 2939375"/>
                  <a:gd name="connsiteX281" fmla="*/ 2939377 w 2939376"/>
                  <a:gd name="connsiteY281" fmla="*/ 1469622 h 2939375"/>
                  <a:gd name="connsiteX282" fmla="*/ 17226 w 2939376"/>
                  <a:gd name="connsiteY282" fmla="*/ 1444146 h 2939375"/>
                  <a:gd name="connsiteX283" fmla="*/ 66 w 2939376"/>
                  <a:gd name="connsiteY283" fmla="*/ 1443882 h 2939375"/>
                  <a:gd name="connsiteX284" fmla="*/ 1386 w 2939376"/>
                  <a:gd name="connsiteY284" fmla="*/ 1401642 h 2939375"/>
                  <a:gd name="connsiteX285" fmla="*/ 18546 w 2939376"/>
                  <a:gd name="connsiteY285" fmla="*/ 1402434 h 2939375"/>
                  <a:gd name="connsiteX286" fmla="*/ 17226 w 2939376"/>
                  <a:gd name="connsiteY286" fmla="*/ 1444146 h 2939375"/>
                  <a:gd name="connsiteX287" fmla="*/ 2919775 w 2939376"/>
                  <a:gd name="connsiteY287" fmla="*/ 1386462 h 2939375"/>
                  <a:gd name="connsiteX288" fmla="*/ 2916871 w 2939376"/>
                  <a:gd name="connsiteY288" fmla="*/ 1344948 h 2939375"/>
                  <a:gd name="connsiteX289" fmla="*/ 2933965 w 2939376"/>
                  <a:gd name="connsiteY289" fmla="*/ 1343496 h 2939375"/>
                  <a:gd name="connsiteX290" fmla="*/ 2936935 w 2939376"/>
                  <a:gd name="connsiteY290" fmla="*/ 1385472 h 2939375"/>
                  <a:gd name="connsiteX291" fmla="*/ 2919775 w 2939376"/>
                  <a:gd name="connsiteY291" fmla="*/ 1386462 h 2939375"/>
                  <a:gd name="connsiteX292" fmla="*/ 21054 w 2939376"/>
                  <a:gd name="connsiteY292" fmla="*/ 1360920 h 2939375"/>
                  <a:gd name="connsiteX293" fmla="*/ 3960 w 2939376"/>
                  <a:gd name="connsiteY293" fmla="*/ 1359666 h 2939375"/>
                  <a:gd name="connsiteX294" fmla="*/ 7656 w 2939376"/>
                  <a:gd name="connsiteY294" fmla="*/ 1317756 h 2939375"/>
                  <a:gd name="connsiteX295" fmla="*/ 24750 w 2939376"/>
                  <a:gd name="connsiteY295" fmla="*/ 1319472 h 2939375"/>
                  <a:gd name="connsiteX296" fmla="*/ 21054 w 2939376"/>
                  <a:gd name="connsiteY296" fmla="*/ 1360920 h 2939375"/>
                  <a:gd name="connsiteX297" fmla="*/ 2912779 w 2939376"/>
                  <a:gd name="connsiteY297" fmla="*/ 1303434 h 2939375"/>
                  <a:gd name="connsiteX298" fmla="*/ 2907499 w 2939376"/>
                  <a:gd name="connsiteY298" fmla="*/ 1262250 h 2939375"/>
                  <a:gd name="connsiteX299" fmla="*/ 2924461 w 2939376"/>
                  <a:gd name="connsiteY299" fmla="*/ 1259742 h 2939375"/>
                  <a:gd name="connsiteX300" fmla="*/ 2929807 w 2939376"/>
                  <a:gd name="connsiteY300" fmla="*/ 1301454 h 2939375"/>
                  <a:gd name="connsiteX301" fmla="*/ 2912779 w 2939376"/>
                  <a:gd name="connsiteY301" fmla="*/ 1303434 h 2939375"/>
                  <a:gd name="connsiteX302" fmla="*/ 29634 w 2939376"/>
                  <a:gd name="connsiteY302" fmla="*/ 1278156 h 2939375"/>
                  <a:gd name="connsiteX303" fmla="*/ 12606 w 2939376"/>
                  <a:gd name="connsiteY303" fmla="*/ 1275846 h 2939375"/>
                  <a:gd name="connsiteX304" fmla="*/ 18678 w 2939376"/>
                  <a:gd name="connsiteY304" fmla="*/ 1234200 h 2939375"/>
                  <a:gd name="connsiteX305" fmla="*/ 35640 w 2939376"/>
                  <a:gd name="connsiteY305" fmla="*/ 1236906 h 2939375"/>
                  <a:gd name="connsiteX306" fmla="*/ 29634 w 2939376"/>
                  <a:gd name="connsiteY306" fmla="*/ 1278156 h 2939375"/>
                  <a:gd name="connsiteX307" fmla="*/ 2900965 w 2939376"/>
                  <a:gd name="connsiteY307" fmla="*/ 1221132 h 2939375"/>
                  <a:gd name="connsiteX308" fmla="*/ 2893309 w 2939376"/>
                  <a:gd name="connsiteY308" fmla="*/ 1180212 h 2939375"/>
                  <a:gd name="connsiteX309" fmla="*/ 2910139 w 2939376"/>
                  <a:gd name="connsiteY309" fmla="*/ 1176846 h 2939375"/>
                  <a:gd name="connsiteX310" fmla="*/ 2917927 w 2939376"/>
                  <a:gd name="connsiteY310" fmla="*/ 1218294 h 2939375"/>
                  <a:gd name="connsiteX311" fmla="*/ 2900965 w 2939376"/>
                  <a:gd name="connsiteY311" fmla="*/ 1221132 h 2939375"/>
                  <a:gd name="connsiteX312" fmla="*/ 42834 w 2939376"/>
                  <a:gd name="connsiteY312" fmla="*/ 1195920 h 2939375"/>
                  <a:gd name="connsiteX313" fmla="*/ 25938 w 2939376"/>
                  <a:gd name="connsiteY313" fmla="*/ 1192686 h 2939375"/>
                  <a:gd name="connsiteX314" fmla="*/ 34452 w 2939376"/>
                  <a:gd name="connsiteY314" fmla="*/ 1151502 h 2939375"/>
                  <a:gd name="connsiteX315" fmla="*/ 51216 w 2939376"/>
                  <a:gd name="connsiteY315" fmla="*/ 1155198 h 2939375"/>
                  <a:gd name="connsiteX316" fmla="*/ 42834 w 2939376"/>
                  <a:gd name="connsiteY316" fmla="*/ 1195920 h 2939375"/>
                  <a:gd name="connsiteX317" fmla="*/ 2884531 w 2939376"/>
                  <a:gd name="connsiteY317" fmla="*/ 1139556 h 2939375"/>
                  <a:gd name="connsiteX318" fmla="*/ 2874499 w 2939376"/>
                  <a:gd name="connsiteY318" fmla="*/ 1099098 h 2939375"/>
                  <a:gd name="connsiteX319" fmla="*/ 2891131 w 2939376"/>
                  <a:gd name="connsiteY319" fmla="*/ 1094742 h 2939375"/>
                  <a:gd name="connsiteX320" fmla="*/ 2901295 w 2939376"/>
                  <a:gd name="connsiteY320" fmla="*/ 1135596 h 2939375"/>
                  <a:gd name="connsiteX321" fmla="*/ 2884531 w 2939376"/>
                  <a:gd name="connsiteY321" fmla="*/ 1139556 h 2939375"/>
                  <a:gd name="connsiteX322" fmla="*/ 60786 w 2939376"/>
                  <a:gd name="connsiteY322" fmla="*/ 1114542 h 2939375"/>
                  <a:gd name="connsiteX323" fmla="*/ 44088 w 2939376"/>
                  <a:gd name="connsiteY323" fmla="*/ 1110384 h 2939375"/>
                  <a:gd name="connsiteX324" fmla="*/ 54978 w 2939376"/>
                  <a:gd name="connsiteY324" fmla="*/ 1069662 h 2939375"/>
                  <a:gd name="connsiteX325" fmla="*/ 71544 w 2939376"/>
                  <a:gd name="connsiteY325" fmla="*/ 1074348 h 2939375"/>
                  <a:gd name="connsiteX326" fmla="*/ 60786 w 2939376"/>
                  <a:gd name="connsiteY326" fmla="*/ 1114542 h 2939375"/>
                  <a:gd name="connsiteX327" fmla="*/ 2863279 w 2939376"/>
                  <a:gd name="connsiteY327" fmla="*/ 1058970 h 2939375"/>
                  <a:gd name="connsiteX328" fmla="*/ 2851003 w 2939376"/>
                  <a:gd name="connsiteY328" fmla="*/ 1019172 h 2939375"/>
                  <a:gd name="connsiteX329" fmla="*/ 2867305 w 2939376"/>
                  <a:gd name="connsiteY329" fmla="*/ 1013892 h 2939375"/>
                  <a:gd name="connsiteX330" fmla="*/ 2879713 w 2939376"/>
                  <a:gd name="connsiteY330" fmla="*/ 1054218 h 2939375"/>
                  <a:gd name="connsiteX331" fmla="*/ 2863279 w 2939376"/>
                  <a:gd name="connsiteY331" fmla="*/ 1058970 h 2939375"/>
                  <a:gd name="connsiteX332" fmla="*/ 83358 w 2939376"/>
                  <a:gd name="connsiteY332" fmla="*/ 1034550 h 2939375"/>
                  <a:gd name="connsiteX333" fmla="*/ 66990 w 2939376"/>
                  <a:gd name="connsiteY333" fmla="*/ 1029402 h 2939375"/>
                  <a:gd name="connsiteX334" fmla="*/ 80190 w 2939376"/>
                  <a:gd name="connsiteY334" fmla="*/ 989406 h 2939375"/>
                  <a:gd name="connsiteX335" fmla="*/ 96426 w 2939376"/>
                  <a:gd name="connsiteY335" fmla="*/ 995016 h 2939375"/>
                  <a:gd name="connsiteX336" fmla="*/ 83358 w 2939376"/>
                  <a:gd name="connsiteY336" fmla="*/ 1034550 h 2939375"/>
                  <a:gd name="connsiteX337" fmla="*/ 2837407 w 2939376"/>
                  <a:gd name="connsiteY337" fmla="*/ 979704 h 2939375"/>
                  <a:gd name="connsiteX338" fmla="*/ 2822755 w 2939376"/>
                  <a:gd name="connsiteY338" fmla="*/ 940632 h 2939375"/>
                  <a:gd name="connsiteX339" fmla="*/ 2838727 w 2939376"/>
                  <a:gd name="connsiteY339" fmla="*/ 934428 h 2939375"/>
                  <a:gd name="connsiteX340" fmla="*/ 2853577 w 2939376"/>
                  <a:gd name="connsiteY340" fmla="*/ 973962 h 2939375"/>
                  <a:gd name="connsiteX341" fmla="*/ 2837407 w 2939376"/>
                  <a:gd name="connsiteY341" fmla="*/ 979704 h 2939375"/>
                  <a:gd name="connsiteX342" fmla="*/ 110550 w 2939376"/>
                  <a:gd name="connsiteY342" fmla="*/ 955812 h 2939375"/>
                  <a:gd name="connsiteX343" fmla="*/ 94512 w 2939376"/>
                  <a:gd name="connsiteY343" fmla="*/ 949740 h 2939375"/>
                  <a:gd name="connsiteX344" fmla="*/ 110022 w 2939376"/>
                  <a:gd name="connsiteY344" fmla="*/ 910536 h 2939375"/>
                  <a:gd name="connsiteX345" fmla="*/ 125928 w 2939376"/>
                  <a:gd name="connsiteY345" fmla="*/ 917136 h 2939375"/>
                  <a:gd name="connsiteX346" fmla="*/ 110550 w 2939376"/>
                  <a:gd name="connsiteY346" fmla="*/ 955812 h 2939375"/>
                  <a:gd name="connsiteX347" fmla="*/ 2807046 w 2939376"/>
                  <a:gd name="connsiteY347" fmla="*/ 901956 h 2939375"/>
                  <a:gd name="connsiteX348" fmla="*/ 2790150 w 2939376"/>
                  <a:gd name="connsiteY348" fmla="*/ 863808 h 2939375"/>
                  <a:gd name="connsiteX349" fmla="*/ 2805793 w 2939376"/>
                  <a:gd name="connsiteY349" fmla="*/ 856680 h 2939375"/>
                  <a:gd name="connsiteX350" fmla="*/ 2822887 w 2939376"/>
                  <a:gd name="connsiteY350" fmla="*/ 895290 h 2939375"/>
                  <a:gd name="connsiteX351" fmla="*/ 2807046 w 2939376"/>
                  <a:gd name="connsiteY351" fmla="*/ 901956 h 2939375"/>
                  <a:gd name="connsiteX352" fmla="*/ 142230 w 2939376"/>
                  <a:gd name="connsiteY352" fmla="*/ 878988 h 2939375"/>
                  <a:gd name="connsiteX353" fmla="*/ 126522 w 2939376"/>
                  <a:gd name="connsiteY353" fmla="*/ 871992 h 2939375"/>
                  <a:gd name="connsiteX354" fmla="*/ 144144 w 2939376"/>
                  <a:gd name="connsiteY354" fmla="*/ 833844 h 2939375"/>
                  <a:gd name="connsiteX355" fmla="*/ 159720 w 2939376"/>
                  <a:gd name="connsiteY355" fmla="*/ 841368 h 2939375"/>
                  <a:gd name="connsiteX356" fmla="*/ 142230 w 2939376"/>
                  <a:gd name="connsiteY356" fmla="*/ 878988 h 2939375"/>
                  <a:gd name="connsiteX357" fmla="*/ 2772199 w 2939376"/>
                  <a:gd name="connsiteY357" fmla="*/ 826122 h 2939375"/>
                  <a:gd name="connsiteX358" fmla="*/ 2753191 w 2939376"/>
                  <a:gd name="connsiteY358" fmla="*/ 789030 h 2939375"/>
                  <a:gd name="connsiteX359" fmla="*/ 2768304 w 2939376"/>
                  <a:gd name="connsiteY359" fmla="*/ 780912 h 2939375"/>
                  <a:gd name="connsiteX360" fmla="*/ 2787577 w 2939376"/>
                  <a:gd name="connsiteY360" fmla="*/ 818598 h 2939375"/>
                  <a:gd name="connsiteX361" fmla="*/ 2772199 w 2939376"/>
                  <a:gd name="connsiteY361" fmla="*/ 826122 h 2939375"/>
                  <a:gd name="connsiteX362" fmla="*/ 178200 w 2939376"/>
                  <a:gd name="connsiteY362" fmla="*/ 804078 h 2939375"/>
                  <a:gd name="connsiteX363" fmla="*/ 162822 w 2939376"/>
                  <a:gd name="connsiteY363" fmla="*/ 796224 h 2939375"/>
                  <a:gd name="connsiteX364" fmla="*/ 182754 w 2939376"/>
                  <a:gd name="connsiteY364" fmla="*/ 759132 h 2939375"/>
                  <a:gd name="connsiteX365" fmla="*/ 197736 w 2939376"/>
                  <a:gd name="connsiteY365" fmla="*/ 767448 h 2939375"/>
                  <a:gd name="connsiteX366" fmla="*/ 178200 w 2939376"/>
                  <a:gd name="connsiteY366" fmla="*/ 804078 h 2939375"/>
                  <a:gd name="connsiteX367" fmla="*/ 2732995 w 2939376"/>
                  <a:gd name="connsiteY367" fmla="*/ 752532 h 2939375"/>
                  <a:gd name="connsiteX368" fmla="*/ 2711941 w 2939376"/>
                  <a:gd name="connsiteY368" fmla="*/ 716562 h 2939375"/>
                  <a:gd name="connsiteX369" fmla="*/ 2726593 w 2939376"/>
                  <a:gd name="connsiteY369" fmla="*/ 707652 h 2939375"/>
                  <a:gd name="connsiteX370" fmla="*/ 2748043 w 2939376"/>
                  <a:gd name="connsiteY370" fmla="*/ 743952 h 2939375"/>
                  <a:gd name="connsiteX371" fmla="*/ 2732995 w 2939376"/>
                  <a:gd name="connsiteY371" fmla="*/ 752532 h 2939375"/>
                  <a:gd name="connsiteX372" fmla="*/ 218394 w 2939376"/>
                  <a:gd name="connsiteY372" fmla="*/ 731346 h 2939375"/>
                  <a:gd name="connsiteX373" fmla="*/ 203610 w 2939376"/>
                  <a:gd name="connsiteY373" fmla="*/ 722634 h 2939375"/>
                  <a:gd name="connsiteX374" fmla="*/ 225522 w 2939376"/>
                  <a:gd name="connsiteY374" fmla="*/ 686730 h 2939375"/>
                  <a:gd name="connsiteX375" fmla="*/ 240042 w 2939376"/>
                  <a:gd name="connsiteY375" fmla="*/ 695904 h 2939375"/>
                  <a:gd name="connsiteX376" fmla="*/ 218394 w 2939376"/>
                  <a:gd name="connsiteY376" fmla="*/ 731346 h 2939375"/>
                  <a:gd name="connsiteX377" fmla="*/ 2689765 w 2939376"/>
                  <a:gd name="connsiteY377" fmla="*/ 681186 h 2939375"/>
                  <a:gd name="connsiteX378" fmla="*/ 2666599 w 2939376"/>
                  <a:gd name="connsiteY378" fmla="*/ 646536 h 2939375"/>
                  <a:gd name="connsiteX379" fmla="*/ 2680789 w 2939376"/>
                  <a:gd name="connsiteY379" fmla="*/ 636702 h 2939375"/>
                  <a:gd name="connsiteX380" fmla="*/ 2704219 w 2939376"/>
                  <a:gd name="connsiteY380" fmla="*/ 671814 h 2939375"/>
                  <a:gd name="connsiteX381" fmla="*/ 2689765 w 2939376"/>
                  <a:gd name="connsiteY381" fmla="*/ 681186 h 2939375"/>
                  <a:gd name="connsiteX382" fmla="*/ 262680 w 2939376"/>
                  <a:gd name="connsiteY382" fmla="*/ 661122 h 2939375"/>
                  <a:gd name="connsiteX383" fmla="*/ 248490 w 2939376"/>
                  <a:gd name="connsiteY383" fmla="*/ 651552 h 2939375"/>
                  <a:gd name="connsiteX384" fmla="*/ 272448 w 2939376"/>
                  <a:gd name="connsiteY384" fmla="*/ 616902 h 2939375"/>
                  <a:gd name="connsiteX385" fmla="*/ 286374 w 2939376"/>
                  <a:gd name="connsiteY385" fmla="*/ 626868 h 2939375"/>
                  <a:gd name="connsiteX386" fmla="*/ 262680 w 2939376"/>
                  <a:gd name="connsiteY386" fmla="*/ 661122 h 2939375"/>
                  <a:gd name="connsiteX387" fmla="*/ 2642443 w 2939376"/>
                  <a:gd name="connsiteY387" fmla="*/ 612546 h 2939375"/>
                  <a:gd name="connsiteX388" fmla="*/ 2617362 w 2939376"/>
                  <a:gd name="connsiteY388" fmla="*/ 579216 h 2939375"/>
                  <a:gd name="connsiteX389" fmla="*/ 2630958 w 2939376"/>
                  <a:gd name="connsiteY389" fmla="*/ 568788 h 2939375"/>
                  <a:gd name="connsiteX390" fmla="*/ 2656369 w 2939376"/>
                  <a:gd name="connsiteY390" fmla="*/ 602448 h 2939375"/>
                  <a:gd name="connsiteX391" fmla="*/ 2642443 w 2939376"/>
                  <a:gd name="connsiteY391" fmla="*/ 612546 h 2939375"/>
                  <a:gd name="connsiteX392" fmla="*/ 310992 w 2939376"/>
                  <a:gd name="connsiteY392" fmla="*/ 593406 h 2939375"/>
                  <a:gd name="connsiteX393" fmla="*/ 297330 w 2939376"/>
                  <a:gd name="connsiteY393" fmla="*/ 583110 h 2939375"/>
                  <a:gd name="connsiteX394" fmla="*/ 323202 w 2939376"/>
                  <a:gd name="connsiteY394" fmla="*/ 549912 h 2939375"/>
                  <a:gd name="connsiteX395" fmla="*/ 336534 w 2939376"/>
                  <a:gd name="connsiteY395" fmla="*/ 560670 h 2939375"/>
                  <a:gd name="connsiteX396" fmla="*/ 310992 w 2939376"/>
                  <a:gd name="connsiteY396" fmla="*/ 593406 h 2939375"/>
                  <a:gd name="connsiteX397" fmla="*/ 2591358 w 2939376"/>
                  <a:gd name="connsiteY397" fmla="*/ 546810 h 2939375"/>
                  <a:gd name="connsiteX398" fmla="*/ 2564431 w 2939376"/>
                  <a:gd name="connsiteY398" fmla="*/ 514998 h 2939375"/>
                  <a:gd name="connsiteX399" fmla="*/ 2577433 w 2939376"/>
                  <a:gd name="connsiteY399" fmla="*/ 503712 h 2939375"/>
                  <a:gd name="connsiteX400" fmla="*/ 2604625 w 2939376"/>
                  <a:gd name="connsiteY400" fmla="*/ 535854 h 2939375"/>
                  <a:gd name="connsiteX401" fmla="*/ 2591358 w 2939376"/>
                  <a:gd name="connsiteY401" fmla="*/ 546810 h 2939375"/>
                  <a:gd name="connsiteX402" fmla="*/ 363198 w 2939376"/>
                  <a:gd name="connsiteY402" fmla="*/ 528528 h 2939375"/>
                  <a:gd name="connsiteX403" fmla="*/ 350064 w 2939376"/>
                  <a:gd name="connsiteY403" fmla="*/ 517440 h 2939375"/>
                  <a:gd name="connsiteX404" fmla="*/ 377850 w 2939376"/>
                  <a:gd name="connsiteY404" fmla="*/ 485760 h 2939375"/>
                  <a:gd name="connsiteX405" fmla="*/ 390654 w 2939376"/>
                  <a:gd name="connsiteY405" fmla="*/ 497310 h 2939375"/>
                  <a:gd name="connsiteX406" fmla="*/ 363198 w 2939376"/>
                  <a:gd name="connsiteY406" fmla="*/ 528528 h 2939375"/>
                  <a:gd name="connsiteX407" fmla="*/ 2536579 w 2939376"/>
                  <a:gd name="connsiteY407" fmla="*/ 484044 h 2939375"/>
                  <a:gd name="connsiteX408" fmla="*/ 2507869 w 2939376"/>
                  <a:gd name="connsiteY408" fmla="*/ 453816 h 2939375"/>
                  <a:gd name="connsiteX409" fmla="*/ 2520145 w 2939376"/>
                  <a:gd name="connsiteY409" fmla="*/ 441870 h 2939375"/>
                  <a:gd name="connsiteX410" fmla="*/ 2549185 w 2939376"/>
                  <a:gd name="connsiteY410" fmla="*/ 472428 h 2939375"/>
                  <a:gd name="connsiteX411" fmla="*/ 2536579 w 2939376"/>
                  <a:gd name="connsiteY411" fmla="*/ 484044 h 2939375"/>
                  <a:gd name="connsiteX412" fmla="*/ 418836 w 2939376"/>
                  <a:gd name="connsiteY412" fmla="*/ 466752 h 2939375"/>
                  <a:gd name="connsiteX413" fmla="*/ 406494 w 2939376"/>
                  <a:gd name="connsiteY413" fmla="*/ 454806 h 2939375"/>
                  <a:gd name="connsiteX414" fmla="*/ 435996 w 2939376"/>
                  <a:gd name="connsiteY414" fmla="*/ 424842 h 2939375"/>
                  <a:gd name="connsiteX415" fmla="*/ 448074 w 2939376"/>
                  <a:gd name="connsiteY415" fmla="*/ 436986 h 2939375"/>
                  <a:gd name="connsiteX416" fmla="*/ 418836 w 2939376"/>
                  <a:gd name="connsiteY416" fmla="*/ 466752 h 2939375"/>
                  <a:gd name="connsiteX417" fmla="*/ 2478366 w 2939376"/>
                  <a:gd name="connsiteY417" fmla="*/ 424512 h 2939375"/>
                  <a:gd name="connsiteX418" fmla="*/ 2447941 w 2939376"/>
                  <a:gd name="connsiteY418" fmla="*/ 396000 h 2939375"/>
                  <a:gd name="connsiteX419" fmla="*/ 2459557 w 2939376"/>
                  <a:gd name="connsiteY419" fmla="*/ 383262 h 2939375"/>
                  <a:gd name="connsiteX420" fmla="*/ 2490246 w 2939376"/>
                  <a:gd name="connsiteY420" fmla="*/ 412104 h 2939375"/>
                  <a:gd name="connsiteX421" fmla="*/ 2478366 w 2939376"/>
                  <a:gd name="connsiteY421" fmla="*/ 424512 h 2939375"/>
                  <a:gd name="connsiteX422" fmla="*/ 478038 w 2939376"/>
                  <a:gd name="connsiteY422" fmla="*/ 408276 h 2939375"/>
                  <a:gd name="connsiteX423" fmla="*/ 466290 w 2939376"/>
                  <a:gd name="connsiteY423" fmla="*/ 395670 h 2939375"/>
                  <a:gd name="connsiteX424" fmla="*/ 497442 w 2939376"/>
                  <a:gd name="connsiteY424" fmla="*/ 367356 h 2939375"/>
                  <a:gd name="connsiteX425" fmla="*/ 508794 w 2939376"/>
                  <a:gd name="connsiteY425" fmla="*/ 380292 h 2939375"/>
                  <a:gd name="connsiteX426" fmla="*/ 478038 w 2939376"/>
                  <a:gd name="connsiteY426" fmla="*/ 408276 h 2939375"/>
                  <a:gd name="connsiteX427" fmla="*/ 2416920 w 2939376"/>
                  <a:gd name="connsiteY427" fmla="*/ 368478 h 2939375"/>
                  <a:gd name="connsiteX428" fmla="*/ 2384977 w 2939376"/>
                  <a:gd name="connsiteY428" fmla="*/ 341748 h 2939375"/>
                  <a:gd name="connsiteX429" fmla="*/ 2395800 w 2939376"/>
                  <a:gd name="connsiteY429" fmla="*/ 328416 h 2939375"/>
                  <a:gd name="connsiteX430" fmla="*/ 2428075 w 2939376"/>
                  <a:gd name="connsiteY430" fmla="*/ 355410 h 2939375"/>
                  <a:gd name="connsiteX431" fmla="*/ 2416920 w 2939376"/>
                  <a:gd name="connsiteY431" fmla="*/ 368478 h 2939375"/>
                  <a:gd name="connsiteX432" fmla="*/ 540474 w 2939376"/>
                  <a:gd name="connsiteY432" fmla="*/ 353100 h 2939375"/>
                  <a:gd name="connsiteX433" fmla="*/ 529518 w 2939376"/>
                  <a:gd name="connsiteY433" fmla="*/ 339900 h 2939375"/>
                  <a:gd name="connsiteX434" fmla="*/ 562254 w 2939376"/>
                  <a:gd name="connsiteY434" fmla="*/ 313368 h 2939375"/>
                  <a:gd name="connsiteX435" fmla="*/ 572946 w 2939376"/>
                  <a:gd name="connsiteY435" fmla="*/ 326898 h 2939375"/>
                  <a:gd name="connsiteX436" fmla="*/ 540474 w 2939376"/>
                  <a:gd name="connsiteY436" fmla="*/ 353100 h 2939375"/>
                  <a:gd name="connsiteX437" fmla="*/ 2352307 w 2939376"/>
                  <a:gd name="connsiteY437" fmla="*/ 316008 h 2939375"/>
                  <a:gd name="connsiteX438" fmla="*/ 2318911 w 2939376"/>
                  <a:gd name="connsiteY438" fmla="*/ 291192 h 2939375"/>
                  <a:gd name="connsiteX439" fmla="*/ 2328943 w 2939376"/>
                  <a:gd name="connsiteY439" fmla="*/ 277200 h 2939375"/>
                  <a:gd name="connsiteX440" fmla="*/ 2362735 w 2939376"/>
                  <a:gd name="connsiteY440" fmla="*/ 302346 h 2939375"/>
                  <a:gd name="connsiteX441" fmla="*/ 2352307 w 2939376"/>
                  <a:gd name="connsiteY441" fmla="*/ 316008 h 2939375"/>
                  <a:gd name="connsiteX442" fmla="*/ 606078 w 2939376"/>
                  <a:gd name="connsiteY442" fmla="*/ 301620 h 2939375"/>
                  <a:gd name="connsiteX443" fmla="*/ 595782 w 2939376"/>
                  <a:gd name="connsiteY443" fmla="*/ 287760 h 2939375"/>
                  <a:gd name="connsiteX444" fmla="*/ 630036 w 2939376"/>
                  <a:gd name="connsiteY444" fmla="*/ 263142 h 2939375"/>
                  <a:gd name="connsiteX445" fmla="*/ 639870 w 2939376"/>
                  <a:gd name="connsiteY445" fmla="*/ 277266 h 2939375"/>
                  <a:gd name="connsiteX446" fmla="*/ 606078 w 2939376"/>
                  <a:gd name="connsiteY446" fmla="*/ 301620 h 2939375"/>
                  <a:gd name="connsiteX447" fmla="*/ 2284854 w 2939376"/>
                  <a:gd name="connsiteY447" fmla="*/ 267300 h 2939375"/>
                  <a:gd name="connsiteX448" fmla="*/ 2250139 w 2939376"/>
                  <a:gd name="connsiteY448" fmla="*/ 244464 h 2939375"/>
                  <a:gd name="connsiteX449" fmla="*/ 2259378 w 2939376"/>
                  <a:gd name="connsiteY449" fmla="*/ 229944 h 2939375"/>
                  <a:gd name="connsiteX450" fmla="*/ 2294491 w 2939376"/>
                  <a:gd name="connsiteY450" fmla="*/ 253044 h 2939375"/>
                  <a:gd name="connsiteX451" fmla="*/ 2284854 w 2939376"/>
                  <a:gd name="connsiteY451" fmla="*/ 267300 h 2939375"/>
                  <a:gd name="connsiteX452" fmla="*/ 674388 w 2939376"/>
                  <a:gd name="connsiteY452" fmla="*/ 253902 h 2939375"/>
                  <a:gd name="connsiteX453" fmla="*/ 665016 w 2939376"/>
                  <a:gd name="connsiteY453" fmla="*/ 239580 h 2939375"/>
                  <a:gd name="connsiteX454" fmla="*/ 700656 w 2939376"/>
                  <a:gd name="connsiteY454" fmla="*/ 216942 h 2939375"/>
                  <a:gd name="connsiteX455" fmla="*/ 709632 w 2939376"/>
                  <a:gd name="connsiteY455" fmla="*/ 231594 h 2939375"/>
                  <a:gd name="connsiteX456" fmla="*/ 674388 w 2939376"/>
                  <a:gd name="connsiteY456" fmla="*/ 253902 h 2939375"/>
                  <a:gd name="connsiteX457" fmla="*/ 2214696 w 2939376"/>
                  <a:gd name="connsiteY457" fmla="*/ 222552 h 2939375"/>
                  <a:gd name="connsiteX458" fmla="*/ 2178793 w 2939376"/>
                  <a:gd name="connsiteY458" fmla="*/ 201762 h 2939375"/>
                  <a:gd name="connsiteX459" fmla="*/ 2187241 w 2939376"/>
                  <a:gd name="connsiteY459" fmla="*/ 186780 h 2939375"/>
                  <a:gd name="connsiteX460" fmla="*/ 2223673 w 2939376"/>
                  <a:gd name="connsiteY460" fmla="*/ 207834 h 2939375"/>
                  <a:gd name="connsiteX461" fmla="*/ 2214696 w 2939376"/>
                  <a:gd name="connsiteY461" fmla="*/ 222552 h 2939375"/>
                  <a:gd name="connsiteX462" fmla="*/ 745404 w 2939376"/>
                  <a:gd name="connsiteY462" fmla="*/ 210276 h 2939375"/>
                  <a:gd name="connsiteX463" fmla="*/ 736824 w 2939376"/>
                  <a:gd name="connsiteY463" fmla="*/ 195360 h 2939375"/>
                  <a:gd name="connsiteX464" fmla="*/ 773652 w 2939376"/>
                  <a:gd name="connsiteY464" fmla="*/ 174834 h 2939375"/>
                  <a:gd name="connsiteX465" fmla="*/ 781770 w 2939376"/>
                  <a:gd name="connsiteY465" fmla="*/ 189948 h 2939375"/>
                  <a:gd name="connsiteX466" fmla="*/ 745404 w 2939376"/>
                  <a:gd name="connsiteY466" fmla="*/ 210276 h 2939375"/>
                  <a:gd name="connsiteX467" fmla="*/ 2142361 w 2939376"/>
                  <a:gd name="connsiteY467" fmla="*/ 181896 h 2939375"/>
                  <a:gd name="connsiteX468" fmla="*/ 2105334 w 2939376"/>
                  <a:gd name="connsiteY468" fmla="*/ 163218 h 2939375"/>
                  <a:gd name="connsiteX469" fmla="*/ 2112859 w 2939376"/>
                  <a:gd name="connsiteY469" fmla="*/ 147708 h 2939375"/>
                  <a:gd name="connsiteX470" fmla="*/ 2150413 w 2939376"/>
                  <a:gd name="connsiteY470" fmla="*/ 166650 h 2939375"/>
                  <a:gd name="connsiteX471" fmla="*/ 2142361 w 2939376"/>
                  <a:gd name="connsiteY471" fmla="*/ 181896 h 2939375"/>
                  <a:gd name="connsiteX472" fmla="*/ 818862 w 2939376"/>
                  <a:gd name="connsiteY472" fmla="*/ 170742 h 2939375"/>
                  <a:gd name="connsiteX473" fmla="*/ 811140 w 2939376"/>
                  <a:gd name="connsiteY473" fmla="*/ 155430 h 2939375"/>
                  <a:gd name="connsiteX474" fmla="*/ 849090 w 2939376"/>
                  <a:gd name="connsiteY474" fmla="*/ 136950 h 2939375"/>
                  <a:gd name="connsiteX475" fmla="*/ 856350 w 2939376"/>
                  <a:gd name="connsiteY475" fmla="*/ 152592 h 2939375"/>
                  <a:gd name="connsiteX476" fmla="*/ 818862 w 2939376"/>
                  <a:gd name="connsiteY476" fmla="*/ 170742 h 2939375"/>
                  <a:gd name="connsiteX477" fmla="*/ 2067715 w 2939376"/>
                  <a:gd name="connsiteY477" fmla="*/ 145596 h 2939375"/>
                  <a:gd name="connsiteX478" fmla="*/ 2029567 w 2939376"/>
                  <a:gd name="connsiteY478" fmla="*/ 129030 h 2939375"/>
                  <a:gd name="connsiteX479" fmla="*/ 2036232 w 2939376"/>
                  <a:gd name="connsiteY479" fmla="*/ 113190 h 2939375"/>
                  <a:gd name="connsiteX480" fmla="*/ 2074776 w 2939376"/>
                  <a:gd name="connsiteY480" fmla="*/ 129954 h 2939375"/>
                  <a:gd name="connsiteX481" fmla="*/ 2067715 w 2939376"/>
                  <a:gd name="connsiteY481" fmla="*/ 145596 h 2939375"/>
                  <a:gd name="connsiteX482" fmla="*/ 894498 w 2939376"/>
                  <a:gd name="connsiteY482" fmla="*/ 135432 h 2939375"/>
                  <a:gd name="connsiteX483" fmla="*/ 887634 w 2939376"/>
                  <a:gd name="connsiteY483" fmla="*/ 119658 h 2939375"/>
                  <a:gd name="connsiteX484" fmla="*/ 926640 w 2939376"/>
                  <a:gd name="connsiteY484" fmla="*/ 103488 h 2939375"/>
                  <a:gd name="connsiteX485" fmla="*/ 932976 w 2939376"/>
                  <a:gd name="connsiteY485" fmla="*/ 119460 h 2939375"/>
                  <a:gd name="connsiteX486" fmla="*/ 894498 w 2939376"/>
                  <a:gd name="connsiteY486" fmla="*/ 135432 h 2939375"/>
                  <a:gd name="connsiteX487" fmla="*/ 1991088 w 2939376"/>
                  <a:gd name="connsiteY487" fmla="*/ 113520 h 2939375"/>
                  <a:gd name="connsiteX488" fmla="*/ 1952082 w 2939376"/>
                  <a:gd name="connsiteY488" fmla="*/ 99198 h 2939375"/>
                  <a:gd name="connsiteX489" fmla="*/ 1957758 w 2939376"/>
                  <a:gd name="connsiteY489" fmla="*/ 82962 h 2939375"/>
                  <a:gd name="connsiteX490" fmla="*/ 1997292 w 2939376"/>
                  <a:gd name="connsiteY490" fmla="*/ 97614 h 2939375"/>
                  <a:gd name="connsiteX491" fmla="*/ 1991088 w 2939376"/>
                  <a:gd name="connsiteY491" fmla="*/ 113520 h 2939375"/>
                  <a:gd name="connsiteX492" fmla="*/ 972048 w 2939376"/>
                  <a:gd name="connsiteY492" fmla="*/ 104544 h 2939375"/>
                  <a:gd name="connsiteX493" fmla="*/ 966174 w 2939376"/>
                  <a:gd name="connsiteY493" fmla="*/ 88440 h 2939375"/>
                  <a:gd name="connsiteX494" fmla="*/ 1006038 w 2939376"/>
                  <a:gd name="connsiteY494" fmla="*/ 74580 h 2939375"/>
                  <a:gd name="connsiteX495" fmla="*/ 1011450 w 2939376"/>
                  <a:gd name="connsiteY495" fmla="*/ 90816 h 2939375"/>
                  <a:gd name="connsiteX496" fmla="*/ 972048 w 2939376"/>
                  <a:gd name="connsiteY496" fmla="*/ 104544 h 2939375"/>
                  <a:gd name="connsiteX497" fmla="*/ 1912548 w 2939376"/>
                  <a:gd name="connsiteY497" fmla="*/ 85932 h 2939375"/>
                  <a:gd name="connsiteX498" fmla="*/ 1872750 w 2939376"/>
                  <a:gd name="connsiteY498" fmla="*/ 73854 h 2939375"/>
                  <a:gd name="connsiteX499" fmla="*/ 1877502 w 2939376"/>
                  <a:gd name="connsiteY499" fmla="*/ 57288 h 2939375"/>
                  <a:gd name="connsiteX500" fmla="*/ 1917828 w 2939376"/>
                  <a:gd name="connsiteY500" fmla="*/ 69564 h 2939375"/>
                  <a:gd name="connsiteX501" fmla="*/ 1912548 w 2939376"/>
                  <a:gd name="connsiteY501" fmla="*/ 85932 h 2939375"/>
                  <a:gd name="connsiteX502" fmla="*/ 1051380 w 2939376"/>
                  <a:gd name="connsiteY502" fmla="*/ 78276 h 2939375"/>
                  <a:gd name="connsiteX503" fmla="*/ 1046430 w 2939376"/>
                  <a:gd name="connsiteY503" fmla="*/ 61776 h 2939375"/>
                  <a:gd name="connsiteX504" fmla="*/ 1086954 w 2939376"/>
                  <a:gd name="connsiteY504" fmla="*/ 50226 h 2939375"/>
                  <a:gd name="connsiteX505" fmla="*/ 1091376 w 2939376"/>
                  <a:gd name="connsiteY505" fmla="*/ 66858 h 2939375"/>
                  <a:gd name="connsiteX506" fmla="*/ 1051380 w 2939376"/>
                  <a:gd name="connsiteY506" fmla="*/ 78276 h 2939375"/>
                  <a:gd name="connsiteX507" fmla="*/ 1832556 w 2939376"/>
                  <a:gd name="connsiteY507" fmla="*/ 62832 h 2939375"/>
                  <a:gd name="connsiteX508" fmla="*/ 1792098 w 2939376"/>
                  <a:gd name="connsiteY508" fmla="*/ 53064 h 2939375"/>
                  <a:gd name="connsiteX509" fmla="*/ 1795926 w 2939376"/>
                  <a:gd name="connsiteY509" fmla="*/ 36300 h 2939375"/>
                  <a:gd name="connsiteX510" fmla="*/ 1836846 w 2939376"/>
                  <a:gd name="connsiteY510" fmla="*/ 46134 h 2939375"/>
                  <a:gd name="connsiteX511" fmla="*/ 1832556 w 2939376"/>
                  <a:gd name="connsiteY511" fmla="*/ 62832 h 2939375"/>
                  <a:gd name="connsiteX512" fmla="*/ 1131702 w 2939376"/>
                  <a:gd name="connsiteY512" fmla="*/ 56628 h 2939375"/>
                  <a:gd name="connsiteX513" fmla="*/ 1127742 w 2939376"/>
                  <a:gd name="connsiteY513" fmla="*/ 39930 h 2939375"/>
                  <a:gd name="connsiteX514" fmla="*/ 1168794 w 2939376"/>
                  <a:gd name="connsiteY514" fmla="*/ 30756 h 2939375"/>
                  <a:gd name="connsiteX515" fmla="*/ 1172292 w 2939376"/>
                  <a:gd name="connsiteY515" fmla="*/ 47586 h 2939375"/>
                  <a:gd name="connsiteX516" fmla="*/ 1131702 w 2939376"/>
                  <a:gd name="connsiteY516" fmla="*/ 56628 h 2939375"/>
                  <a:gd name="connsiteX517" fmla="*/ 1751376 w 2939376"/>
                  <a:gd name="connsiteY517" fmla="*/ 44418 h 2939375"/>
                  <a:gd name="connsiteX518" fmla="*/ 1710390 w 2939376"/>
                  <a:gd name="connsiteY518" fmla="*/ 37092 h 2939375"/>
                  <a:gd name="connsiteX519" fmla="*/ 1713228 w 2939376"/>
                  <a:gd name="connsiteY519" fmla="*/ 20130 h 2939375"/>
                  <a:gd name="connsiteX520" fmla="*/ 1754676 w 2939376"/>
                  <a:gd name="connsiteY520" fmla="*/ 27654 h 2939375"/>
                  <a:gd name="connsiteX521" fmla="*/ 1751376 w 2939376"/>
                  <a:gd name="connsiteY521" fmla="*/ 44418 h 2939375"/>
                  <a:gd name="connsiteX522" fmla="*/ 1213212 w 2939376"/>
                  <a:gd name="connsiteY522" fmla="*/ 39666 h 2939375"/>
                  <a:gd name="connsiteX523" fmla="*/ 1210176 w 2939376"/>
                  <a:gd name="connsiteY523" fmla="*/ 22770 h 2939375"/>
                  <a:gd name="connsiteX524" fmla="*/ 1251756 w 2939376"/>
                  <a:gd name="connsiteY524" fmla="*/ 15972 h 2939375"/>
                  <a:gd name="connsiteX525" fmla="*/ 1254330 w 2939376"/>
                  <a:gd name="connsiteY525" fmla="*/ 32934 h 2939375"/>
                  <a:gd name="connsiteX526" fmla="*/ 1213212 w 2939376"/>
                  <a:gd name="connsiteY526" fmla="*/ 39666 h 2939375"/>
                  <a:gd name="connsiteX527" fmla="*/ 1669272 w 2939376"/>
                  <a:gd name="connsiteY527" fmla="*/ 30756 h 2939375"/>
                  <a:gd name="connsiteX528" fmla="*/ 1628022 w 2939376"/>
                  <a:gd name="connsiteY528" fmla="*/ 25674 h 2939375"/>
                  <a:gd name="connsiteX529" fmla="*/ 1629870 w 2939376"/>
                  <a:gd name="connsiteY529" fmla="*/ 8646 h 2939375"/>
                  <a:gd name="connsiteX530" fmla="*/ 1671714 w 2939376"/>
                  <a:gd name="connsiteY530" fmla="*/ 13728 h 2939375"/>
                  <a:gd name="connsiteX531" fmla="*/ 1669272 w 2939376"/>
                  <a:gd name="connsiteY531" fmla="*/ 30756 h 2939375"/>
                  <a:gd name="connsiteX532" fmla="*/ 1295580 w 2939376"/>
                  <a:gd name="connsiteY532" fmla="*/ 27456 h 2939375"/>
                  <a:gd name="connsiteX533" fmla="*/ 1293534 w 2939376"/>
                  <a:gd name="connsiteY533" fmla="*/ 10362 h 2939375"/>
                  <a:gd name="connsiteX534" fmla="*/ 1335444 w 2939376"/>
                  <a:gd name="connsiteY534" fmla="*/ 6072 h 2939375"/>
                  <a:gd name="connsiteX535" fmla="*/ 1336896 w 2939376"/>
                  <a:gd name="connsiteY535" fmla="*/ 23166 h 2939375"/>
                  <a:gd name="connsiteX536" fmla="*/ 1295580 w 2939376"/>
                  <a:gd name="connsiteY536" fmla="*/ 27456 h 2939375"/>
                  <a:gd name="connsiteX537" fmla="*/ 1586574 w 2939376"/>
                  <a:gd name="connsiteY537" fmla="*/ 21780 h 2939375"/>
                  <a:gd name="connsiteX538" fmla="*/ 1544994 w 2939376"/>
                  <a:gd name="connsiteY538" fmla="*/ 19074 h 2939375"/>
                  <a:gd name="connsiteX539" fmla="*/ 1545918 w 2939376"/>
                  <a:gd name="connsiteY539" fmla="*/ 1914 h 2939375"/>
                  <a:gd name="connsiteX540" fmla="*/ 1587828 w 2939376"/>
                  <a:gd name="connsiteY540" fmla="*/ 4620 h 2939375"/>
                  <a:gd name="connsiteX541" fmla="*/ 1586574 w 2939376"/>
                  <a:gd name="connsiteY541" fmla="*/ 21780 h 2939375"/>
                  <a:gd name="connsiteX542" fmla="*/ 1378410 w 2939376"/>
                  <a:gd name="connsiteY542" fmla="*/ 19932 h 2939375"/>
                  <a:gd name="connsiteX543" fmla="*/ 1377420 w 2939376"/>
                  <a:gd name="connsiteY543" fmla="*/ 2838 h 2939375"/>
                  <a:gd name="connsiteX544" fmla="*/ 1419462 w 2939376"/>
                  <a:gd name="connsiteY544" fmla="*/ 792 h 2939375"/>
                  <a:gd name="connsiteX545" fmla="*/ 1420056 w 2939376"/>
                  <a:gd name="connsiteY545" fmla="*/ 17952 h 2939375"/>
                  <a:gd name="connsiteX546" fmla="*/ 1378410 w 2939376"/>
                  <a:gd name="connsiteY546" fmla="*/ 19932 h 2939375"/>
                  <a:gd name="connsiteX547" fmla="*/ 1503348 w 2939376"/>
                  <a:gd name="connsiteY547" fmla="*/ 17556 h 2939375"/>
                  <a:gd name="connsiteX548" fmla="*/ 1469556 w 2939376"/>
                  <a:gd name="connsiteY548" fmla="*/ 17160 h 2939375"/>
                  <a:gd name="connsiteX549" fmla="*/ 1461702 w 2939376"/>
                  <a:gd name="connsiteY549" fmla="*/ 17160 h 2939375"/>
                  <a:gd name="connsiteX550" fmla="*/ 1461570 w 2939376"/>
                  <a:gd name="connsiteY550" fmla="*/ 0 h 2939375"/>
                  <a:gd name="connsiteX551" fmla="*/ 1469556 w 2939376"/>
                  <a:gd name="connsiteY551" fmla="*/ 0 h 2939375"/>
                  <a:gd name="connsiteX552" fmla="*/ 1503744 w 2939376"/>
                  <a:gd name="connsiteY552" fmla="*/ 396 h 2939375"/>
                  <a:gd name="connsiteX553" fmla="*/ 1503348 w 2939376"/>
                  <a:gd name="connsiteY553" fmla="*/ 17556 h 293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</a:cxnLst>
                <a:rect l="l" t="t" r="r" b="b"/>
                <a:pathLst>
                  <a:path w="2939376" h="2939375">
                    <a:moveTo>
                      <a:pt x="1469556" y="2939376"/>
                    </a:moveTo>
                    <a:lnTo>
                      <a:pt x="1451868" y="2939310"/>
                    </a:lnTo>
                    <a:lnTo>
                      <a:pt x="1452066" y="2922150"/>
                    </a:lnTo>
                    <a:lnTo>
                      <a:pt x="1469556" y="2922216"/>
                    </a:lnTo>
                    <a:cubicBezTo>
                      <a:pt x="1477608" y="2922216"/>
                      <a:pt x="1485660" y="2922150"/>
                      <a:pt x="1493646" y="2922018"/>
                    </a:cubicBezTo>
                    <a:lnTo>
                      <a:pt x="1493910" y="2939178"/>
                    </a:lnTo>
                    <a:cubicBezTo>
                      <a:pt x="1485858" y="2939310"/>
                      <a:pt x="1477674" y="2939376"/>
                      <a:pt x="1469556" y="2939376"/>
                    </a:cubicBezTo>
                    <a:close/>
                    <a:moveTo>
                      <a:pt x="1409826" y="2938122"/>
                    </a:moveTo>
                    <a:cubicBezTo>
                      <a:pt x="1395768" y="2937528"/>
                      <a:pt x="1381776" y="2936868"/>
                      <a:pt x="1367784" y="2935944"/>
                    </a:cubicBezTo>
                    <a:lnTo>
                      <a:pt x="1368972" y="2918784"/>
                    </a:lnTo>
                    <a:cubicBezTo>
                      <a:pt x="1382700" y="2919708"/>
                      <a:pt x="1396560" y="2920500"/>
                      <a:pt x="1410552" y="2920962"/>
                    </a:cubicBezTo>
                    <a:lnTo>
                      <a:pt x="1409826" y="2938122"/>
                    </a:lnTo>
                    <a:close/>
                    <a:moveTo>
                      <a:pt x="1536084" y="2937858"/>
                    </a:moveTo>
                    <a:lnTo>
                      <a:pt x="1535358" y="2920698"/>
                    </a:lnTo>
                    <a:cubicBezTo>
                      <a:pt x="1549218" y="2920104"/>
                      <a:pt x="1563078" y="2919378"/>
                      <a:pt x="1576938" y="2918322"/>
                    </a:cubicBezTo>
                    <a:lnTo>
                      <a:pt x="1578126" y="2935482"/>
                    </a:lnTo>
                    <a:cubicBezTo>
                      <a:pt x="1564200" y="2936538"/>
                      <a:pt x="1550142" y="2937198"/>
                      <a:pt x="1536084" y="2937858"/>
                    </a:cubicBezTo>
                    <a:close/>
                    <a:moveTo>
                      <a:pt x="1325742" y="2932446"/>
                    </a:moveTo>
                    <a:cubicBezTo>
                      <a:pt x="1311750" y="2931126"/>
                      <a:pt x="1297758" y="2929542"/>
                      <a:pt x="1283898" y="2927760"/>
                    </a:cubicBezTo>
                    <a:lnTo>
                      <a:pt x="1286076" y="2910732"/>
                    </a:lnTo>
                    <a:cubicBezTo>
                      <a:pt x="1299804" y="2912448"/>
                      <a:pt x="1313598" y="2913966"/>
                      <a:pt x="1327326" y="2915352"/>
                    </a:cubicBezTo>
                    <a:lnTo>
                      <a:pt x="1325742" y="2932446"/>
                    </a:lnTo>
                    <a:close/>
                    <a:moveTo>
                      <a:pt x="1620102" y="2931720"/>
                    </a:moveTo>
                    <a:lnTo>
                      <a:pt x="1618320" y="2914692"/>
                    </a:lnTo>
                    <a:cubicBezTo>
                      <a:pt x="1632180" y="2913306"/>
                      <a:pt x="1645974" y="2911656"/>
                      <a:pt x="1659768" y="2909874"/>
                    </a:cubicBezTo>
                    <a:lnTo>
                      <a:pt x="1661880" y="2926902"/>
                    </a:lnTo>
                    <a:cubicBezTo>
                      <a:pt x="1648020" y="2928684"/>
                      <a:pt x="1634094" y="2930400"/>
                      <a:pt x="1620102" y="2931720"/>
                    </a:cubicBezTo>
                    <a:close/>
                    <a:moveTo>
                      <a:pt x="1242252" y="2921886"/>
                    </a:moveTo>
                    <a:cubicBezTo>
                      <a:pt x="1228326" y="2919774"/>
                      <a:pt x="1214466" y="2917332"/>
                      <a:pt x="1200672" y="2914890"/>
                    </a:cubicBezTo>
                    <a:lnTo>
                      <a:pt x="1203840" y="2897994"/>
                    </a:lnTo>
                    <a:cubicBezTo>
                      <a:pt x="1217436" y="2900502"/>
                      <a:pt x="1231032" y="2902812"/>
                      <a:pt x="1244826" y="2904924"/>
                    </a:cubicBezTo>
                    <a:lnTo>
                      <a:pt x="1242252" y="2921886"/>
                    </a:lnTo>
                    <a:close/>
                    <a:moveTo>
                      <a:pt x="1703592" y="2920830"/>
                    </a:moveTo>
                    <a:lnTo>
                      <a:pt x="1700886" y="2903868"/>
                    </a:lnTo>
                    <a:cubicBezTo>
                      <a:pt x="1714614" y="2901690"/>
                      <a:pt x="1728210" y="2899248"/>
                      <a:pt x="1741872" y="2896740"/>
                    </a:cubicBezTo>
                    <a:lnTo>
                      <a:pt x="1745040" y="2913636"/>
                    </a:lnTo>
                    <a:cubicBezTo>
                      <a:pt x="1731378" y="2916144"/>
                      <a:pt x="1717518" y="2918652"/>
                      <a:pt x="1703592" y="2920830"/>
                    </a:cubicBezTo>
                    <a:close/>
                    <a:moveTo>
                      <a:pt x="1159290" y="2906640"/>
                    </a:moveTo>
                    <a:cubicBezTo>
                      <a:pt x="1145562" y="2903670"/>
                      <a:pt x="1131900" y="2900502"/>
                      <a:pt x="1118304" y="2897136"/>
                    </a:cubicBezTo>
                    <a:lnTo>
                      <a:pt x="1122396" y="2880438"/>
                    </a:lnTo>
                    <a:cubicBezTo>
                      <a:pt x="1135860" y="2883672"/>
                      <a:pt x="1149390" y="2886906"/>
                      <a:pt x="1162986" y="2889744"/>
                    </a:cubicBezTo>
                    <a:lnTo>
                      <a:pt x="1159290" y="2906640"/>
                    </a:lnTo>
                    <a:close/>
                    <a:moveTo>
                      <a:pt x="1786356" y="2905122"/>
                    </a:moveTo>
                    <a:lnTo>
                      <a:pt x="1782660" y="2888358"/>
                    </a:lnTo>
                    <a:cubicBezTo>
                      <a:pt x="1796256" y="2885388"/>
                      <a:pt x="1809720" y="2882220"/>
                      <a:pt x="1823184" y="2878788"/>
                    </a:cubicBezTo>
                    <a:lnTo>
                      <a:pt x="1827342" y="2895486"/>
                    </a:lnTo>
                    <a:cubicBezTo>
                      <a:pt x="1813746" y="2898918"/>
                      <a:pt x="1800084" y="2902152"/>
                      <a:pt x="1786356" y="2905122"/>
                    </a:cubicBezTo>
                    <a:close/>
                    <a:moveTo>
                      <a:pt x="1077516" y="2886576"/>
                    </a:moveTo>
                    <a:cubicBezTo>
                      <a:pt x="1063986" y="2882748"/>
                      <a:pt x="1050522" y="2878854"/>
                      <a:pt x="1037058" y="2874762"/>
                    </a:cubicBezTo>
                    <a:lnTo>
                      <a:pt x="1042074" y="2858394"/>
                    </a:lnTo>
                    <a:cubicBezTo>
                      <a:pt x="1055340" y="2862420"/>
                      <a:pt x="1068738" y="2866248"/>
                      <a:pt x="1082070" y="2870076"/>
                    </a:cubicBezTo>
                    <a:lnTo>
                      <a:pt x="1077516" y="2886576"/>
                    </a:lnTo>
                    <a:close/>
                    <a:moveTo>
                      <a:pt x="1868130" y="2884728"/>
                    </a:moveTo>
                    <a:lnTo>
                      <a:pt x="1863510" y="2868162"/>
                    </a:lnTo>
                    <a:cubicBezTo>
                      <a:pt x="1876842" y="2864466"/>
                      <a:pt x="1890240" y="2860440"/>
                      <a:pt x="1903374" y="2856348"/>
                    </a:cubicBezTo>
                    <a:lnTo>
                      <a:pt x="1908522" y="2872782"/>
                    </a:lnTo>
                    <a:cubicBezTo>
                      <a:pt x="1895190" y="2876940"/>
                      <a:pt x="1881660" y="2880966"/>
                      <a:pt x="1868130" y="2884728"/>
                    </a:cubicBezTo>
                    <a:close/>
                    <a:moveTo>
                      <a:pt x="997062" y="2861760"/>
                    </a:moveTo>
                    <a:cubicBezTo>
                      <a:pt x="983730" y="2857206"/>
                      <a:pt x="970398" y="2852586"/>
                      <a:pt x="957330" y="2847702"/>
                    </a:cubicBezTo>
                    <a:lnTo>
                      <a:pt x="963336" y="2831598"/>
                    </a:lnTo>
                    <a:cubicBezTo>
                      <a:pt x="976272" y="2836416"/>
                      <a:pt x="989340" y="2841036"/>
                      <a:pt x="1002540" y="2845524"/>
                    </a:cubicBezTo>
                    <a:lnTo>
                      <a:pt x="997062" y="2861760"/>
                    </a:lnTo>
                    <a:close/>
                    <a:moveTo>
                      <a:pt x="1948650" y="2859648"/>
                    </a:moveTo>
                    <a:lnTo>
                      <a:pt x="1943106" y="2843346"/>
                    </a:lnTo>
                    <a:cubicBezTo>
                      <a:pt x="1956240" y="2838792"/>
                      <a:pt x="1969308" y="2834106"/>
                      <a:pt x="1982310" y="2829222"/>
                    </a:cubicBezTo>
                    <a:lnTo>
                      <a:pt x="1988382" y="2845260"/>
                    </a:lnTo>
                    <a:cubicBezTo>
                      <a:pt x="1975248" y="2850144"/>
                      <a:pt x="1962048" y="2854962"/>
                      <a:pt x="1948650" y="2859648"/>
                    </a:cubicBezTo>
                    <a:close/>
                    <a:moveTo>
                      <a:pt x="918060" y="2832324"/>
                    </a:moveTo>
                    <a:cubicBezTo>
                      <a:pt x="905058" y="2827110"/>
                      <a:pt x="892188" y="2821632"/>
                      <a:pt x="879384" y="2816022"/>
                    </a:cubicBezTo>
                    <a:lnTo>
                      <a:pt x="886314" y="2800314"/>
                    </a:lnTo>
                    <a:cubicBezTo>
                      <a:pt x="898986" y="2805924"/>
                      <a:pt x="911724" y="2811270"/>
                      <a:pt x="924462" y="2816418"/>
                    </a:cubicBezTo>
                    <a:lnTo>
                      <a:pt x="918060" y="2832324"/>
                    </a:lnTo>
                    <a:close/>
                    <a:moveTo>
                      <a:pt x="2027719" y="2829684"/>
                    </a:moveTo>
                    <a:lnTo>
                      <a:pt x="2021119" y="2813778"/>
                    </a:lnTo>
                    <a:cubicBezTo>
                      <a:pt x="2034120" y="2808498"/>
                      <a:pt x="2046859" y="2803020"/>
                      <a:pt x="2059596" y="2797410"/>
                    </a:cubicBezTo>
                    <a:lnTo>
                      <a:pt x="2066526" y="2813118"/>
                    </a:lnTo>
                    <a:cubicBezTo>
                      <a:pt x="2053722" y="2818860"/>
                      <a:pt x="2040786" y="2824338"/>
                      <a:pt x="2027719" y="2829684"/>
                    </a:cubicBezTo>
                    <a:close/>
                    <a:moveTo>
                      <a:pt x="841170" y="2798664"/>
                    </a:moveTo>
                    <a:cubicBezTo>
                      <a:pt x="828432" y="2792658"/>
                      <a:pt x="815892" y="2786454"/>
                      <a:pt x="803418" y="2780052"/>
                    </a:cubicBezTo>
                    <a:lnTo>
                      <a:pt x="811272" y="2764806"/>
                    </a:lnTo>
                    <a:cubicBezTo>
                      <a:pt x="823548" y="2771010"/>
                      <a:pt x="836022" y="2777148"/>
                      <a:pt x="848430" y="2783088"/>
                    </a:cubicBezTo>
                    <a:lnTo>
                      <a:pt x="841170" y="2798664"/>
                    </a:lnTo>
                    <a:close/>
                    <a:moveTo>
                      <a:pt x="2104938" y="2795364"/>
                    </a:moveTo>
                    <a:lnTo>
                      <a:pt x="2097415" y="2779854"/>
                    </a:lnTo>
                    <a:cubicBezTo>
                      <a:pt x="2110020" y="2773848"/>
                      <a:pt x="2122428" y="2767644"/>
                      <a:pt x="2134705" y="2761242"/>
                    </a:cubicBezTo>
                    <a:lnTo>
                      <a:pt x="2142624" y="2776488"/>
                    </a:lnTo>
                    <a:cubicBezTo>
                      <a:pt x="2130282" y="2783022"/>
                      <a:pt x="2117611" y="2789292"/>
                      <a:pt x="2104938" y="2795364"/>
                    </a:cubicBezTo>
                    <a:close/>
                    <a:moveTo>
                      <a:pt x="766260" y="2760450"/>
                    </a:moveTo>
                    <a:cubicBezTo>
                      <a:pt x="753984" y="2753784"/>
                      <a:pt x="741708" y="2746854"/>
                      <a:pt x="729630" y="2739792"/>
                    </a:cubicBezTo>
                    <a:lnTo>
                      <a:pt x="738342" y="2724942"/>
                    </a:lnTo>
                    <a:cubicBezTo>
                      <a:pt x="750288" y="2731938"/>
                      <a:pt x="762300" y="2738736"/>
                      <a:pt x="774510" y="2745402"/>
                    </a:cubicBezTo>
                    <a:lnTo>
                      <a:pt x="766260" y="2760450"/>
                    </a:lnTo>
                    <a:close/>
                    <a:moveTo>
                      <a:pt x="2179980" y="2756622"/>
                    </a:moveTo>
                    <a:lnTo>
                      <a:pt x="2171665" y="2741640"/>
                    </a:lnTo>
                    <a:cubicBezTo>
                      <a:pt x="2183874" y="2734908"/>
                      <a:pt x="2195887" y="2727978"/>
                      <a:pt x="2207832" y="2720916"/>
                    </a:cubicBezTo>
                    <a:lnTo>
                      <a:pt x="2216611" y="2735700"/>
                    </a:lnTo>
                    <a:cubicBezTo>
                      <a:pt x="2204466" y="2742894"/>
                      <a:pt x="2192257" y="2749824"/>
                      <a:pt x="2179980" y="2756622"/>
                    </a:cubicBezTo>
                    <a:close/>
                    <a:moveTo>
                      <a:pt x="693660" y="2718078"/>
                    </a:moveTo>
                    <a:cubicBezTo>
                      <a:pt x="681780" y="2710620"/>
                      <a:pt x="669966" y="2703096"/>
                      <a:pt x="658284" y="2695308"/>
                    </a:cubicBezTo>
                    <a:lnTo>
                      <a:pt x="667722" y="2681052"/>
                    </a:lnTo>
                    <a:cubicBezTo>
                      <a:pt x="679272" y="2688708"/>
                      <a:pt x="690888" y="2696166"/>
                      <a:pt x="702702" y="2703558"/>
                    </a:cubicBezTo>
                    <a:lnTo>
                      <a:pt x="693660" y="2718078"/>
                    </a:lnTo>
                    <a:close/>
                    <a:moveTo>
                      <a:pt x="2252515" y="2713722"/>
                    </a:moveTo>
                    <a:lnTo>
                      <a:pt x="2243407" y="2699136"/>
                    </a:lnTo>
                    <a:cubicBezTo>
                      <a:pt x="2255154" y="2691810"/>
                      <a:pt x="2266837" y="2684154"/>
                      <a:pt x="2278320" y="2676498"/>
                    </a:cubicBezTo>
                    <a:lnTo>
                      <a:pt x="2287891" y="2690688"/>
                    </a:lnTo>
                    <a:cubicBezTo>
                      <a:pt x="2276208" y="2698608"/>
                      <a:pt x="2264461" y="2706198"/>
                      <a:pt x="2252515" y="2713722"/>
                    </a:cubicBezTo>
                    <a:close/>
                    <a:moveTo>
                      <a:pt x="623634" y="2671548"/>
                    </a:moveTo>
                    <a:cubicBezTo>
                      <a:pt x="612084" y="2663496"/>
                      <a:pt x="600798" y="2655246"/>
                      <a:pt x="589578" y="2646864"/>
                    </a:cubicBezTo>
                    <a:lnTo>
                      <a:pt x="599808" y="2633070"/>
                    </a:lnTo>
                    <a:cubicBezTo>
                      <a:pt x="610962" y="2641320"/>
                      <a:pt x="622116" y="2649504"/>
                      <a:pt x="633534" y="2657556"/>
                    </a:cubicBezTo>
                    <a:lnTo>
                      <a:pt x="623634" y="2671548"/>
                    </a:lnTo>
                    <a:close/>
                    <a:moveTo>
                      <a:pt x="2322607" y="2666730"/>
                    </a:moveTo>
                    <a:lnTo>
                      <a:pt x="2312574" y="2652804"/>
                    </a:lnTo>
                    <a:cubicBezTo>
                      <a:pt x="2323861" y="2644686"/>
                      <a:pt x="2335146" y="2636502"/>
                      <a:pt x="2346169" y="2628054"/>
                    </a:cubicBezTo>
                    <a:lnTo>
                      <a:pt x="2356531" y="2641782"/>
                    </a:lnTo>
                    <a:cubicBezTo>
                      <a:pt x="2345377" y="2650164"/>
                      <a:pt x="2334024" y="2658546"/>
                      <a:pt x="2322607" y="2666730"/>
                    </a:cubicBezTo>
                    <a:close/>
                    <a:moveTo>
                      <a:pt x="556248" y="2621124"/>
                    </a:moveTo>
                    <a:cubicBezTo>
                      <a:pt x="545226" y="2612412"/>
                      <a:pt x="534402" y="2603568"/>
                      <a:pt x="523644" y="2594526"/>
                    </a:cubicBezTo>
                    <a:lnTo>
                      <a:pt x="534666" y="2581392"/>
                    </a:lnTo>
                    <a:cubicBezTo>
                      <a:pt x="545358" y="2590302"/>
                      <a:pt x="555984" y="2599080"/>
                      <a:pt x="566874" y="2607660"/>
                    </a:cubicBezTo>
                    <a:lnTo>
                      <a:pt x="556248" y="2621124"/>
                    </a:lnTo>
                    <a:close/>
                    <a:moveTo>
                      <a:pt x="2389729" y="2615712"/>
                    </a:moveTo>
                    <a:lnTo>
                      <a:pt x="2378970" y="2602380"/>
                    </a:lnTo>
                    <a:cubicBezTo>
                      <a:pt x="2389795" y="2593668"/>
                      <a:pt x="2400487" y="2584824"/>
                      <a:pt x="2411046" y="2575848"/>
                    </a:cubicBezTo>
                    <a:lnTo>
                      <a:pt x="2422135" y="2588916"/>
                    </a:lnTo>
                    <a:cubicBezTo>
                      <a:pt x="2411508" y="2598090"/>
                      <a:pt x="2400685" y="2607000"/>
                      <a:pt x="2389729" y="2615712"/>
                    </a:cubicBezTo>
                    <a:close/>
                    <a:moveTo>
                      <a:pt x="491766" y="2566872"/>
                    </a:moveTo>
                    <a:cubicBezTo>
                      <a:pt x="481338" y="2557566"/>
                      <a:pt x="470976" y="2548128"/>
                      <a:pt x="460746" y="2538426"/>
                    </a:cubicBezTo>
                    <a:lnTo>
                      <a:pt x="472560" y="2526018"/>
                    </a:lnTo>
                    <a:cubicBezTo>
                      <a:pt x="482658" y="2535456"/>
                      <a:pt x="492888" y="2544828"/>
                      <a:pt x="503250" y="2554134"/>
                    </a:cubicBezTo>
                    <a:lnTo>
                      <a:pt x="491766" y="2566872"/>
                    </a:lnTo>
                    <a:close/>
                    <a:moveTo>
                      <a:pt x="2453946" y="2561130"/>
                    </a:moveTo>
                    <a:lnTo>
                      <a:pt x="2442396" y="2548392"/>
                    </a:lnTo>
                    <a:cubicBezTo>
                      <a:pt x="2452693" y="2539086"/>
                      <a:pt x="2462857" y="2529648"/>
                      <a:pt x="2472889" y="2520078"/>
                    </a:cubicBezTo>
                    <a:lnTo>
                      <a:pt x="2484769" y="2532420"/>
                    </a:lnTo>
                    <a:cubicBezTo>
                      <a:pt x="2474670" y="2542188"/>
                      <a:pt x="2464375" y="2551758"/>
                      <a:pt x="2453946" y="2561130"/>
                    </a:cubicBezTo>
                    <a:close/>
                    <a:moveTo>
                      <a:pt x="430584" y="2509122"/>
                    </a:moveTo>
                    <a:cubicBezTo>
                      <a:pt x="420684" y="2499222"/>
                      <a:pt x="410850" y="2489124"/>
                      <a:pt x="401214" y="2478960"/>
                    </a:cubicBezTo>
                    <a:lnTo>
                      <a:pt x="413688" y="2467146"/>
                    </a:lnTo>
                    <a:cubicBezTo>
                      <a:pt x="423258" y="2477178"/>
                      <a:pt x="432894" y="2487210"/>
                      <a:pt x="442728" y="2496978"/>
                    </a:cubicBezTo>
                    <a:lnTo>
                      <a:pt x="430584" y="2509122"/>
                    </a:lnTo>
                    <a:close/>
                    <a:moveTo>
                      <a:pt x="2514799" y="2502984"/>
                    </a:moveTo>
                    <a:lnTo>
                      <a:pt x="2502654" y="2490906"/>
                    </a:lnTo>
                    <a:cubicBezTo>
                      <a:pt x="2512357" y="2481072"/>
                      <a:pt x="2521993" y="2471040"/>
                      <a:pt x="2531431" y="2460876"/>
                    </a:cubicBezTo>
                    <a:lnTo>
                      <a:pt x="2544037" y="2472624"/>
                    </a:lnTo>
                    <a:cubicBezTo>
                      <a:pt x="2534400" y="2482854"/>
                      <a:pt x="2524699" y="2493018"/>
                      <a:pt x="2514799" y="2502984"/>
                    </a:cubicBezTo>
                    <a:close/>
                    <a:moveTo>
                      <a:pt x="372636" y="2447940"/>
                    </a:moveTo>
                    <a:cubicBezTo>
                      <a:pt x="363330" y="2437446"/>
                      <a:pt x="354090" y="2426886"/>
                      <a:pt x="345048" y="2416128"/>
                    </a:cubicBezTo>
                    <a:lnTo>
                      <a:pt x="358182" y="2404974"/>
                    </a:lnTo>
                    <a:cubicBezTo>
                      <a:pt x="367158" y="2415732"/>
                      <a:pt x="376200" y="2426160"/>
                      <a:pt x="385440" y="2436522"/>
                    </a:cubicBezTo>
                    <a:lnTo>
                      <a:pt x="372636" y="2447940"/>
                    </a:lnTo>
                    <a:close/>
                    <a:moveTo>
                      <a:pt x="2572285" y="2441406"/>
                    </a:moveTo>
                    <a:lnTo>
                      <a:pt x="2559415" y="2430054"/>
                    </a:lnTo>
                    <a:cubicBezTo>
                      <a:pt x="2568589" y="2419692"/>
                      <a:pt x="2577565" y="2409132"/>
                      <a:pt x="2586475" y="2398440"/>
                    </a:cubicBezTo>
                    <a:lnTo>
                      <a:pt x="2599675" y="2409462"/>
                    </a:lnTo>
                    <a:cubicBezTo>
                      <a:pt x="2590699" y="2420220"/>
                      <a:pt x="2581525" y="2430912"/>
                      <a:pt x="2572285" y="2441406"/>
                    </a:cubicBezTo>
                    <a:close/>
                    <a:moveTo>
                      <a:pt x="318384" y="2383458"/>
                    </a:moveTo>
                    <a:cubicBezTo>
                      <a:pt x="309672" y="2372436"/>
                      <a:pt x="301092" y="2361282"/>
                      <a:pt x="292644" y="2350128"/>
                    </a:cubicBezTo>
                    <a:lnTo>
                      <a:pt x="306438" y="2339832"/>
                    </a:lnTo>
                    <a:cubicBezTo>
                      <a:pt x="314754" y="2350920"/>
                      <a:pt x="323268" y="2361942"/>
                      <a:pt x="331914" y="2372832"/>
                    </a:cubicBezTo>
                    <a:lnTo>
                      <a:pt x="318384" y="2383458"/>
                    </a:lnTo>
                    <a:close/>
                    <a:moveTo>
                      <a:pt x="2626141" y="2376726"/>
                    </a:moveTo>
                    <a:lnTo>
                      <a:pt x="2612743" y="2366034"/>
                    </a:lnTo>
                    <a:cubicBezTo>
                      <a:pt x="2621323" y="2355144"/>
                      <a:pt x="2629704" y="2344122"/>
                      <a:pt x="2637889" y="2332968"/>
                    </a:cubicBezTo>
                    <a:lnTo>
                      <a:pt x="2651749" y="2343264"/>
                    </a:lnTo>
                    <a:cubicBezTo>
                      <a:pt x="2643300" y="2354550"/>
                      <a:pt x="2634853" y="2365704"/>
                      <a:pt x="2626141" y="2376726"/>
                    </a:cubicBezTo>
                    <a:close/>
                    <a:moveTo>
                      <a:pt x="267828" y="2316006"/>
                    </a:moveTo>
                    <a:cubicBezTo>
                      <a:pt x="259776" y="2304456"/>
                      <a:pt x="251790" y="2292906"/>
                      <a:pt x="244002" y="2281158"/>
                    </a:cubicBezTo>
                    <a:lnTo>
                      <a:pt x="258324" y="2271720"/>
                    </a:lnTo>
                    <a:cubicBezTo>
                      <a:pt x="266046" y="2283270"/>
                      <a:pt x="273900" y="2294688"/>
                      <a:pt x="281886" y="2306106"/>
                    </a:cubicBezTo>
                    <a:lnTo>
                      <a:pt x="267828" y="2316006"/>
                    </a:lnTo>
                    <a:close/>
                    <a:moveTo>
                      <a:pt x="2676235" y="2309076"/>
                    </a:moveTo>
                    <a:lnTo>
                      <a:pt x="2662111" y="2299242"/>
                    </a:lnTo>
                    <a:cubicBezTo>
                      <a:pt x="2670031" y="2287890"/>
                      <a:pt x="2677819" y="2276406"/>
                      <a:pt x="2685475" y="2264790"/>
                    </a:cubicBezTo>
                    <a:lnTo>
                      <a:pt x="2699796" y="2274162"/>
                    </a:lnTo>
                    <a:cubicBezTo>
                      <a:pt x="2692075" y="2285976"/>
                      <a:pt x="2684221" y="2297592"/>
                      <a:pt x="2676235" y="2309076"/>
                    </a:cubicBezTo>
                    <a:close/>
                    <a:moveTo>
                      <a:pt x="221232" y="2245650"/>
                    </a:moveTo>
                    <a:cubicBezTo>
                      <a:pt x="213774" y="2233704"/>
                      <a:pt x="206514" y="2221758"/>
                      <a:pt x="199452" y="2209614"/>
                    </a:cubicBezTo>
                    <a:lnTo>
                      <a:pt x="214302" y="2200902"/>
                    </a:lnTo>
                    <a:cubicBezTo>
                      <a:pt x="221232" y="2212914"/>
                      <a:pt x="228426" y="2224794"/>
                      <a:pt x="235818" y="2236608"/>
                    </a:cubicBezTo>
                    <a:lnTo>
                      <a:pt x="221232" y="2245650"/>
                    </a:lnTo>
                    <a:close/>
                    <a:moveTo>
                      <a:pt x="2722369" y="2238654"/>
                    </a:moveTo>
                    <a:lnTo>
                      <a:pt x="2707717" y="2229678"/>
                    </a:lnTo>
                    <a:cubicBezTo>
                      <a:pt x="2714911" y="2217864"/>
                      <a:pt x="2721973" y="2205984"/>
                      <a:pt x="2728969" y="2194038"/>
                    </a:cubicBezTo>
                    <a:lnTo>
                      <a:pt x="2743819" y="2202618"/>
                    </a:lnTo>
                    <a:cubicBezTo>
                      <a:pt x="2736823" y="2214762"/>
                      <a:pt x="2729695" y="2226774"/>
                      <a:pt x="2722369" y="2238654"/>
                    </a:cubicBezTo>
                    <a:close/>
                    <a:moveTo>
                      <a:pt x="178662" y="2172786"/>
                    </a:moveTo>
                    <a:cubicBezTo>
                      <a:pt x="171930" y="2160576"/>
                      <a:pt x="165396" y="2148036"/>
                      <a:pt x="158994" y="2135496"/>
                    </a:cubicBezTo>
                    <a:lnTo>
                      <a:pt x="174240" y="2127642"/>
                    </a:lnTo>
                    <a:cubicBezTo>
                      <a:pt x="180510" y="2139984"/>
                      <a:pt x="187044" y="2152392"/>
                      <a:pt x="193776" y="2164536"/>
                    </a:cubicBezTo>
                    <a:lnTo>
                      <a:pt x="178662" y="2172786"/>
                    </a:lnTo>
                    <a:close/>
                    <a:moveTo>
                      <a:pt x="2764345" y="2165922"/>
                    </a:moveTo>
                    <a:lnTo>
                      <a:pt x="2749231" y="2157738"/>
                    </a:lnTo>
                    <a:cubicBezTo>
                      <a:pt x="2755765" y="2145528"/>
                      <a:pt x="2762167" y="2133186"/>
                      <a:pt x="2768371" y="2120910"/>
                    </a:cubicBezTo>
                    <a:lnTo>
                      <a:pt x="2783683" y="2128632"/>
                    </a:lnTo>
                    <a:cubicBezTo>
                      <a:pt x="2777413" y="2141106"/>
                      <a:pt x="2771011" y="2153580"/>
                      <a:pt x="2764345" y="2165922"/>
                    </a:cubicBezTo>
                    <a:close/>
                    <a:moveTo>
                      <a:pt x="140448" y="2097678"/>
                    </a:moveTo>
                    <a:cubicBezTo>
                      <a:pt x="134376" y="2084940"/>
                      <a:pt x="128568" y="2072136"/>
                      <a:pt x="122826" y="2059200"/>
                    </a:cubicBezTo>
                    <a:lnTo>
                      <a:pt x="138600" y="2052270"/>
                    </a:lnTo>
                    <a:cubicBezTo>
                      <a:pt x="144210" y="2065074"/>
                      <a:pt x="149886" y="2077812"/>
                      <a:pt x="155892" y="2090220"/>
                    </a:cubicBezTo>
                    <a:lnTo>
                      <a:pt x="140448" y="2097678"/>
                    </a:lnTo>
                    <a:close/>
                    <a:moveTo>
                      <a:pt x="2802096" y="2090814"/>
                    </a:moveTo>
                    <a:lnTo>
                      <a:pt x="2786454" y="2083554"/>
                    </a:lnTo>
                    <a:cubicBezTo>
                      <a:pt x="2792329" y="2071014"/>
                      <a:pt x="2798071" y="2058408"/>
                      <a:pt x="2803483" y="2045670"/>
                    </a:cubicBezTo>
                    <a:lnTo>
                      <a:pt x="2819257" y="2052534"/>
                    </a:lnTo>
                    <a:cubicBezTo>
                      <a:pt x="2813779" y="2065338"/>
                      <a:pt x="2807971" y="2078076"/>
                      <a:pt x="2802096" y="2090814"/>
                    </a:cubicBezTo>
                    <a:close/>
                    <a:moveTo>
                      <a:pt x="106524" y="2020260"/>
                    </a:moveTo>
                    <a:cubicBezTo>
                      <a:pt x="101244" y="2007258"/>
                      <a:pt x="96162" y="1994190"/>
                      <a:pt x="91212" y="1980858"/>
                    </a:cubicBezTo>
                    <a:lnTo>
                      <a:pt x="107316" y="1974852"/>
                    </a:lnTo>
                    <a:cubicBezTo>
                      <a:pt x="112200" y="1987986"/>
                      <a:pt x="117216" y="2000922"/>
                      <a:pt x="122430" y="2013792"/>
                    </a:cubicBezTo>
                    <a:lnTo>
                      <a:pt x="106524" y="2020260"/>
                    </a:lnTo>
                    <a:close/>
                    <a:moveTo>
                      <a:pt x="2835361" y="2013726"/>
                    </a:moveTo>
                    <a:lnTo>
                      <a:pt x="2819389" y="2007390"/>
                    </a:lnTo>
                    <a:cubicBezTo>
                      <a:pt x="2824471" y="1994520"/>
                      <a:pt x="2829487" y="1981518"/>
                      <a:pt x="2834239" y="1968516"/>
                    </a:cubicBezTo>
                    <a:lnTo>
                      <a:pt x="2850343" y="1974390"/>
                    </a:lnTo>
                    <a:cubicBezTo>
                      <a:pt x="2845591" y="1987590"/>
                      <a:pt x="2840641" y="2000658"/>
                      <a:pt x="2835361" y="2013726"/>
                    </a:cubicBezTo>
                    <a:close/>
                    <a:moveTo>
                      <a:pt x="77022" y="1940994"/>
                    </a:moveTo>
                    <a:cubicBezTo>
                      <a:pt x="72600" y="1927728"/>
                      <a:pt x="68244" y="1914264"/>
                      <a:pt x="64086" y="1900800"/>
                    </a:cubicBezTo>
                    <a:lnTo>
                      <a:pt x="80520" y="1895784"/>
                    </a:lnTo>
                    <a:cubicBezTo>
                      <a:pt x="84678" y="1909116"/>
                      <a:pt x="88902" y="1922382"/>
                      <a:pt x="93390" y="1935516"/>
                    </a:cubicBezTo>
                    <a:lnTo>
                      <a:pt x="77022" y="1940994"/>
                    </a:lnTo>
                    <a:close/>
                    <a:moveTo>
                      <a:pt x="2864269" y="1934592"/>
                    </a:moveTo>
                    <a:lnTo>
                      <a:pt x="2847967" y="1929180"/>
                    </a:lnTo>
                    <a:cubicBezTo>
                      <a:pt x="2852323" y="1916112"/>
                      <a:pt x="2856613" y="1902912"/>
                      <a:pt x="2860573" y="1889514"/>
                    </a:cubicBezTo>
                    <a:lnTo>
                      <a:pt x="2877139" y="1894530"/>
                    </a:lnTo>
                    <a:cubicBezTo>
                      <a:pt x="2872981" y="1907928"/>
                      <a:pt x="2868757" y="1921326"/>
                      <a:pt x="2864269" y="1934592"/>
                    </a:cubicBezTo>
                    <a:close/>
                    <a:moveTo>
                      <a:pt x="52404" y="1860342"/>
                    </a:moveTo>
                    <a:cubicBezTo>
                      <a:pt x="48708" y="1846746"/>
                      <a:pt x="45144" y="1833282"/>
                      <a:pt x="41778" y="1819554"/>
                    </a:cubicBezTo>
                    <a:lnTo>
                      <a:pt x="58476" y="1815528"/>
                    </a:lnTo>
                    <a:cubicBezTo>
                      <a:pt x="61776" y="1828992"/>
                      <a:pt x="65340" y="1842390"/>
                      <a:pt x="68904" y="1855854"/>
                    </a:cubicBezTo>
                    <a:lnTo>
                      <a:pt x="52404" y="1860342"/>
                    </a:lnTo>
                    <a:close/>
                    <a:moveTo>
                      <a:pt x="2888689" y="1853940"/>
                    </a:moveTo>
                    <a:lnTo>
                      <a:pt x="2871991" y="1849518"/>
                    </a:lnTo>
                    <a:cubicBezTo>
                      <a:pt x="2875687" y="1836186"/>
                      <a:pt x="2879053" y="1822656"/>
                      <a:pt x="2882287" y="1809126"/>
                    </a:cubicBezTo>
                    <a:lnTo>
                      <a:pt x="2898985" y="1813086"/>
                    </a:lnTo>
                    <a:cubicBezTo>
                      <a:pt x="2895750" y="1826748"/>
                      <a:pt x="2892253" y="1840410"/>
                      <a:pt x="2888689" y="1853940"/>
                    </a:cubicBezTo>
                    <a:close/>
                    <a:moveTo>
                      <a:pt x="32340" y="1778502"/>
                    </a:moveTo>
                    <a:cubicBezTo>
                      <a:pt x="29436" y="1764774"/>
                      <a:pt x="26664" y="1750980"/>
                      <a:pt x="24156" y="1737252"/>
                    </a:cubicBezTo>
                    <a:lnTo>
                      <a:pt x="41052" y="1734150"/>
                    </a:lnTo>
                    <a:cubicBezTo>
                      <a:pt x="43626" y="1747812"/>
                      <a:pt x="46266" y="1761408"/>
                      <a:pt x="49170" y="1775004"/>
                    </a:cubicBezTo>
                    <a:lnTo>
                      <a:pt x="32340" y="1778502"/>
                    </a:lnTo>
                    <a:close/>
                    <a:moveTo>
                      <a:pt x="2908159" y="1772034"/>
                    </a:moveTo>
                    <a:lnTo>
                      <a:pt x="2891329" y="1768404"/>
                    </a:lnTo>
                    <a:cubicBezTo>
                      <a:pt x="2894233" y="1754874"/>
                      <a:pt x="2896873" y="1741212"/>
                      <a:pt x="2899315" y="1727550"/>
                    </a:cubicBezTo>
                    <a:lnTo>
                      <a:pt x="2916211" y="1730586"/>
                    </a:lnTo>
                    <a:cubicBezTo>
                      <a:pt x="2913769" y="1744512"/>
                      <a:pt x="2911063" y="1758240"/>
                      <a:pt x="2908159" y="1772034"/>
                    </a:cubicBezTo>
                    <a:close/>
                    <a:moveTo>
                      <a:pt x="17160" y="1695672"/>
                    </a:moveTo>
                    <a:cubicBezTo>
                      <a:pt x="14982" y="1681812"/>
                      <a:pt x="13068" y="1667886"/>
                      <a:pt x="11286" y="1653960"/>
                    </a:cubicBezTo>
                    <a:lnTo>
                      <a:pt x="28314" y="1651782"/>
                    </a:lnTo>
                    <a:cubicBezTo>
                      <a:pt x="30096" y="1665642"/>
                      <a:pt x="32010" y="1679370"/>
                      <a:pt x="34122" y="1693032"/>
                    </a:cubicBezTo>
                    <a:lnTo>
                      <a:pt x="17160" y="1695672"/>
                    </a:lnTo>
                    <a:close/>
                    <a:moveTo>
                      <a:pt x="2923075" y="1689072"/>
                    </a:moveTo>
                    <a:lnTo>
                      <a:pt x="2906113" y="1686498"/>
                    </a:lnTo>
                    <a:cubicBezTo>
                      <a:pt x="2908159" y="1672836"/>
                      <a:pt x="2910007" y="1659042"/>
                      <a:pt x="2911723" y="1645314"/>
                    </a:cubicBezTo>
                    <a:lnTo>
                      <a:pt x="2928751" y="1647294"/>
                    </a:lnTo>
                    <a:cubicBezTo>
                      <a:pt x="2927035" y="1661352"/>
                      <a:pt x="2925187" y="1675212"/>
                      <a:pt x="2923075" y="1689072"/>
                    </a:cubicBezTo>
                    <a:close/>
                    <a:moveTo>
                      <a:pt x="6732" y="1612116"/>
                    </a:moveTo>
                    <a:cubicBezTo>
                      <a:pt x="5412" y="1598124"/>
                      <a:pt x="4224" y="1584198"/>
                      <a:pt x="3300" y="1570140"/>
                    </a:cubicBezTo>
                    <a:lnTo>
                      <a:pt x="20460" y="1568952"/>
                    </a:lnTo>
                    <a:cubicBezTo>
                      <a:pt x="21384" y="1582878"/>
                      <a:pt x="22506" y="1596672"/>
                      <a:pt x="23826" y="1610532"/>
                    </a:cubicBezTo>
                    <a:lnTo>
                      <a:pt x="6732" y="1612116"/>
                    </a:lnTo>
                    <a:close/>
                    <a:moveTo>
                      <a:pt x="2933173" y="1605450"/>
                    </a:moveTo>
                    <a:lnTo>
                      <a:pt x="2916145" y="1603866"/>
                    </a:lnTo>
                    <a:cubicBezTo>
                      <a:pt x="2917333" y="1590072"/>
                      <a:pt x="2918389" y="1576212"/>
                      <a:pt x="2919246" y="1562352"/>
                    </a:cubicBezTo>
                    <a:lnTo>
                      <a:pt x="2936407" y="1563408"/>
                    </a:lnTo>
                    <a:cubicBezTo>
                      <a:pt x="2935549" y="1577532"/>
                      <a:pt x="2934427" y="1591524"/>
                      <a:pt x="2933173" y="1605450"/>
                    </a:cubicBezTo>
                    <a:close/>
                    <a:moveTo>
                      <a:pt x="1056" y="1528098"/>
                    </a:moveTo>
                    <a:cubicBezTo>
                      <a:pt x="462" y="1514040"/>
                      <a:pt x="132" y="1500048"/>
                      <a:pt x="0" y="1485924"/>
                    </a:cubicBezTo>
                    <a:lnTo>
                      <a:pt x="17160" y="1485792"/>
                    </a:lnTo>
                    <a:cubicBezTo>
                      <a:pt x="17292" y="1499718"/>
                      <a:pt x="17622" y="1513578"/>
                      <a:pt x="18216" y="1527438"/>
                    </a:cubicBezTo>
                    <a:lnTo>
                      <a:pt x="1056" y="1528098"/>
                    </a:lnTo>
                    <a:close/>
                    <a:moveTo>
                      <a:pt x="2938453" y="1521366"/>
                    </a:moveTo>
                    <a:lnTo>
                      <a:pt x="2921359" y="1520706"/>
                    </a:lnTo>
                    <a:cubicBezTo>
                      <a:pt x="2921755" y="1506912"/>
                      <a:pt x="2922085" y="1493052"/>
                      <a:pt x="2922217" y="1479060"/>
                    </a:cubicBezTo>
                    <a:lnTo>
                      <a:pt x="2939377" y="1479192"/>
                    </a:lnTo>
                    <a:cubicBezTo>
                      <a:pt x="2939245" y="1493382"/>
                      <a:pt x="2938915" y="1507374"/>
                      <a:pt x="2938453" y="1521366"/>
                    </a:cubicBezTo>
                    <a:close/>
                    <a:moveTo>
                      <a:pt x="2939377" y="1469622"/>
                    </a:moveTo>
                    <a:lnTo>
                      <a:pt x="2922217" y="1469622"/>
                    </a:lnTo>
                    <a:cubicBezTo>
                      <a:pt x="2922217" y="1455762"/>
                      <a:pt x="2922019" y="1441836"/>
                      <a:pt x="2921623" y="1428042"/>
                    </a:cubicBezTo>
                    <a:lnTo>
                      <a:pt x="2938717" y="1427514"/>
                    </a:lnTo>
                    <a:cubicBezTo>
                      <a:pt x="2939179" y="1441506"/>
                      <a:pt x="2939377" y="1455630"/>
                      <a:pt x="2939377" y="1469622"/>
                    </a:cubicBezTo>
                    <a:close/>
                    <a:moveTo>
                      <a:pt x="17226" y="1444146"/>
                    </a:moveTo>
                    <a:lnTo>
                      <a:pt x="66" y="1443882"/>
                    </a:lnTo>
                    <a:cubicBezTo>
                      <a:pt x="330" y="1429692"/>
                      <a:pt x="792" y="1415700"/>
                      <a:pt x="1386" y="1401642"/>
                    </a:cubicBezTo>
                    <a:lnTo>
                      <a:pt x="18546" y="1402434"/>
                    </a:lnTo>
                    <a:cubicBezTo>
                      <a:pt x="17952" y="1416294"/>
                      <a:pt x="17490" y="1430154"/>
                      <a:pt x="17226" y="1444146"/>
                    </a:cubicBezTo>
                    <a:close/>
                    <a:moveTo>
                      <a:pt x="2919775" y="1386462"/>
                    </a:moveTo>
                    <a:cubicBezTo>
                      <a:pt x="2918983" y="1372536"/>
                      <a:pt x="2918059" y="1358676"/>
                      <a:pt x="2916871" y="1344948"/>
                    </a:cubicBezTo>
                    <a:lnTo>
                      <a:pt x="2933965" y="1343496"/>
                    </a:lnTo>
                    <a:cubicBezTo>
                      <a:pt x="2935153" y="1357356"/>
                      <a:pt x="2936143" y="1371414"/>
                      <a:pt x="2936935" y="1385472"/>
                    </a:cubicBezTo>
                    <a:lnTo>
                      <a:pt x="2919775" y="1386462"/>
                    </a:lnTo>
                    <a:close/>
                    <a:moveTo>
                      <a:pt x="21054" y="1360920"/>
                    </a:moveTo>
                    <a:lnTo>
                      <a:pt x="3960" y="1359666"/>
                    </a:lnTo>
                    <a:cubicBezTo>
                      <a:pt x="4950" y="1345608"/>
                      <a:pt x="6204" y="1331616"/>
                      <a:pt x="7656" y="1317756"/>
                    </a:cubicBezTo>
                    <a:lnTo>
                      <a:pt x="24750" y="1319472"/>
                    </a:lnTo>
                    <a:cubicBezTo>
                      <a:pt x="23298" y="1333200"/>
                      <a:pt x="22044" y="1346994"/>
                      <a:pt x="21054" y="1360920"/>
                    </a:cubicBezTo>
                    <a:close/>
                    <a:moveTo>
                      <a:pt x="2912779" y="1303434"/>
                    </a:moveTo>
                    <a:cubicBezTo>
                      <a:pt x="2911195" y="1289640"/>
                      <a:pt x="2909479" y="1275846"/>
                      <a:pt x="2907499" y="1262250"/>
                    </a:cubicBezTo>
                    <a:lnTo>
                      <a:pt x="2924461" y="1259742"/>
                    </a:lnTo>
                    <a:cubicBezTo>
                      <a:pt x="2926507" y="1273602"/>
                      <a:pt x="2928289" y="1287528"/>
                      <a:pt x="2929807" y="1301454"/>
                    </a:cubicBezTo>
                    <a:lnTo>
                      <a:pt x="2912779" y="1303434"/>
                    </a:lnTo>
                    <a:close/>
                    <a:moveTo>
                      <a:pt x="29634" y="1278156"/>
                    </a:moveTo>
                    <a:lnTo>
                      <a:pt x="12606" y="1275846"/>
                    </a:lnTo>
                    <a:cubicBezTo>
                      <a:pt x="14454" y="1261920"/>
                      <a:pt x="16500" y="1247994"/>
                      <a:pt x="18678" y="1234200"/>
                    </a:cubicBezTo>
                    <a:lnTo>
                      <a:pt x="35640" y="1236906"/>
                    </a:lnTo>
                    <a:cubicBezTo>
                      <a:pt x="33462" y="1250568"/>
                      <a:pt x="31416" y="1264296"/>
                      <a:pt x="29634" y="1278156"/>
                    </a:cubicBezTo>
                    <a:close/>
                    <a:moveTo>
                      <a:pt x="2900965" y="1221132"/>
                    </a:moveTo>
                    <a:cubicBezTo>
                      <a:pt x="2898655" y="1207338"/>
                      <a:pt x="2896015" y="1193808"/>
                      <a:pt x="2893309" y="1180212"/>
                    </a:cubicBezTo>
                    <a:lnTo>
                      <a:pt x="2910139" y="1176846"/>
                    </a:lnTo>
                    <a:cubicBezTo>
                      <a:pt x="2912911" y="1190574"/>
                      <a:pt x="2915485" y="1204368"/>
                      <a:pt x="2917927" y="1218294"/>
                    </a:cubicBezTo>
                    <a:lnTo>
                      <a:pt x="2900965" y="1221132"/>
                    </a:lnTo>
                    <a:close/>
                    <a:moveTo>
                      <a:pt x="42834" y="1195920"/>
                    </a:moveTo>
                    <a:lnTo>
                      <a:pt x="25938" y="1192686"/>
                    </a:lnTo>
                    <a:cubicBezTo>
                      <a:pt x="28578" y="1178892"/>
                      <a:pt x="31350" y="1165098"/>
                      <a:pt x="34452" y="1151502"/>
                    </a:cubicBezTo>
                    <a:lnTo>
                      <a:pt x="51216" y="1155198"/>
                    </a:lnTo>
                    <a:cubicBezTo>
                      <a:pt x="48180" y="1168662"/>
                      <a:pt x="45342" y="1182192"/>
                      <a:pt x="42834" y="1195920"/>
                    </a:cubicBezTo>
                    <a:close/>
                    <a:moveTo>
                      <a:pt x="2884531" y="1139556"/>
                    </a:moveTo>
                    <a:cubicBezTo>
                      <a:pt x="2881363" y="1125960"/>
                      <a:pt x="2877996" y="1112562"/>
                      <a:pt x="2874499" y="1099098"/>
                    </a:cubicBezTo>
                    <a:lnTo>
                      <a:pt x="2891131" y="1094742"/>
                    </a:lnTo>
                    <a:cubicBezTo>
                      <a:pt x="2894761" y="1108338"/>
                      <a:pt x="2898061" y="1121934"/>
                      <a:pt x="2901295" y="1135596"/>
                    </a:cubicBezTo>
                    <a:lnTo>
                      <a:pt x="2884531" y="1139556"/>
                    </a:lnTo>
                    <a:close/>
                    <a:moveTo>
                      <a:pt x="60786" y="1114542"/>
                    </a:moveTo>
                    <a:lnTo>
                      <a:pt x="44088" y="1110384"/>
                    </a:lnTo>
                    <a:cubicBezTo>
                      <a:pt x="47586" y="1096722"/>
                      <a:pt x="51150" y="1083192"/>
                      <a:pt x="54978" y="1069662"/>
                    </a:cubicBezTo>
                    <a:lnTo>
                      <a:pt x="71544" y="1074348"/>
                    </a:lnTo>
                    <a:cubicBezTo>
                      <a:pt x="67782" y="1087680"/>
                      <a:pt x="64152" y="1101144"/>
                      <a:pt x="60786" y="1114542"/>
                    </a:cubicBezTo>
                    <a:close/>
                    <a:moveTo>
                      <a:pt x="2863279" y="1058970"/>
                    </a:moveTo>
                    <a:cubicBezTo>
                      <a:pt x="2859385" y="1045704"/>
                      <a:pt x="2855293" y="1032372"/>
                      <a:pt x="2851003" y="1019172"/>
                    </a:cubicBezTo>
                    <a:lnTo>
                      <a:pt x="2867305" y="1013892"/>
                    </a:lnTo>
                    <a:cubicBezTo>
                      <a:pt x="2871661" y="1027224"/>
                      <a:pt x="2875819" y="1040688"/>
                      <a:pt x="2879713" y="1054218"/>
                    </a:cubicBezTo>
                    <a:lnTo>
                      <a:pt x="2863279" y="1058970"/>
                    </a:lnTo>
                    <a:close/>
                    <a:moveTo>
                      <a:pt x="83358" y="1034550"/>
                    </a:moveTo>
                    <a:lnTo>
                      <a:pt x="66990" y="1029402"/>
                    </a:lnTo>
                    <a:cubicBezTo>
                      <a:pt x="71280" y="1015872"/>
                      <a:pt x="75702" y="1002540"/>
                      <a:pt x="80190" y="989406"/>
                    </a:cubicBezTo>
                    <a:lnTo>
                      <a:pt x="96426" y="995016"/>
                    </a:lnTo>
                    <a:cubicBezTo>
                      <a:pt x="91872" y="1007952"/>
                      <a:pt x="87582" y="1021218"/>
                      <a:pt x="83358" y="1034550"/>
                    </a:cubicBezTo>
                    <a:close/>
                    <a:moveTo>
                      <a:pt x="2837407" y="979704"/>
                    </a:moveTo>
                    <a:cubicBezTo>
                      <a:pt x="2832655" y="966570"/>
                      <a:pt x="2827771" y="953502"/>
                      <a:pt x="2822755" y="940632"/>
                    </a:cubicBezTo>
                    <a:lnTo>
                      <a:pt x="2838727" y="934428"/>
                    </a:lnTo>
                    <a:cubicBezTo>
                      <a:pt x="2843809" y="947430"/>
                      <a:pt x="2848825" y="960630"/>
                      <a:pt x="2853577" y="973962"/>
                    </a:cubicBezTo>
                    <a:lnTo>
                      <a:pt x="2837407" y="979704"/>
                    </a:lnTo>
                    <a:close/>
                    <a:moveTo>
                      <a:pt x="110550" y="955812"/>
                    </a:moveTo>
                    <a:lnTo>
                      <a:pt x="94512" y="949740"/>
                    </a:lnTo>
                    <a:cubicBezTo>
                      <a:pt x="99528" y="936540"/>
                      <a:pt x="104610" y="923538"/>
                      <a:pt x="110022" y="910536"/>
                    </a:cubicBezTo>
                    <a:lnTo>
                      <a:pt x="125928" y="917136"/>
                    </a:lnTo>
                    <a:cubicBezTo>
                      <a:pt x="120582" y="929940"/>
                      <a:pt x="115500" y="942744"/>
                      <a:pt x="110550" y="955812"/>
                    </a:cubicBezTo>
                    <a:close/>
                    <a:moveTo>
                      <a:pt x="2807046" y="901956"/>
                    </a:moveTo>
                    <a:cubicBezTo>
                      <a:pt x="2801635" y="889152"/>
                      <a:pt x="2795959" y="876414"/>
                      <a:pt x="2790150" y="863808"/>
                    </a:cubicBezTo>
                    <a:lnTo>
                      <a:pt x="2805793" y="856680"/>
                    </a:lnTo>
                    <a:cubicBezTo>
                      <a:pt x="2811667" y="869418"/>
                      <a:pt x="2817409" y="882288"/>
                      <a:pt x="2822887" y="895290"/>
                    </a:cubicBezTo>
                    <a:lnTo>
                      <a:pt x="2807046" y="901956"/>
                    </a:lnTo>
                    <a:close/>
                    <a:moveTo>
                      <a:pt x="142230" y="878988"/>
                    </a:moveTo>
                    <a:lnTo>
                      <a:pt x="126522" y="871992"/>
                    </a:lnTo>
                    <a:cubicBezTo>
                      <a:pt x="132198" y="859122"/>
                      <a:pt x="138138" y="846450"/>
                      <a:pt x="144144" y="833844"/>
                    </a:cubicBezTo>
                    <a:lnTo>
                      <a:pt x="159720" y="841368"/>
                    </a:lnTo>
                    <a:cubicBezTo>
                      <a:pt x="153648" y="853710"/>
                      <a:pt x="147774" y="866250"/>
                      <a:pt x="142230" y="878988"/>
                    </a:cubicBezTo>
                    <a:close/>
                    <a:moveTo>
                      <a:pt x="2772199" y="826122"/>
                    </a:moveTo>
                    <a:cubicBezTo>
                      <a:pt x="2766061" y="813582"/>
                      <a:pt x="2759659" y="801306"/>
                      <a:pt x="2753191" y="789030"/>
                    </a:cubicBezTo>
                    <a:lnTo>
                      <a:pt x="2768304" y="780912"/>
                    </a:lnTo>
                    <a:cubicBezTo>
                      <a:pt x="2774904" y="793386"/>
                      <a:pt x="2781373" y="805926"/>
                      <a:pt x="2787577" y="818598"/>
                    </a:cubicBezTo>
                    <a:lnTo>
                      <a:pt x="2772199" y="826122"/>
                    </a:lnTo>
                    <a:close/>
                    <a:moveTo>
                      <a:pt x="178200" y="804078"/>
                    </a:moveTo>
                    <a:lnTo>
                      <a:pt x="162822" y="796224"/>
                    </a:lnTo>
                    <a:cubicBezTo>
                      <a:pt x="169356" y="783684"/>
                      <a:pt x="175956" y="771342"/>
                      <a:pt x="182754" y="759132"/>
                    </a:cubicBezTo>
                    <a:lnTo>
                      <a:pt x="197736" y="767448"/>
                    </a:lnTo>
                    <a:cubicBezTo>
                      <a:pt x="191070" y="779592"/>
                      <a:pt x="184536" y="791736"/>
                      <a:pt x="178200" y="804078"/>
                    </a:cubicBezTo>
                    <a:close/>
                    <a:moveTo>
                      <a:pt x="2732995" y="752532"/>
                    </a:moveTo>
                    <a:cubicBezTo>
                      <a:pt x="2726131" y="740388"/>
                      <a:pt x="2719135" y="728442"/>
                      <a:pt x="2711941" y="716562"/>
                    </a:cubicBezTo>
                    <a:lnTo>
                      <a:pt x="2726593" y="707652"/>
                    </a:lnTo>
                    <a:cubicBezTo>
                      <a:pt x="2733919" y="719598"/>
                      <a:pt x="2741113" y="731742"/>
                      <a:pt x="2748043" y="743952"/>
                    </a:cubicBezTo>
                    <a:lnTo>
                      <a:pt x="2732995" y="752532"/>
                    </a:lnTo>
                    <a:close/>
                    <a:moveTo>
                      <a:pt x="218394" y="731346"/>
                    </a:moveTo>
                    <a:lnTo>
                      <a:pt x="203610" y="722634"/>
                    </a:lnTo>
                    <a:cubicBezTo>
                      <a:pt x="210672" y="710556"/>
                      <a:pt x="217998" y="698544"/>
                      <a:pt x="225522" y="686730"/>
                    </a:cubicBezTo>
                    <a:lnTo>
                      <a:pt x="240042" y="695904"/>
                    </a:lnTo>
                    <a:cubicBezTo>
                      <a:pt x="232716" y="707652"/>
                      <a:pt x="225522" y="719400"/>
                      <a:pt x="218394" y="731346"/>
                    </a:cubicBezTo>
                    <a:close/>
                    <a:moveTo>
                      <a:pt x="2689765" y="681186"/>
                    </a:moveTo>
                    <a:cubicBezTo>
                      <a:pt x="2682175" y="669438"/>
                      <a:pt x="2674519" y="658020"/>
                      <a:pt x="2666599" y="646536"/>
                    </a:cubicBezTo>
                    <a:lnTo>
                      <a:pt x="2680789" y="636702"/>
                    </a:lnTo>
                    <a:cubicBezTo>
                      <a:pt x="2688775" y="648318"/>
                      <a:pt x="2696563" y="659934"/>
                      <a:pt x="2704219" y="671814"/>
                    </a:cubicBezTo>
                    <a:lnTo>
                      <a:pt x="2689765" y="681186"/>
                    </a:lnTo>
                    <a:close/>
                    <a:moveTo>
                      <a:pt x="262680" y="661122"/>
                    </a:moveTo>
                    <a:lnTo>
                      <a:pt x="248490" y="651552"/>
                    </a:lnTo>
                    <a:cubicBezTo>
                      <a:pt x="256344" y="639870"/>
                      <a:pt x="264264" y="628386"/>
                      <a:pt x="272448" y="616902"/>
                    </a:cubicBezTo>
                    <a:lnTo>
                      <a:pt x="286374" y="626868"/>
                    </a:lnTo>
                    <a:cubicBezTo>
                      <a:pt x="278388" y="638220"/>
                      <a:pt x="270468" y="649572"/>
                      <a:pt x="262680" y="661122"/>
                    </a:cubicBezTo>
                    <a:close/>
                    <a:moveTo>
                      <a:pt x="2642443" y="612546"/>
                    </a:moveTo>
                    <a:cubicBezTo>
                      <a:pt x="2634258" y="601392"/>
                      <a:pt x="2625811" y="590304"/>
                      <a:pt x="2617362" y="579216"/>
                    </a:cubicBezTo>
                    <a:lnTo>
                      <a:pt x="2630958" y="568788"/>
                    </a:lnTo>
                    <a:cubicBezTo>
                      <a:pt x="2639604" y="579876"/>
                      <a:pt x="2647987" y="591030"/>
                      <a:pt x="2656369" y="602448"/>
                    </a:cubicBezTo>
                    <a:lnTo>
                      <a:pt x="2642443" y="612546"/>
                    </a:lnTo>
                    <a:close/>
                    <a:moveTo>
                      <a:pt x="310992" y="593406"/>
                    </a:moveTo>
                    <a:lnTo>
                      <a:pt x="297330" y="583110"/>
                    </a:lnTo>
                    <a:cubicBezTo>
                      <a:pt x="305778" y="571890"/>
                      <a:pt x="314424" y="560868"/>
                      <a:pt x="323202" y="549912"/>
                    </a:cubicBezTo>
                    <a:lnTo>
                      <a:pt x="336534" y="560670"/>
                    </a:lnTo>
                    <a:cubicBezTo>
                      <a:pt x="327888" y="571428"/>
                      <a:pt x="319440" y="582384"/>
                      <a:pt x="310992" y="593406"/>
                    </a:cubicBezTo>
                    <a:close/>
                    <a:moveTo>
                      <a:pt x="2591358" y="546810"/>
                    </a:moveTo>
                    <a:cubicBezTo>
                      <a:pt x="2582515" y="536052"/>
                      <a:pt x="2573539" y="525360"/>
                      <a:pt x="2564431" y="514998"/>
                    </a:cubicBezTo>
                    <a:lnTo>
                      <a:pt x="2577433" y="503712"/>
                    </a:lnTo>
                    <a:cubicBezTo>
                      <a:pt x="2586607" y="514272"/>
                      <a:pt x="2595715" y="525030"/>
                      <a:pt x="2604625" y="535854"/>
                    </a:cubicBezTo>
                    <a:lnTo>
                      <a:pt x="2591358" y="546810"/>
                    </a:lnTo>
                    <a:close/>
                    <a:moveTo>
                      <a:pt x="363198" y="528528"/>
                    </a:moveTo>
                    <a:lnTo>
                      <a:pt x="350064" y="517440"/>
                    </a:lnTo>
                    <a:cubicBezTo>
                      <a:pt x="359172" y="506682"/>
                      <a:pt x="368412" y="496188"/>
                      <a:pt x="377850" y="485760"/>
                    </a:cubicBezTo>
                    <a:lnTo>
                      <a:pt x="390654" y="497310"/>
                    </a:lnTo>
                    <a:cubicBezTo>
                      <a:pt x="381282" y="507540"/>
                      <a:pt x="372108" y="517968"/>
                      <a:pt x="363198" y="528528"/>
                    </a:cubicBezTo>
                    <a:close/>
                    <a:moveTo>
                      <a:pt x="2536579" y="484044"/>
                    </a:moveTo>
                    <a:cubicBezTo>
                      <a:pt x="2527207" y="473880"/>
                      <a:pt x="2517571" y="463782"/>
                      <a:pt x="2507869" y="453816"/>
                    </a:cubicBezTo>
                    <a:lnTo>
                      <a:pt x="2520145" y="441870"/>
                    </a:lnTo>
                    <a:cubicBezTo>
                      <a:pt x="2529979" y="451902"/>
                      <a:pt x="2539549" y="462066"/>
                      <a:pt x="2549185" y="472428"/>
                    </a:cubicBezTo>
                    <a:lnTo>
                      <a:pt x="2536579" y="484044"/>
                    </a:lnTo>
                    <a:close/>
                    <a:moveTo>
                      <a:pt x="418836" y="466752"/>
                    </a:moveTo>
                    <a:lnTo>
                      <a:pt x="406494" y="454806"/>
                    </a:lnTo>
                    <a:cubicBezTo>
                      <a:pt x="416196" y="444708"/>
                      <a:pt x="426030" y="434742"/>
                      <a:pt x="435996" y="424842"/>
                    </a:cubicBezTo>
                    <a:lnTo>
                      <a:pt x="448074" y="436986"/>
                    </a:lnTo>
                    <a:cubicBezTo>
                      <a:pt x="438174" y="446820"/>
                      <a:pt x="428472" y="456720"/>
                      <a:pt x="418836" y="466752"/>
                    </a:cubicBezTo>
                    <a:close/>
                    <a:moveTo>
                      <a:pt x="2478366" y="424512"/>
                    </a:moveTo>
                    <a:cubicBezTo>
                      <a:pt x="2468335" y="414810"/>
                      <a:pt x="2458237" y="405372"/>
                      <a:pt x="2447941" y="396000"/>
                    </a:cubicBezTo>
                    <a:lnTo>
                      <a:pt x="2459557" y="383262"/>
                    </a:lnTo>
                    <a:cubicBezTo>
                      <a:pt x="2469853" y="392700"/>
                      <a:pt x="2480149" y="402402"/>
                      <a:pt x="2490246" y="412104"/>
                    </a:cubicBezTo>
                    <a:lnTo>
                      <a:pt x="2478366" y="424512"/>
                    </a:lnTo>
                    <a:close/>
                    <a:moveTo>
                      <a:pt x="478038" y="408276"/>
                    </a:moveTo>
                    <a:lnTo>
                      <a:pt x="466290" y="395670"/>
                    </a:lnTo>
                    <a:cubicBezTo>
                      <a:pt x="476520" y="386100"/>
                      <a:pt x="486948" y="376596"/>
                      <a:pt x="497442" y="367356"/>
                    </a:cubicBezTo>
                    <a:lnTo>
                      <a:pt x="508794" y="380292"/>
                    </a:lnTo>
                    <a:cubicBezTo>
                      <a:pt x="498498" y="389400"/>
                      <a:pt x="488202" y="398706"/>
                      <a:pt x="478038" y="408276"/>
                    </a:cubicBezTo>
                    <a:close/>
                    <a:moveTo>
                      <a:pt x="2416920" y="368478"/>
                    </a:moveTo>
                    <a:cubicBezTo>
                      <a:pt x="2406295" y="359370"/>
                      <a:pt x="2395735" y="350526"/>
                      <a:pt x="2384977" y="341748"/>
                    </a:cubicBezTo>
                    <a:lnTo>
                      <a:pt x="2395800" y="328416"/>
                    </a:lnTo>
                    <a:cubicBezTo>
                      <a:pt x="2406691" y="337260"/>
                      <a:pt x="2417515" y="346302"/>
                      <a:pt x="2428075" y="355410"/>
                    </a:cubicBezTo>
                    <a:lnTo>
                      <a:pt x="2416920" y="368478"/>
                    </a:lnTo>
                    <a:close/>
                    <a:moveTo>
                      <a:pt x="540474" y="353100"/>
                    </a:moveTo>
                    <a:lnTo>
                      <a:pt x="529518" y="339900"/>
                    </a:lnTo>
                    <a:cubicBezTo>
                      <a:pt x="540342" y="330990"/>
                      <a:pt x="551232" y="322080"/>
                      <a:pt x="562254" y="313368"/>
                    </a:cubicBezTo>
                    <a:lnTo>
                      <a:pt x="572946" y="326898"/>
                    </a:lnTo>
                    <a:cubicBezTo>
                      <a:pt x="561990" y="335478"/>
                      <a:pt x="551232" y="344190"/>
                      <a:pt x="540474" y="353100"/>
                    </a:cubicBezTo>
                    <a:close/>
                    <a:moveTo>
                      <a:pt x="2352307" y="316008"/>
                    </a:moveTo>
                    <a:cubicBezTo>
                      <a:pt x="2341285" y="307626"/>
                      <a:pt x="2330196" y="299244"/>
                      <a:pt x="2318911" y="291192"/>
                    </a:cubicBezTo>
                    <a:lnTo>
                      <a:pt x="2328943" y="277200"/>
                    </a:lnTo>
                    <a:cubicBezTo>
                      <a:pt x="2340295" y="285450"/>
                      <a:pt x="2351581" y="293832"/>
                      <a:pt x="2362735" y="302346"/>
                    </a:cubicBezTo>
                    <a:lnTo>
                      <a:pt x="2352307" y="316008"/>
                    </a:lnTo>
                    <a:close/>
                    <a:moveTo>
                      <a:pt x="606078" y="301620"/>
                    </a:moveTo>
                    <a:lnTo>
                      <a:pt x="595782" y="287760"/>
                    </a:lnTo>
                    <a:cubicBezTo>
                      <a:pt x="607068" y="279444"/>
                      <a:pt x="618486" y="271194"/>
                      <a:pt x="630036" y="263142"/>
                    </a:cubicBezTo>
                    <a:lnTo>
                      <a:pt x="639870" y="277266"/>
                    </a:lnTo>
                    <a:cubicBezTo>
                      <a:pt x="628518" y="285252"/>
                      <a:pt x="617166" y="293304"/>
                      <a:pt x="606078" y="301620"/>
                    </a:cubicBezTo>
                    <a:close/>
                    <a:moveTo>
                      <a:pt x="2284854" y="267300"/>
                    </a:moveTo>
                    <a:cubicBezTo>
                      <a:pt x="2273370" y="259512"/>
                      <a:pt x="2261820" y="251856"/>
                      <a:pt x="2250139" y="244464"/>
                    </a:cubicBezTo>
                    <a:lnTo>
                      <a:pt x="2259378" y="229944"/>
                    </a:lnTo>
                    <a:cubicBezTo>
                      <a:pt x="2271193" y="237468"/>
                      <a:pt x="2282941" y="245190"/>
                      <a:pt x="2294491" y="253044"/>
                    </a:cubicBezTo>
                    <a:lnTo>
                      <a:pt x="2284854" y="267300"/>
                    </a:lnTo>
                    <a:close/>
                    <a:moveTo>
                      <a:pt x="674388" y="253902"/>
                    </a:moveTo>
                    <a:lnTo>
                      <a:pt x="665016" y="239580"/>
                    </a:lnTo>
                    <a:cubicBezTo>
                      <a:pt x="676764" y="231858"/>
                      <a:pt x="688644" y="224400"/>
                      <a:pt x="700656" y="216942"/>
                    </a:cubicBezTo>
                    <a:lnTo>
                      <a:pt x="709632" y="231594"/>
                    </a:lnTo>
                    <a:cubicBezTo>
                      <a:pt x="697752" y="238854"/>
                      <a:pt x="686004" y="246378"/>
                      <a:pt x="674388" y="253902"/>
                    </a:cubicBezTo>
                    <a:close/>
                    <a:moveTo>
                      <a:pt x="2214696" y="222552"/>
                    </a:moveTo>
                    <a:cubicBezTo>
                      <a:pt x="2202882" y="215490"/>
                      <a:pt x="2190937" y="208560"/>
                      <a:pt x="2178793" y="201762"/>
                    </a:cubicBezTo>
                    <a:lnTo>
                      <a:pt x="2187241" y="186780"/>
                    </a:lnTo>
                    <a:cubicBezTo>
                      <a:pt x="2199451" y="193644"/>
                      <a:pt x="2211595" y="200640"/>
                      <a:pt x="2223673" y="207834"/>
                    </a:cubicBezTo>
                    <a:lnTo>
                      <a:pt x="2214696" y="222552"/>
                    </a:lnTo>
                    <a:close/>
                    <a:moveTo>
                      <a:pt x="745404" y="210276"/>
                    </a:moveTo>
                    <a:lnTo>
                      <a:pt x="736824" y="195360"/>
                    </a:lnTo>
                    <a:cubicBezTo>
                      <a:pt x="748968" y="188364"/>
                      <a:pt x="761310" y="181500"/>
                      <a:pt x="773652" y="174834"/>
                    </a:cubicBezTo>
                    <a:lnTo>
                      <a:pt x="781770" y="189948"/>
                    </a:lnTo>
                    <a:cubicBezTo>
                      <a:pt x="769560" y="196548"/>
                      <a:pt x="757416" y="203346"/>
                      <a:pt x="745404" y="210276"/>
                    </a:cubicBezTo>
                    <a:close/>
                    <a:moveTo>
                      <a:pt x="2142361" y="181896"/>
                    </a:moveTo>
                    <a:cubicBezTo>
                      <a:pt x="2130151" y="175560"/>
                      <a:pt x="2117743" y="169290"/>
                      <a:pt x="2105334" y="163218"/>
                    </a:cubicBezTo>
                    <a:lnTo>
                      <a:pt x="2112859" y="147708"/>
                    </a:lnTo>
                    <a:cubicBezTo>
                      <a:pt x="2125530" y="153846"/>
                      <a:pt x="2137939" y="160182"/>
                      <a:pt x="2150413" y="166650"/>
                    </a:cubicBezTo>
                    <a:lnTo>
                      <a:pt x="2142361" y="181896"/>
                    </a:lnTo>
                    <a:close/>
                    <a:moveTo>
                      <a:pt x="818862" y="170742"/>
                    </a:moveTo>
                    <a:lnTo>
                      <a:pt x="811140" y="155430"/>
                    </a:lnTo>
                    <a:cubicBezTo>
                      <a:pt x="823680" y="149094"/>
                      <a:pt x="836352" y="142890"/>
                      <a:pt x="849090" y="136950"/>
                    </a:cubicBezTo>
                    <a:lnTo>
                      <a:pt x="856350" y="152592"/>
                    </a:lnTo>
                    <a:cubicBezTo>
                      <a:pt x="843744" y="158400"/>
                      <a:pt x="831270" y="164538"/>
                      <a:pt x="818862" y="170742"/>
                    </a:cubicBezTo>
                    <a:close/>
                    <a:moveTo>
                      <a:pt x="2067715" y="145596"/>
                    </a:moveTo>
                    <a:cubicBezTo>
                      <a:pt x="2055109" y="139920"/>
                      <a:pt x="2042436" y="134442"/>
                      <a:pt x="2029567" y="129030"/>
                    </a:cubicBezTo>
                    <a:lnTo>
                      <a:pt x="2036232" y="113190"/>
                    </a:lnTo>
                    <a:cubicBezTo>
                      <a:pt x="2049169" y="118536"/>
                      <a:pt x="2062038" y="124146"/>
                      <a:pt x="2074776" y="129954"/>
                    </a:cubicBezTo>
                    <a:lnTo>
                      <a:pt x="2067715" y="145596"/>
                    </a:lnTo>
                    <a:close/>
                    <a:moveTo>
                      <a:pt x="894498" y="135432"/>
                    </a:moveTo>
                    <a:lnTo>
                      <a:pt x="887634" y="119658"/>
                    </a:lnTo>
                    <a:cubicBezTo>
                      <a:pt x="900570" y="114048"/>
                      <a:pt x="913572" y="108702"/>
                      <a:pt x="926640" y="103488"/>
                    </a:cubicBezTo>
                    <a:lnTo>
                      <a:pt x="932976" y="119460"/>
                    </a:lnTo>
                    <a:cubicBezTo>
                      <a:pt x="920106" y="124608"/>
                      <a:pt x="907236" y="129954"/>
                      <a:pt x="894498" y="135432"/>
                    </a:cubicBezTo>
                    <a:close/>
                    <a:moveTo>
                      <a:pt x="1991088" y="113520"/>
                    </a:moveTo>
                    <a:cubicBezTo>
                      <a:pt x="1978152" y="108570"/>
                      <a:pt x="1965150" y="103686"/>
                      <a:pt x="1952082" y="99198"/>
                    </a:cubicBezTo>
                    <a:lnTo>
                      <a:pt x="1957758" y="82962"/>
                    </a:lnTo>
                    <a:cubicBezTo>
                      <a:pt x="1971024" y="87648"/>
                      <a:pt x="1984224" y="92532"/>
                      <a:pt x="1997292" y="97614"/>
                    </a:cubicBezTo>
                    <a:lnTo>
                      <a:pt x="1991088" y="113520"/>
                    </a:lnTo>
                    <a:close/>
                    <a:moveTo>
                      <a:pt x="972048" y="104544"/>
                    </a:moveTo>
                    <a:lnTo>
                      <a:pt x="966174" y="88440"/>
                    </a:lnTo>
                    <a:cubicBezTo>
                      <a:pt x="979374" y="83622"/>
                      <a:pt x="992706" y="79002"/>
                      <a:pt x="1006038" y="74580"/>
                    </a:cubicBezTo>
                    <a:lnTo>
                      <a:pt x="1011450" y="90816"/>
                    </a:lnTo>
                    <a:cubicBezTo>
                      <a:pt x="998250" y="95238"/>
                      <a:pt x="985116" y="99858"/>
                      <a:pt x="972048" y="104544"/>
                    </a:cubicBezTo>
                    <a:close/>
                    <a:moveTo>
                      <a:pt x="1912548" y="85932"/>
                    </a:moveTo>
                    <a:cubicBezTo>
                      <a:pt x="1899348" y="81708"/>
                      <a:pt x="1886082" y="77682"/>
                      <a:pt x="1872750" y="73854"/>
                    </a:cubicBezTo>
                    <a:lnTo>
                      <a:pt x="1877502" y="57288"/>
                    </a:lnTo>
                    <a:cubicBezTo>
                      <a:pt x="1891032" y="61182"/>
                      <a:pt x="1904496" y="65274"/>
                      <a:pt x="1917828" y="69564"/>
                    </a:cubicBezTo>
                    <a:lnTo>
                      <a:pt x="1912548" y="85932"/>
                    </a:lnTo>
                    <a:close/>
                    <a:moveTo>
                      <a:pt x="1051380" y="78276"/>
                    </a:moveTo>
                    <a:lnTo>
                      <a:pt x="1046430" y="61776"/>
                    </a:lnTo>
                    <a:cubicBezTo>
                      <a:pt x="1059762" y="57750"/>
                      <a:pt x="1073358" y="53922"/>
                      <a:pt x="1086954" y="50226"/>
                    </a:cubicBezTo>
                    <a:lnTo>
                      <a:pt x="1091376" y="66858"/>
                    </a:lnTo>
                    <a:cubicBezTo>
                      <a:pt x="1077912" y="70488"/>
                      <a:pt x="1064580" y="74316"/>
                      <a:pt x="1051380" y="78276"/>
                    </a:cubicBezTo>
                    <a:close/>
                    <a:moveTo>
                      <a:pt x="1832556" y="62832"/>
                    </a:moveTo>
                    <a:cubicBezTo>
                      <a:pt x="1819092" y="59400"/>
                      <a:pt x="1805628" y="56100"/>
                      <a:pt x="1792098" y="53064"/>
                    </a:cubicBezTo>
                    <a:lnTo>
                      <a:pt x="1795926" y="36300"/>
                    </a:lnTo>
                    <a:cubicBezTo>
                      <a:pt x="1809654" y="39336"/>
                      <a:pt x="1823250" y="42636"/>
                      <a:pt x="1836846" y="46134"/>
                    </a:cubicBezTo>
                    <a:lnTo>
                      <a:pt x="1832556" y="62832"/>
                    </a:lnTo>
                    <a:close/>
                    <a:moveTo>
                      <a:pt x="1131702" y="56628"/>
                    </a:moveTo>
                    <a:lnTo>
                      <a:pt x="1127742" y="39930"/>
                    </a:lnTo>
                    <a:cubicBezTo>
                      <a:pt x="1141404" y="36696"/>
                      <a:pt x="1155132" y="33594"/>
                      <a:pt x="1168794" y="30756"/>
                    </a:cubicBezTo>
                    <a:lnTo>
                      <a:pt x="1172292" y="47586"/>
                    </a:lnTo>
                    <a:cubicBezTo>
                      <a:pt x="1158762" y="50424"/>
                      <a:pt x="1145232" y="53460"/>
                      <a:pt x="1131702" y="56628"/>
                    </a:cubicBezTo>
                    <a:close/>
                    <a:moveTo>
                      <a:pt x="1751376" y="44418"/>
                    </a:moveTo>
                    <a:cubicBezTo>
                      <a:pt x="1737780" y="41778"/>
                      <a:pt x="1724118" y="39336"/>
                      <a:pt x="1710390" y="37092"/>
                    </a:cubicBezTo>
                    <a:lnTo>
                      <a:pt x="1713228" y="20130"/>
                    </a:lnTo>
                    <a:cubicBezTo>
                      <a:pt x="1727088" y="22374"/>
                      <a:pt x="1740948" y="24948"/>
                      <a:pt x="1754676" y="27654"/>
                    </a:cubicBezTo>
                    <a:lnTo>
                      <a:pt x="1751376" y="44418"/>
                    </a:lnTo>
                    <a:close/>
                    <a:moveTo>
                      <a:pt x="1213212" y="39666"/>
                    </a:moveTo>
                    <a:lnTo>
                      <a:pt x="1210176" y="22770"/>
                    </a:lnTo>
                    <a:cubicBezTo>
                      <a:pt x="1223970" y="20394"/>
                      <a:pt x="1237830" y="18018"/>
                      <a:pt x="1251756" y="15972"/>
                    </a:cubicBezTo>
                    <a:lnTo>
                      <a:pt x="1254330" y="32934"/>
                    </a:lnTo>
                    <a:cubicBezTo>
                      <a:pt x="1240536" y="34980"/>
                      <a:pt x="1226808" y="37290"/>
                      <a:pt x="1213212" y="39666"/>
                    </a:cubicBezTo>
                    <a:close/>
                    <a:moveTo>
                      <a:pt x="1669272" y="30756"/>
                    </a:moveTo>
                    <a:cubicBezTo>
                      <a:pt x="1655544" y="28842"/>
                      <a:pt x="1641750" y="27126"/>
                      <a:pt x="1628022" y="25674"/>
                    </a:cubicBezTo>
                    <a:lnTo>
                      <a:pt x="1629870" y="8646"/>
                    </a:lnTo>
                    <a:cubicBezTo>
                      <a:pt x="1643862" y="10032"/>
                      <a:pt x="1657788" y="11814"/>
                      <a:pt x="1671714" y="13728"/>
                    </a:cubicBezTo>
                    <a:lnTo>
                      <a:pt x="1669272" y="30756"/>
                    </a:lnTo>
                    <a:close/>
                    <a:moveTo>
                      <a:pt x="1295580" y="27456"/>
                    </a:moveTo>
                    <a:lnTo>
                      <a:pt x="1293534" y="10362"/>
                    </a:lnTo>
                    <a:cubicBezTo>
                      <a:pt x="1307460" y="8844"/>
                      <a:pt x="1321452" y="7260"/>
                      <a:pt x="1335444" y="6072"/>
                    </a:cubicBezTo>
                    <a:lnTo>
                      <a:pt x="1336896" y="23166"/>
                    </a:lnTo>
                    <a:cubicBezTo>
                      <a:pt x="1323102" y="24354"/>
                      <a:pt x="1309308" y="25806"/>
                      <a:pt x="1295580" y="27456"/>
                    </a:cubicBezTo>
                    <a:close/>
                    <a:moveTo>
                      <a:pt x="1586574" y="21780"/>
                    </a:moveTo>
                    <a:cubicBezTo>
                      <a:pt x="1572714" y="20658"/>
                      <a:pt x="1558854" y="19800"/>
                      <a:pt x="1544994" y="19074"/>
                    </a:cubicBezTo>
                    <a:lnTo>
                      <a:pt x="1545918" y="1914"/>
                    </a:lnTo>
                    <a:cubicBezTo>
                      <a:pt x="1559910" y="2640"/>
                      <a:pt x="1573902" y="3564"/>
                      <a:pt x="1587828" y="4620"/>
                    </a:cubicBezTo>
                    <a:lnTo>
                      <a:pt x="1586574" y="21780"/>
                    </a:lnTo>
                    <a:close/>
                    <a:moveTo>
                      <a:pt x="1378410" y="19932"/>
                    </a:moveTo>
                    <a:lnTo>
                      <a:pt x="1377420" y="2838"/>
                    </a:lnTo>
                    <a:cubicBezTo>
                      <a:pt x="1391346" y="1914"/>
                      <a:pt x="1405404" y="1254"/>
                      <a:pt x="1419462" y="792"/>
                    </a:cubicBezTo>
                    <a:lnTo>
                      <a:pt x="1420056" y="17952"/>
                    </a:lnTo>
                    <a:cubicBezTo>
                      <a:pt x="1406130" y="18480"/>
                      <a:pt x="1392270" y="19074"/>
                      <a:pt x="1378410" y="19932"/>
                    </a:cubicBezTo>
                    <a:close/>
                    <a:moveTo>
                      <a:pt x="1503348" y="17556"/>
                    </a:moveTo>
                    <a:cubicBezTo>
                      <a:pt x="1492128" y="17292"/>
                      <a:pt x="1480842" y="17160"/>
                      <a:pt x="1469556" y="17160"/>
                    </a:cubicBezTo>
                    <a:lnTo>
                      <a:pt x="1461702" y="17160"/>
                    </a:lnTo>
                    <a:lnTo>
                      <a:pt x="1461570" y="0"/>
                    </a:lnTo>
                    <a:lnTo>
                      <a:pt x="1469556" y="0"/>
                    </a:lnTo>
                    <a:cubicBezTo>
                      <a:pt x="1481040" y="0"/>
                      <a:pt x="1492392" y="132"/>
                      <a:pt x="1503744" y="396"/>
                    </a:cubicBezTo>
                    <a:lnTo>
                      <a:pt x="1503348" y="17556"/>
                    </a:lnTo>
                    <a:close/>
                  </a:path>
                </a:pathLst>
              </a:custGeom>
              <a:solidFill>
                <a:srgbClr val="92D050"/>
              </a:solidFill>
              <a:ln w="66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8" name="Graphic 2">
            <a:extLst>
              <a:ext uri="{FF2B5EF4-FFF2-40B4-BE49-F238E27FC236}">
                <a16:creationId xmlns="" xmlns:a16="http://schemas.microsoft.com/office/drawing/2014/main" id="{B2512D38-89AC-4CFF-953C-BFBB88360186}"/>
              </a:ext>
            </a:extLst>
          </p:cNvPr>
          <p:cNvGrpSpPr/>
          <p:nvPr/>
        </p:nvGrpSpPr>
        <p:grpSpPr>
          <a:xfrm>
            <a:off x="8062838" y="2230193"/>
            <a:ext cx="1369125" cy="2222197"/>
            <a:chOff x="8413897" y="2608161"/>
            <a:chExt cx="1131508" cy="183652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8E6AA976-72E5-4DBC-996D-AF63A87C320F}"/>
                </a:ext>
              </a:extLst>
            </p:cNvPr>
            <p:cNvSpPr/>
            <p:nvPr/>
          </p:nvSpPr>
          <p:spPr>
            <a:xfrm>
              <a:off x="8413897" y="3806419"/>
              <a:ext cx="450091" cy="636904"/>
            </a:xfrm>
            <a:custGeom>
              <a:avLst/>
              <a:gdLst>
                <a:gd name="connsiteX0" fmla="*/ 322216 w 450091"/>
                <a:gd name="connsiteY0" fmla="*/ 636773 h 636904"/>
                <a:gd name="connsiteX1" fmla="*/ 93064 w 450091"/>
                <a:gd name="connsiteY1" fmla="*/ 624827 h 636904"/>
                <a:gd name="connsiteX2" fmla="*/ 1258 w 450091"/>
                <a:gd name="connsiteY2" fmla="*/ 511241 h 636904"/>
                <a:gd name="connsiteX3" fmla="*/ 70096 w 450091"/>
                <a:gd name="connsiteY3" fmla="*/ 82570 h 636904"/>
                <a:gd name="connsiteX4" fmla="*/ 176422 w 450091"/>
                <a:gd name="connsiteY4" fmla="*/ 466 h 636904"/>
                <a:gd name="connsiteX5" fmla="*/ 361354 w 450091"/>
                <a:gd name="connsiteY5" fmla="*/ 18287 h 636904"/>
                <a:gd name="connsiteX6" fmla="*/ 449926 w 450091"/>
                <a:gd name="connsiteY6" fmla="*/ 121643 h 636904"/>
                <a:gd name="connsiteX7" fmla="*/ 425308 w 450091"/>
                <a:gd name="connsiteY7" fmla="*/ 544505 h 636904"/>
                <a:gd name="connsiteX8" fmla="*/ 322216 w 450091"/>
                <a:gd name="connsiteY8" fmla="*/ 636773 h 63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091" h="636904">
                  <a:moveTo>
                    <a:pt x="322216" y="636773"/>
                  </a:moveTo>
                  <a:lnTo>
                    <a:pt x="93064" y="624827"/>
                  </a:lnTo>
                  <a:cubicBezTo>
                    <a:pt x="34786" y="621790"/>
                    <a:pt x="-7982" y="568858"/>
                    <a:pt x="1258" y="511241"/>
                  </a:cubicBezTo>
                  <a:lnTo>
                    <a:pt x="70096" y="82570"/>
                  </a:lnTo>
                  <a:cubicBezTo>
                    <a:pt x="78280" y="31420"/>
                    <a:pt x="124876" y="-4549"/>
                    <a:pt x="176422" y="466"/>
                  </a:cubicBezTo>
                  <a:lnTo>
                    <a:pt x="361354" y="18287"/>
                  </a:lnTo>
                  <a:cubicBezTo>
                    <a:pt x="413824" y="23368"/>
                    <a:pt x="452962" y="69041"/>
                    <a:pt x="449926" y="121643"/>
                  </a:cubicBezTo>
                  <a:lnTo>
                    <a:pt x="425308" y="544505"/>
                  </a:lnTo>
                  <a:cubicBezTo>
                    <a:pt x="422206" y="598360"/>
                    <a:pt x="376138" y="639544"/>
                    <a:pt x="322216" y="63677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59497A55-D0D8-4EB9-ABAB-CEAA061C7966}"/>
                </a:ext>
              </a:extLst>
            </p:cNvPr>
            <p:cNvSpPr/>
            <p:nvPr/>
          </p:nvSpPr>
          <p:spPr>
            <a:xfrm>
              <a:off x="8855611" y="3542424"/>
              <a:ext cx="499830" cy="563669"/>
            </a:xfrm>
            <a:custGeom>
              <a:avLst/>
              <a:gdLst>
                <a:gd name="connsiteX0" fmla="*/ 250168 w 499830"/>
                <a:gd name="connsiteY0" fmla="*/ 0 h 563669"/>
                <a:gd name="connsiteX1" fmla="*/ 257692 w 499830"/>
                <a:gd name="connsiteY1" fmla="*/ 61578 h 563669"/>
                <a:gd name="connsiteX2" fmla="*/ 404806 w 499830"/>
                <a:gd name="connsiteY2" fmla="*/ 192192 h 563669"/>
                <a:gd name="connsiteX3" fmla="*/ 463348 w 499830"/>
                <a:gd name="connsiteY3" fmla="*/ 376860 h 563669"/>
                <a:gd name="connsiteX4" fmla="*/ 497866 w 499830"/>
                <a:gd name="connsiteY4" fmla="*/ 528462 h 563669"/>
                <a:gd name="connsiteX5" fmla="*/ 383752 w 499830"/>
                <a:gd name="connsiteY5" fmla="*/ 561462 h 563669"/>
                <a:gd name="connsiteX6" fmla="*/ 12964 w 499830"/>
                <a:gd name="connsiteY6" fmla="*/ 202686 h 563669"/>
                <a:gd name="connsiteX7" fmla="*/ 14482 w 499830"/>
                <a:gd name="connsiteY7" fmla="*/ 37554 h 563669"/>
                <a:gd name="connsiteX8" fmla="*/ 250168 w 499830"/>
                <a:gd name="connsiteY8" fmla="*/ 0 h 5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830" h="563669">
                  <a:moveTo>
                    <a:pt x="250168" y="0"/>
                  </a:moveTo>
                  <a:cubicBezTo>
                    <a:pt x="250168" y="0"/>
                    <a:pt x="242644" y="40524"/>
                    <a:pt x="257692" y="61578"/>
                  </a:cubicBezTo>
                  <a:cubicBezTo>
                    <a:pt x="272674" y="82566"/>
                    <a:pt x="404806" y="192192"/>
                    <a:pt x="404806" y="192192"/>
                  </a:cubicBezTo>
                  <a:cubicBezTo>
                    <a:pt x="404806" y="192192"/>
                    <a:pt x="443812" y="301752"/>
                    <a:pt x="463348" y="376860"/>
                  </a:cubicBezTo>
                  <a:cubicBezTo>
                    <a:pt x="482884" y="451902"/>
                    <a:pt x="506908" y="514998"/>
                    <a:pt x="497866" y="528462"/>
                  </a:cubicBezTo>
                  <a:cubicBezTo>
                    <a:pt x="488890" y="541992"/>
                    <a:pt x="460312" y="572022"/>
                    <a:pt x="383752" y="561462"/>
                  </a:cubicBezTo>
                  <a:cubicBezTo>
                    <a:pt x="307192" y="550902"/>
                    <a:pt x="42994" y="288222"/>
                    <a:pt x="12964" y="202686"/>
                  </a:cubicBezTo>
                  <a:cubicBezTo>
                    <a:pt x="-17066" y="117150"/>
                    <a:pt x="14482" y="37554"/>
                    <a:pt x="14482" y="37554"/>
                  </a:cubicBezTo>
                  <a:lnTo>
                    <a:pt x="250168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F573D6D5-D24E-4FE2-B482-1E05FC82644E}"/>
                </a:ext>
              </a:extLst>
            </p:cNvPr>
            <p:cNvSpPr/>
            <p:nvPr/>
          </p:nvSpPr>
          <p:spPr>
            <a:xfrm>
              <a:off x="8858646" y="3558924"/>
              <a:ext cx="250593" cy="221456"/>
            </a:xfrm>
            <a:custGeom>
              <a:avLst/>
              <a:gdLst>
                <a:gd name="connsiteX0" fmla="*/ 247991 w 250593"/>
                <a:gd name="connsiteY0" fmla="*/ 0 h 221456"/>
                <a:gd name="connsiteX1" fmla="*/ 229115 w 250593"/>
                <a:gd name="connsiteY1" fmla="*/ 63690 h 221456"/>
                <a:gd name="connsiteX2" fmla="*/ 175655 w 250593"/>
                <a:gd name="connsiteY2" fmla="*/ 172788 h 221456"/>
                <a:gd name="connsiteX3" fmla="*/ 15275 w 250593"/>
                <a:gd name="connsiteY3" fmla="*/ 184140 h 221456"/>
                <a:gd name="connsiteX4" fmla="*/ 7685 w 250593"/>
                <a:gd name="connsiteY4" fmla="*/ 68046 h 221456"/>
                <a:gd name="connsiteX5" fmla="*/ 247991 w 250593"/>
                <a:gd name="connsiteY5" fmla="*/ 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93" h="221456">
                  <a:moveTo>
                    <a:pt x="247991" y="0"/>
                  </a:moveTo>
                  <a:cubicBezTo>
                    <a:pt x="247991" y="0"/>
                    <a:pt x="260927" y="23760"/>
                    <a:pt x="229115" y="63690"/>
                  </a:cubicBezTo>
                  <a:cubicBezTo>
                    <a:pt x="197237" y="103620"/>
                    <a:pt x="204299" y="123618"/>
                    <a:pt x="175655" y="172788"/>
                  </a:cubicBezTo>
                  <a:cubicBezTo>
                    <a:pt x="147011" y="221958"/>
                    <a:pt x="44447" y="246774"/>
                    <a:pt x="15275" y="184140"/>
                  </a:cubicBezTo>
                  <a:cubicBezTo>
                    <a:pt x="-13897" y="121506"/>
                    <a:pt x="7685" y="68046"/>
                    <a:pt x="7685" y="68046"/>
                  </a:cubicBezTo>
                  <a:lnTo>
                    <a:pt x="247991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C902CD98-FA34-4CBD-B581-88EC59B909A8}"/>
                </a:ext>
              </a:extLst>
            </p:cNvPr>
            <p:cNvSpPr/>
            <p:nvPr/>
          </p:nvSpPr>
          <p:spPr>
            <a:xfrm>
              <a:off x="9208145" y="3969114"/>
              <a:ext cx="178002" cy="144160"/>
            </a:xfrm>
            <a:custGeom>
              <a:avLst/>
              <a:gdLst>
                <a:gd name="connsiteX0" fmla="*/ 178002 w 178002"/>
                <a:gd name="connsiteY0" fmla="*/ 31944 h 144160"/>
                <a:gd name="connsiteX1" fmla="*/ 123618 w 178002"/>
                <a:gd name="connsiteY1" fmla="*/ 126720 h 144160"/>
                <a:gd name="connsiteX2" fmla="*/ 8448 w 178002"/>
                <a:gd name="connsiteY2" fmla="*/ 94776 h 144160"/>
                <a:gd name="connsiteX3" fmla="*/ 0 w 178002"/>
                <a:gd name="connsiteY3" fmla="*/ 0 h 144160"/>
                <a:gd name="connsiteX4" fmla="*/ 178002 w 178002"/>
                <a:gd name="connsiteY4" fmla="*/ 31944 h 14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02" h="144160">
                  <a:moveTo>
                    <a:pt x="178002" y="31944"/>
                  </a:moveTo>
                  <a:cubicBezTo>
                    <a:pt x="178002" y="31944"/>
                    <a:pt x="162030" y="106260"/>
                    <a:pt x="123618" y="126720"/>
                  </a:cubicBezTo>
                  <a:cubicBezTo>
                    <a:pt x="85206" y="147180"/>
                    <a:pt x="8448" y="162624"/>
                    <a:pt x="8448" y="94776"/>
                  </a:cubicBezTo>
                  <a:cubicBezTo>
                    <a:pt x="8448" y="26928"/>
                    <a:pt x="0" y="0"/>
                    <a:pt x="0" y="0"/>
                  </a:cubicBezTo>
                  <a:lnTo>
                    <a:pt x="178002" y="31944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D9F9320E-EC09-4329-8B40-F2A13FE89700}"/>
                </a:ext>
              </a:extLst>
            </p:cNvPr>
            <p:cNvSpPr/>
            <p:nvPr/>
          </p:nvSpPr>
          <p:spPr>
            <a:xfrm>
              <a:off x="9027872" y="3510715"/>
              <a:ext cx="92728" cy="138166"/>
            </a:xfrm>
            <a:custGeom>
              <a:avLst/>
              <a:gdLst>
                <a:gd name="connsiteX0" fmla="*/ 5637 w 92728"/>
                <a:gd name="connsiteY0" fmla="*/ 138166 h 138166"/>
                <a:gd name="connsiteX1" fmla="*/ 70581 w 92728"/>
                <a:gd name="connsiteY1" fmla="*/ 73222 h 138166"/>
                <a:gd name="connsiteX2" fmla="*/ 92625 w 92728"/>
                <a:gd name="connsiteY2" fmla="*/ 14086 h 138166"/>
                <a:gd name="connsiteX3" fmla="*/ 12039 w 92728"/>
                <a:gd name="connsiteY3" fmla="*/ 15274 h 138166"/>
                <a:gd name="connsiteX4" fmla="*/ 5637 w 92728"/>
                <a:gd name="connsiteY4" fmla="*/ 138166 h 13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28" h="138166">
                  <a:moveTo>
                    <a:pt x="5637" y="138166"/>
                  </a:moveTo>
                  <a:cubicBezTo>
                    <a:pt x="5637" y="138166"/>
                    <a:pt x="45633" y="112096"/>
                    <a:pt x="70581" y="73222"/>
                  </a:cubicBezTo>
                  <a:cubicBezTo>
                    <a:pt x="95529" y="34348"/>
                    <a:pt x="92625" y="14086"/>
                    <a:pt x="92625" y="14086"/>
                  </a:cubicBezTo>
                  <a:cubicBezTo>
                    <a:pt x="92625" y="14086"/>
                    <a:pt x="34677" y="-18386"/>
                    <a:pt x="12039" y="15274"/>
                  </a:cubicBezTo>
                  <a:cubicBezTo>
                    <a:pt x="-10599" y="48934"/>
                    <a:pt x="5637" y="138166"/>
                    <a:pt x="5637" y="138166"/>
                  </a:cubicBezTo>
                  <a:close/>
                </a:path>
              </a:pathLst>
            </a:custGeom>
            <a:solidFill>
              <a:schemeClr val="accent2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0BC566B-769C-4391-863B-B6A252D85F5E}"/>
                </a:ext>
              </a:extLst>
            </p:cNvPr>
            <p:cNvSpPr/>
            <p:nvPr/>
          </p:nvSpPr>
          <p:spPr>
            <a:xfrm>
              <a:off x="9216791" y="3888924"/>
              <a:ext cx="177219" cy="213920"/>
            </a:xfrm>
            <a:custGeom>
              <a:avLst/>
              <a:gdLst>
                <a:gd name="connsiteX0" fmla="*/ 174570 w 177219"/>
                <a:gd name="connsiteY0" fmla="*/ 105468 h 213920"/>
                <a:gd name="connsiteX1" fmla="*/ 174570 w 177219"/>
                <a:gd name="connsiteY1" fmla="*/ 105468 h 213920"/>
                <a:gd name="connsiteX2" fmla="*/ 144870 w 177219"/>
                <a:gd name="connsiteY2" fmla="*/ 159456 h 213920"/>
                <a:gd name="connsiteX3" fmla="*/ 57948 w 177219"/>
                <a:gd name="connsiteY3" fmla="*/ 213378 h 213920"/>
                <a:gd name="connsiteX4" fmla="*/ 20262 w 177219"/>
                <a:gd name="connsiteY4" fmla="*/ 191334 h 213920"/>
                <a:gd name="connsiteX5" fmla="*/ 2310 w 177219"/>
                <a:gd name="connsiteY5" fmla="*/ 116556 h 213920"/>
                <a:gd name="connsiteX6" fmla="*/ 0 w 177219"/>
                <a:gd name="connsiteY6" fmla="*/ 117150 h 213920"/>
                <a:gd name="connsiteX7" fmla="*/ 61050 w 177219"/>
                <a:gd name="connsiteY7" fmla="*/ 71940 h 213920"/>
                <a:gd name="connsiteX8" fmla="*/ 158268 w 177219"/>
                <a:gd name="connsiteY8" fmla="*/ 0 h 213920"/>
                <a:gd name="connsiteX9" fmla="*/ 175098 w 177219"/>
                <a:gd name="connsiteY9" fmla="*/ 52734 h 213920"/>
                <a:gd name="connsiteX10" fmla="*/ 174570 w 177219"/>
                <a:gd name="connsiteY10" fmla="*/ 105468 h 21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219" h="213920">
                  <a:moveTo>
                    <a:pt x="174570" y="105468"/>
                  </a:moveTo>
                  <a:lnTo>
                    <a:pt x="174570" y="105468"/>
                  </a:lnTo>
                  <a:cubicBezTo>
                    <a:pt x="170676" y="121704"/>
                    <a:pt x="162030" y="138666"/>
                    <a:pt x="144870" y="159456"/>
                  </a:cubicBezTo>
                  <a:cubicBezTo>
                    <a:pt x="109494" y="202356"/>
                    <a:pt x="67782" y="211662"/>
                    <a:pt x="57948" y="213378"/>
                  </a:cubicBezTo>
                  <a:cubicBezTo>
                    <a:pt x="48114" y="215094"/>
                    <a:pt x="29502" y="213972"/>
                    <a:pt x="20262" y="191334"/>
                  </a:cubicBezTo>
                  <a:cubicBezTo>
                    <a:pt x="10956" y="168762"/>
                    <a:pt x="2310" y="116556"/>
                    <a:pt x="2310" y="116556"/>
                  </a:cubicBezTo>
                  <a:lnTo>
                    <a:pt x="0" y="117150"/>
                  </a:lnTo>
                  <a:lnTo>
                    <a:pt x="61050" y="71940"/>
                  </a:lnTo>
                  <a:lnTo>
                    <a:pt x="158268" y="0"/>
                  </a:lnTo>
                  <a:cubicBezTo>
                    <a:pt x="158268" y="0"/>
                    <a:pt x="170478" y="15642"/>
                    <a:pt x="175098" y="52734"/>
                  </a:cubicBezTo>
                  <a:cubicBezTo>
                    <a:pt x="177342" y="71874"/>
                    <a:pt x="178662" y="88242"/>
                    <a:pt x="174570" y="105468"/>
                  </a:cubicBezTo>
                  <a:close/>
                </a:path>
              </a:pathLst>
            </a:custGeom>
            <a:solidFill>
              <a:schemeClr val="accent2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EEF5FD56-45C6-4EFF-A7E5-E55105453BEE}"/>
                </a:ext>
              </a:extLst>
            </p:cNvPr>
            <p:cNvSpPr/>
            <p:nvPr/>
          </p:nvSpPr>
          <p:spPr>
            <a:xfrm>
              <a:off x="9010422" y="3523218"/>
              <a:ext cx="84401" cy="121506"/>
            </a:xfrm>
            <a:custGeom>
              <a:avLst/>
              <a:gdLst>
                <a:gd name="connsiteX0" fmla="*/ 84402 w 84401"/>
                <a:gd name="connsiteY0" fmla="*/ 36894 h 121506"/>
                <a:gd name="connsiteX1" fmla="*/ 37871 w 84401"/>
                <a:gd name="connsiteY1" fmla="*/ 98076 h 121506"/>
                <a:gd name="connsiteX2" fmla="*/ 4145 w 84401"/>
                <a:gd name="connsiteY2" fmla="*/ 121506 h 121506"/>
                <a:gd name="connsiteX3" fmla="*/ 9425 w 84401"/>
                <a:gd name="connsiteY3" fmla="*/ 31548 h 121506"/>
                <a:gd name="connsiteX4" fmla="*/ 53777 w 84401"/>
                <a:gd name="connsiteY4" fmla="*/ 0 h 121506"/>
                <a:gd name="connsiteX5" fmla="*/ 84402 w 84401"/>
                <a:gd name="connsiteY5" fmla="*/ 36894 h 12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01" h="121506">
                  <a:moveTo>
                    <a:pt x="84402" y="36894"/>
                  </a:moveTo>
                  <a:cubicBezTo>
                    <a:pt x="84402" y="36894"/>
                    <a:pt x="71598" y="74712"/>
                    <a:pt x="37871" y="98076"/>
                  </a:cubicBezTo>
                  <a:cubicBezTo>
                    <a:pt x="4145" y="121506"/>
                    <a:pt x="4145" y="121506"/>
                    <a:pt x="4145" y="121506"/>
                  </a:cubicBezTo>
                  <a:cubicBezTo>
                    <a:pt x="4145" y="121506"/>
                    <a:pt x="-8065" y="62172"/>
                    <a:pt x="9425" y="31548"/>
                  </a:cubicBezTo>
                  <a:cubicBezTo>
                    <a:pt x="26915" y="924"/>
                    <a:pt x="53777" y="0"/>
                    <a:pt x="53777" y="0"/>
                  </a:cubicBezTo>
                  <a:lnTo>
                    <a:pt x="84402" y="36894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A0A9214-4004-41A7-9A67-FD3DB009A162}"/>
                </a:ext>
              </a:extLst>
            </p:cNvPr>
            <p:cNvSpPr/>
            <p:nvPr/>
          </p:nvSpPr>
          <p:spPr>
            <a:xfrm>
              <a:off x="9216725" y="3917172"/>
              <a:ext cx="174570" cy="185606"/>
            </a:xfrm>
            <a:custGeom>
              <a:avLst/>
              <a:gdLst>
                <a:gd name="connsiteX0" fmla="*/ 174570 w 174570"/>
                <a:gd name="connsiteY0" fmla="*/ 77220 h 185606"/>
                <a:gd name="connsiteX1" fmla="*/ 144870 w 174570"/>
                <a:gd name="connsiteY1" fmla="*/ 131142 h 185606"/>
                <a:gd name="connsiteX2" fmla="*/ 57948 w 174570"/>
                <a:gd name="connsiteY2" fmla="*/ 185064 h 185606"/>
                <a:gd name="connsiteX3" fmla="*/ 20262 w 174570"/>
                <a:gd name="connsiteY3" fmla="*/ 163020 h 185606"/>
                <a:gd name="connsiteX4" fmla="*/ 2310 w 174570"/>
                <a:gd name="connsiteY4" fmla="*/ 88242 h 185606"/>
                <a:gd name="connsiteX5" fmla="*/ 0 w 174570"/>
                <a:gd name="connsiteY5" fmla="*/ 88836 h 185606"/>
                <a:gd name="connsiteX6" fmla="*/ 61050 w 174570"/>
                <a:gd name="connsiteY6" fmla="*/ 43626 h 185606"/>
                <a:gd name="connsiteX7" fmla="*/ 167442 w 174570"/>
                <a:gd name="connsiteY7" fmla="*/ 0 h 185606"/>
                <a:gd name="connsiteX8" fmla="*/ 148302 w 174570"/>
                <a:gd name="connsiteY8" fmla="*/ 69630 h 185606"/>
                <a:gd name="connsiteX9" fmla="*/ 148698 w 174570"/>
                <a:gd name="connsiteY9" fmla="*/ 109824 h 185606"/>
                <a:gd name="connsiteX10" fmla="*/ 174570 w 174570"/>
                <a:gd name="connsiteY10" fmla="*/ 77220 h 18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570" h="185606">
                  <a:moveTo>
                    <a:pt x="174570" y="77220"/>
                  </a:moveTo>
                  <a:cubicBezTo>
                    <a:pt x="170676" y="93390"/>
                    <a:pt x="162030" y="110418"/>
                    <a:pt x="144870" y="131142"/>
                  </a:cubicBezTo>
                  <a:cubicBezTo>
                    <a:pt x="109494" y="174042"/>
                    <a:pt x="67782" y="183348"/>
                    <a:pt x="57948" y="185064"/>
                  </a:cubicBezTo>
                  <a:cubicBezTo>
                    <a:pt x="48114" y="186780"/>
                    <a:pt x="29502" y="185658"/>
                    <a:pt x="20262" y="163020"/>
                  </a:cubicBezTo>
                  <a:cubicBezTo>
                    <a:pt x="10956" y="140448"/>
                    <a:pt x="2310" y="88242"/>
                    <a:pt x="2310" y="88242"/>
                  </a:cubicBezTo>
                  <a:lnTo>
                    <a:pt x="0" y="88836"/>
                  </a:lnTo>
                  <a:lnTo>
                    <a:pt x="61050" y="43626"/>
                  </a:lnTo>
                  <a:cubicBezTo>
                    <a:pt x="115896" y="16236"/>
                    <a:pt x="167442" y="0"/>
                    <a:pt x="167442" y="0"/>
                  </a:cubicBezTo>
                  <a:cubicBezTo>
                    <a:pt x="167442" y="0"/>
                    <a:pt x="176616" y="28644"/>
                    <a:pt x="148302" y="69630"/>
                  </a:cubicBezTo>
                  <a:cubicBezTo>
                    <a:pt x="119988" y="110616"/>
                    <a:pt x="130416" y="124938"/>
                    <a:pt x="148698" y="109824"/>
                  </a:cubicBezTo>
                  <a:cubicBezTo>
                    <a:pt x="159852" y="100650"/>
                    <a:pt x="169092" y="86724"/>
                    <a:pt x="174570" y="7722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559C1A97-20D1-4685-B7BE-7F806B1D79AA}"/>
                </a:ext>
              </a:extLst>
            </p:cNvPr>
            <p:cNvSpPr/>
            <p:nvPr/>
          </p:nvSpPr>
          <p:spPr>
            <a:xfrm>
              <a:off x="9294539" y="2752733"/>
              <a:ext cx="103716" cy="183523"/>
            </a:xfrm>
            <a:custGeom>
              <a:avLst/>
              <a:gdLst>
                <a:gd name="connsiteX0" fmla="*/ 97944 w 103716"/>
                <a:gd name="connsiteY0" fmla="*/ 165462 h 183523"/>
                <a:gd name="connsiteX1" fmla="*/ 70158 w 103716"/>
                <a:gd name="connsiteY1" fmla="*/ 183480 h 183523"/>
                <a:gd name="connsiteX2" fmla="*/ 39270 w 103716"/>
                <a:gd name="connsiteY2" fmla="*/ 164802 h 183523"/>
                <a:gd name="connsiteX3" fmla="*/ 2640 w 103716"/>
                <a:gd name="connsiteY3" fmla="*/ 23430 h 183523"/>
                <a:gd name="connsiteX4" fmla="*/ 0 w 103716"/>
                <a:gd name="connsiteY4" fmla="*/ 13068 h 183523"/>
                <a:gd name="connsiteX5" fmla="*/ 31086 w 103716"/>
                <a:gd name="connsiteY5" fmla="*/ 0 h 183523"/>
                <a:gd name="connsiteX6" fmla="*/ 34848 w 103716"/>
                <a:gd name="connsiteY6" fmla="*/ 7524 h 183523"/>
                <a:gd name="connsiteX7" fmla="*/ 54516 w 103716"/>
                <a:gd name="connsiteY7" fmla="*/ 47652 h 183523"/>
                <a:gd name="connsiteX8" fmla="*/ 67848 w 103716"/>
                <a:gd name="connsiteY8" fmla="*/ 75108 h 183523"/>
                <a:gd name="connsiteX9" fmla="*/ 101772 w 103716"/>
                <a:gd name="connsiteY9" fmla="*/ 149952 h 183523"/>
                <a:gd name="connsiteX10" fmla="*/ 97944 w 103716"/>
                <a:gd name="connsiteY10" fmla="*/ 165462 h 18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716" h="183523">
                  <a:moveTo>
                    <a:pt x="97944" y="165462"/>
                  </a:moveTo>
                  <a:cubicBezTo>
                    <a:pt x="89760" y="172458"/>
                    <a:pt x="75504" y="182556"/>
                    <a:pt x="70158" y="183480"/>
                  </a:cubicBezTo>
                  <a:cubicBezTo>
                    <a:pt x="64812" y="184404"/>
                    <a:pt x="40920" y="170412"/>
                    <a:pt x="39270" y="164802"/>
                  </a:cubicBezTo>
                  <a:cubicBezTo>
                    <a:pt x="37884" y="160116"/>
                    <a:pt x="11286" y="56826"/>
                    <a:pt x="2640" y="23430"/>
                  </a:cubicBezTo>
                  <a:cubicBezTo>
                    <a:pt x="990" y="16962"/>
                    <a:pt x="0" y="13068"/>
                    <a:pt x="0" y="13068"/>
                  </a:cubicBezTo>
                  <a:lnTo>
                    <a:pt x="31086" y="0"/>
                  </a:lnTo>
                  <a:lnTo>
                    <a:pt x="34848" y="7524"/>
                  </a:lnTo>
                  <a:cubicBezTo>
                    <a:pt x="34848" y="7524"/>
                    <a:pt x="44352" y="26862"/>
                    <a:pt x="54516" y="47652"/>
                  </a:cubicBezTo>
                  <a:cubicBezTo>
                    <a:pt x="59136" y="57090"/>
                    <a:pt x="63822" y="66792"/>
                    <a:pt x="67848" y="75108"/>
                  </a:cubicBezTo>
                  <a:cubicBezTo>
                    <a:pt x="80718" y="101772"/>
                    <a:pt x="99660" y="142890"/>
                    <a:pt x="101772" y="149952"/>
                  </a:cubicBezTo>
                  <a:cubicBezTo>
                    <a:pt x="103818" y="156816"/>
                    <a:pt x="106128" y="158466"/>
                    <a:pt x="97944" y="165462"/>
                  </a:cubicBezTo>
                  <a:close/>
                </a:path>
              </a:pathLst>
            </a:custGeom>
            <a:solidFill>
              <a:schemeClr val="accent2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DD78E8EC-30AC-4100-AD8A-5065C2FBE453}"/>
                </a:ext>
              </a:extLst>
            </p:cNvPr>
            <p:cNvSpPr/>
            <p:nvPr/>
          </p:nvSpPr>
          <p:spPr>
            <a:xfrm>
              <a:off x="9294539" y="2752733"/>
              <a:ext cx="55708" cy="65472"/>
            </a:xfrm>
            <a:custGeom>
              <a:avLst/>
              <a:gdLst>
                <a:gd name="connsiteX0" fmla="*/ 54450 w 55708"/>
                <a:gd name="connsiteY0" fmla="*/ 47586 h 65472"/>
                <a:gd name="connsiteX1" fmla="*/ 40326 w 55708"/>
                <a:gd name="connsiteY1" fmla="*/ 65472 h 65472"/>
                <a:gd name="connsiteX2" fmla="*/ 2640 w 55708"/>
                <a:gd name="connsiteY2" fmla="*/ 23430 h 65472"/>
                <a:gd name="connsiteX3" fmla="*/ 0 w 55708"/>
                <a:gd name="connsiteY3" fmla="*/ 13068 h 65472"/>
                <a:gd name="connsiteX4" fmla="*/ 31086 w 55708"/>
                <a:gd name="connsiteY4" fmla="*/ 0 h 65472"/>
                <a:gd name="connsiteX5" fmla="*/ 54846 w 55708"/>
                <a:gd name="connsiteY5" fmla="*/ 34518 h 65472"/>
                <a:gd name="connsiteX6" fmla="*/ 54450 w 55708"/>
                <a:gd name="connsiteY6" fmla="*/ 47586 h 6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08" h="65472">
                  <a:moveTo>
                    <a:pt x="54450" y="47586"/>
                  </a:moveTo>
                  <a:cubicBezTo>
                    <a:pt x="51414" y="57288"/>
                    <a:pt x="43362" y="65472"/>
                    <a:pt x="40326" y="65472"/>
                  </a:cubicBezTo>
                  <a:cubicBezTo>
                    <a:pt x="37158" y="65472"/>
                    <a:pt x="14586" y="38214"/>
                    <a:pt x="2640" y="23430"/>
                  </a:cubicBezTo>
                  <a:cubicBezTo>
                    <a:pt x="990" y="16962"/>
                    <a:pt x="0" y="13068"/>
                    <a:pt x="0" y="13068"/>
                  </a:cubicBezTo>
                  <a:lnTo>
                    <a:pt x="31086" y="0"/>
                  </a:lnTo>
                  <a:cubicBezTo>
                    <a:pt x="31086" y="0"/>
                    <a:pt x="50160" y="20592"/>
                    <a:pt x="54846" y="34518"/>
                  </a:cubicBezTo>
                  <a:cubicBezTo>
                    <a:pt x="56232" y="38742"/>
                    <a:pt x="55836" y="43296"/>
                    <a:pt x="54450" y="47586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11211BC8-0240-4E5E-9BDD-2D86A60B1AB2}"/>
                </a:ext>
              </a:extLst>
            </p:cNvPr>
            <p:cNvSpPr/>
            <p:nvPr/>
          </p:nvSpPr>
          <p:spPr>
            <a:xfrm>
              <a:off x="9328661" y="2759795"/>
              <a:ext cx="96243" cy="187207"/>
            </a:xfrm>
            <a:custGeom>
              <a:avLst/>
              <a:gdLst>
                <a:gd name="connsiteX0" fmla="*/ 95238 w 96243"/>
                <a:gd name="connsiteY0" fmla="*/ 139986 h 187207"/>
                <a:gd name="connsiteX1" fmla="*/ 65802 w 96243"/>
                <a:gd name="connsiteY1" fmla="*/ 174636 h 187207"/>
                <a:gd name="connsiteX2" fmla="*/ 42636 w 96243"/>
                <a:gd name="connsiteY2" fmla="*/ 187110 h 187207"/>
                <a:gd name="connsiteX3" fmla="*/ 41844 w 96243"/>
                <a:gd name="connsiteY3" fmla="*/ 164142 h 187207"/>
                <a:gd name="connsiteX4" fmla="*/ 61380 w 96243"/>
                <a:gd name="connsiteY4" fmla="*/ 151008 h 187207"/>
                <a:gd name="connsiteX5" fmla="*/ 67584 w 96243"/>
                <a:gd name="connsiteY5" fmla="*/ 146916 h 187207"/>
                <a:gd name="connsiteX6" fmla="*/ 65802 w 96243"/>
                <a:gd name="connsiteY6" fmla="*/ 142626 h 187207"/>
                <a:gd name="connsiteX7" fmla="*/ 65670 w 96243"/>
                <a:gd name="connsiteY7" fmla="*/ 142428 h 187207"/>
                <a:gd name="connsiteX8" fmla="*/ 48510 w 96243"/>
                <a:gd name="connsiteY8" fmla="*/ 143352 h 187207"/>
                <a:gd name="connsiteX9" fmla="*/ 24090 w 96243"/>
                <a:gd name="connsiteY9" fmla="*/ 132924 h 187207"/>
                <a:gd name="connsiteX10" fmla="*/ 21450 w 96243"/>
                <a:gd name="connsiteY10" fmla="*/ 115566 h 187207"/>
                <a:gd name="connsiteX11" fmla="*/ 19734 w 96243"/>
                <a:gd name="connsiteY11" fmla="*/ 102366 h 187207"/>
                <a:gd name="connsiteX12" fmla="*/ 18084 w 96243"/>
                <a:gd name="connsiteY12" fmla="*/ 81708 h 187207"/>
                <a:gd name="connsiteX13" fmla="*/ 18282 w 96243"/>
                <a:gd name="connsiteY13" fmla="*/ 79398 h 187207"/>
                <a:gd name="connsiteX14" fmla="*/ 21582 w 96243"/>
                <a:gd name="connsiteY14" fmla="*/ 67188 h 187207"/>
                <a:gd name="connsiteX15" fmla="*/ 25476 w 96243"/>
                <a:gd name="connsiteY15" fmla="*/ 58938 h 187207"/>
                <a:gd name="connsiteX16" fmla="*/ 21978 w 96243"/>
                <a:gd name="connsiteY16" fmla="*/ 60456 h 187207"/>
                <a:gd name="connsiteX17" fmla="*/ 12936 w 96243"/>
                <a:gd name="connsiteY17" fmla="*/ 61050 h 187207"/>
                <a:gd name="connsiteX18" fmla="*/ 6138 w 96243"/>
                <a:gd name="connsiteY18" fmla="*/ 41316 h 187207"/>
                <a:gd name="connsiteX19" fmla="*/ 11484 w 96243"/>
                <a:gd name="connsiteY19" fmla="*/ 26202 h 187207"/>
                <a:gd name="connsiteX20" fmla="*/ 0 w 96243"/>
                <a:gd name="connsiteY20" fmla="*/ 0 h 187207"/>
                <a:gd name="connsiteX21" fmla="*/ 22308 w 96243"/>
                <a:gd name="connsiteY21" fmla="*/ 16302 h 187207"/>
                <a:gd name="connsiteX22" fmla="*/ 68112 w 96243"/>
                <a:gd name="connsiteY22" fmla="*/ 48378 h 187207"/>
                <a:gd name="connsiteX23" fmla="*/ 95238 w 96243"/>
                <a:gd name="connsiteY23" fmla="*/ 139986 h 18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243" h="187207">
                  <a:moveTo>
                    <a:pt x="95238" y="139986"/>
                  </a:moveTo>
                  <a:cubicBezTo>
                    <a:pt x="90552" y="167640"/>
                    <a:pt x="74448" y="168498"/>
                    <a:pt x="65802" y="174636"/>
                  </a:cubicBezTo>
                  <a:cubicBezTo>
                    <a:pt x="65802" y="174636"/>
                    <a:pt x="53922" y="188496"/>
                    <a:pt x="42636" y="187110"/>
                  </a:cubicBezTo>
                  <a:cubicBezTo>
                    <a:pt x="31350" y="185724"/>
                    <a:pt x="32538" y="169884"/>
                    <a:pt x="41844" y="164142"/>
                  </a:cubicBezTo>
                  <a:cubicBezTo>
                    <a:pt x="47718" y="160512"/>
                    <a:pt x="55836" y="154836"/>
                    <a:pt x="61380" y="151008"/>
                  </a:cubicBezTo>
                  <a:cubicBezTo>
                    <a:pt x="64614" y="148764"/>
                    <a:pt x="66990" y="147114"/>
                    <a:pt x="67584" y="146916"/>
                  </a:cubicBezTo>
                  <a:cubicBezTo>
                    <a:pt x="67584" y="146916"/>
                    <a:pt x="66858" y="144738"/>
                    <a:pt x="65802" y="142626"/>
                  </a:cubicBezTo>
                  <a:cubicBezTo>
                    <a:pt x="65736" y="142560"/>
                    <a:pt x="65736" y="142494"/>
                    <a:pt x="65670" y="142428"/>
                  </a:cubicBezTo>
                  <a:cubicBezTo>
                    <a:pt x="64680" y="140646"/>
                    <a:pt x="64152" y="142626"/>
                    <a:pt x="48510" y="143352"/>
                  </a:cubicBezTo>
                  <a:cubicBezTo>
                    <a:pt x="32340" y="144078"/>
                    <a:pt x="25476" y="140118"/>
                    <a:pt x="24090" y="132924"/>
                  </a:cubicBezTo>
                  <a:cubicBezTo>
                    <a:pt x="23364" y="129426"/>
                    <a:pt x="22374" y="122166"/>
                    <a:pt x="21450" y="115566"/>
                  </a:cubicBezTo>
                  <a:cubicBezTo>
                    <a:pt x="20526" y="108570"/>
                    <a:pt x="19734" y="102366"/>
                    <a:pt x="19734" y="102366"/>
                  </a:cubicBezTo>
                  <a:cubicBezTo>
                    <a:pt x="19734" y="102366"/>
                    <a:pt x="17556" y="91080"/>
                    <a:pt x="18084" y="81708"/>
                  </a:cubicBezTo>
                  <a:cubicBezTo>
                    <a:pt x="18150" y="80916"/>
                    <a:pt x="18216" y="80124"/>
                    <a:pt x="18282" y="79398"/>
                  </a:cubicBezTo>
                  <a:cubicBezTo>
                    <a:pt x="18744" y="75240"/>
                    <a:pt x="20130" y="70818"/>
                    <a:pt x="21582" y="67188"/>
                  </a:cubicBezTo>
                  <a:cubicBezTo>
                    <a:pt x="23364" y="62634"/>
                    <a:pt x="25278" y="59268"/>
                    <a:pt x="25476" y="58938"/>
                  </a:cubicBezTo>
                  <a:cubicBezTo>
                    <a:pt x="25344" y="59004"/>
                    <a:pt x="24156" y="59796"/>
                    <a:pt x="21978" y="60456"/>
                  </a:cubicBezTo>
                  <a:cubicBezTo>
                    <a:pt x="19866" y="61050"/>
                    <a:pt x="16830" y="61578"/>
                    <a:pt x="12936" y="61050"/>
                  </a:cubicBezTo>
                  <a:cubicBezTo>
                    <a:pt x="4686" y="59994"/>
                    <a:pt x="6798" y="46332"/>
                    <a:pt x="6138" y="41316"/>
                  </a:cubicBezTo>
                  <a:cubicBezTo>
                    <a:pt x="5412" y="36300"/>
                    <a:pt x="14388" y="31614"/>
                    <a:pt x="11484" y="26202"/>
                  </a:cubicBezTo>
                  <a:cubicBezTo>
                    <a:pt x="8580" y="20856"/>
                    <a:pt x="0" y="0"/>
                    <a:pt x="0" y="0"/>
                  </a:cubicBezTo>
                  <a:cubicBezTo>
                    <a:pt x="0" y="0"/>
                    <a:pt x="7986" y="132"/>
                    <a:pt x="22308" y="16302"/>
                  </a:cubicBezTo>
                  <a:cubicBezTo>
                    <a:pt x="36696" y="32472"/>
                    <a:pt x="48642" y="34782"/>
                    <a:pt x="68112" y="48378"/>
                  </a:cubicBezTo>
                  <a:cubicBezTo>
                    <a:pt x="87780" y="61908"/>
                    <a:pt x="99924" y="112332"/>
                    <a:pt x="95238" y="139986"/>
                  </a:cubicBezTo>
                  <a:close/>
                </a:path>
              </a:pathLst>
            </a:custGeom>
            <a:solidFill>
              <a:srgbClr val="FA9F6A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9F2DDC73-2C45-45D6-9F9B-CA7B9F9F6A62}"/>
                </a:ext>
              </a:extLst>
            </p:cNvPr>
            <p:cNvSpPr/>
            <p:nvPr/>
          </p:nvSpPr>
          <p:spPr>
            <a:xfrm>
              <a:off x="8538641" y="3389964"/>
              <a:ext cx="158136" cy="106919"/>
            </a:xfrm>
            <a:custGeom>
              <a:avLst/>
              <a:gdLst>
                <a:gd name="connsiteX0" fmla="*/ 35574 w 158136"/>
                <a:gd name="connsiteY0" fmla="*/ 0 h 106919"/>
                <a:gd name="connsiteX1" fmla="*/ 10824 w 158136"/>
                <a:gd name="connsiteY1" fmla="*/ 10296 h 106919"/>
                <a:gd name="connsiteX2" fmla="*/ 10824 w 158136"/>
                <a:gd name="connsiteY2" fmla="*/ 38808 h 106919"/>
                <a:gd name="connsiteX3" fmla="*/ 24420 w 158136"/>
                <a:gd name="connsiteY3" fmla="*/ 62766 h 106919"/>
                <a:gd name="connsiteX4" fmla="*/ 66132 w 158136"/>
                <a:gd name="connsiteY4" fmla="*/ 88374 h 106919"/>
                <a:gd name="connsiteX5" fmla="*/ 80586 w 158136"/>
                <a:gd name="connsiteY5" fmla="*/ 106920 h 106919"/>
                <a:gd name="connsiteX6" fmla="*/ 105336 w 158136"/>
                <a:gd name="connsiteY6" fmla="*/ 91212 h 106919"/>
                <a:gd name="connsiteX7" fmla="*/ 139986 w 158136"/>
                <a:gd name="connsiteY7" fmla="*/ 80058 h 106919"/>
                <a:gd name="connsiteX8" fmla="*/ 158136 w 158136"/>
                <a:gd name="connsiteY8" fmla="*/ 36696 h 106919"/>
                <a:gd name="connsiteX9" fmla="*/ 35574 w 158136"/>
                <a:gd name="connsiteY9" fmla="*/ 0 h 10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136" h="106919">
                  <a:moveTo>
                    <a:pt x="35574" y="0"/>
                  </a:moveTo>
                  <a:cubicBezTo>
                    <a:pt x="35574" y="0"/>
                    <a:pt x="29766" y="858"/>
                    <a:pt x="10824" y="10296"/>
                  </a:cubicBezTo>
                  <a:cubicBezTo>
                    <a:pt x="-8118" y="19734"/>
                    <a:pt x="1716" y="32142"/>
                    <a:pt x="10824" y="38808"/>
                  </a:cubicBezTo>
                  <a:cubicBezTo>
                    <a:pt x="19932" y="45408"/>
                    <a:pt x="22374" y="46662"/>
                    <a:pt x="24420" y="62766"/>
                  </a:cubicBezTo>
                  <a:cubicBezTo>
                    <a:pt x="26466" y="78870"/>
                    <a:pt x="66132" y="88374"/>
                    <a:pt x="66132" y="88374"/>
                  </a:cubicBezTo>
                  <a:lnTo>
                    <a:pt x="80586" y="106920"/>
                  </a:lnTo>
                  <a:lnTo>
                    <a:pt x="105336" y="91212"/>
                  </a:lnTo>
                  <a:cubicBezTo>
                    <a:pt x="105336" y="91212"/>
                    <a:pt x="133848" y="87054"/>
                    <a:pt x="139986" y="80058"/>
                  </a:cubicBezTo>
                  <a:cubicBezTo>
                    <a:pt x="146190" y="73062"/>
                    <a:pt x="158136" y="36696"/>
                    <a:pt x="158136" y="36696"/>
                  </a:cubicBezTo>
                  <a:cubicBezTo>
                    <a:pt x="158136" y="36696"/>
                    <a:pt x="73128" y="68970"/>
                    <a:pt x="35574" y="0"/>
                  </a:cubicBezTo>
                  <a:close/>
                </a:path>
              </a:pathLst>
            </a:custGeom>
            <a:solidFill>
              <a:srgbClr val="FA9F6A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4DD2D648-6709-441E-B8EC-96FDC61E765A}"/>
                </a:ext>
              </a:extLst>
            </p:cNvPr>
            <p:cNvSpPr/>
            <p:nvPr/>
          </p:nvSpPr>
          <p:spPr>
            <a:xfrm>
              <a:off x="9336965" y="2790354"/>
              <a:ext cx="69122" cy="93654"/>
            </a:xfrm>
            <a:custGeom>
              <a:avLst/>
              <a:gdLst>
                <a:gd name="connsiteX0" fmla="*/ 8526 w 69122"/>
                <a:gd name="connsiteY0" fmla="*/ 33594 h 93654"/>
                <a:gd name="connsiteX1" fmla="*/ 18096 w 69122"/>
                <a:gd name="connsiteY1" fmla="*/ 24750 h 93654"/>
                <a:gd name="connsiteX2" fmla="*/ 23904 w 69122"/>
                <a:gd name="connsiteY2" fmla="*/ 0 h 93654"/>
                <a:gd name="connsiteX3" fmla="*/ 22980 w 69122"/>
                <a:gd name="connsiteY3" fmla="*/ 25542 h 93654"/>
                <a:gd name="connsiteX4" fmla="*/ 5358 w 69122"/>
                <a:gd name="connsiteY4" fmla="*/ 44484 h 93654"/>
                <a:gd name="connsiteX5" fmla="*/ 18888 w 69122"/>
                <a:gd name="connsiteY5" fmla="*/ 65142 h 93654"/>
                <a:gd name="connsiteX6" fmla="*/ 37632 w 69122"/>
                <a:gd name="connsiteY6" fmla="*/ 53724 h 93654"/>
                <a:gd name="connsiteX7" fmla="*/ 48720 w 69122"/>
                <a:gd name="connsiteY7" fmla="*/ 32868 h 93654"/>
                <a:gd name="connsiteX8" fmla="*/ 46674 w 69122"/>
                <a:gd name="connsiteY8" fmla="*/ 52206 h 93654"/>
                <a:gd name="connsiteX9" fmla="*/ 14994 w 69122"/>
                <a:gd name="connsiteY9" fmla="*/ 72864 h 93654"/>
                <a:gd name="connsiteX10" fmla="*/ 22716 w 69122"/>
                <a:gd name="connsiteY10" fmla="*/ 81840 h 93654"/>
                <a:gd name="connsiteX11" fmla="*/ 53472 w 69122"/>
                <a:gd name="connsiteY11" fmla="*/ 81444 h 93654"/>
                <a:gd name="connsiteX12" fmla="*/ 64890 w 69122"/>
                <a:gd name="connsiteY12" fmla="*/ 85008 h 93654"/>
                <a:gd name="connsiteX13" fmla="*/ 32814 w 69122"/>
                <a:gd name="connsiteY13" fmla="*/ 89166 h 93654"/>
                <a:gd name="connsiteX14" fmla="*/ 17040 w 69122"/>
                <a:gd name="connsiteY14" fmla="*/ 93654 h 93654"/>
                <a:gd name="connsiteX15" fmla="*/ 342 w 69122"/>
                <a:gd name="connsiteY15" fmla="*/ 42042 h 93654"/>
                <a:gd name="connsiteX16" fmla="*/ 8526 w 69122"/>
                <a:gd name="connsiteY16" fmla="*/ 33594 h 9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122" h="93654">
                  <a:moveTo>
                    <a:pt x="8526" y="33594"/>
                  </a:moveTo>
                  <a:cubicBezTo>
                    <a:pt x="8526" y="33594"/>
                    <a:pt x="14334" y="30624"/>
                    <a:pt x="18096" y="24750"/>
                  </a:cubicBezTo>
                  <a:cubicBezTo>
                    <a:pt x="21858" y="18876"/>
                    <a:pt x="23904" y="0"/>
                    <a:pt x="23904" y="0"/>
                  </a:cubicBezTo>
                  <a:cubicBezTo>
                    <a:pt x="23904" y="0"/>
                    <a:pt x="24828" y="21582"/>
                    <a:pt x="22980" y="25542"/>
                  </a:cubicBezTo>
                  <a:cubicBezTo>
                    <a:pt x="21132" y="29502"/>
                    <a:pt x="5358" y="44484"/>
                    <a:pt x="5358" y="44484"/>
                  </a:cubicBezTo>
                  <a:cubicBezTo>
                    <a:pt x="5358" y="44484"/>
                    <a:pt x="17898" y="62502"/>
                    <a:pt x="18888" y="65142"/>
                  </a:cubicBezTo>
                  <a:cubicBezTo>
                    <a:pt x="19812" y="67782"/>
                    <a:pt x="27534" y="62502"/>
                    <a:pt x="37632" y="53724"/>
                  </a:cubicBezTo>
                  <a:cubicBezTo>
                    <a:pt x="47796" y="44880"/>
                    <a:pt x="48720" y="32868"/>
                    <a:pt x="48720" y="32868"/>
                  </a:cubicBezTo>
                  <a:cubicBezTo>
                    <a:pt x="48720" y="32868"/>
                    <a:pt x="51690" y="46200"/>
                    <a:pt x="46674" y="52206"/>
                  </a:cubicBezTo>
                  <a:cubicBezTo>
                    <a:pt x="41592" y="58212"/>
                    <a:pt x="14994" y="72864"/>
                    <a:pt x="14994" y="72864"/>
                  </a:cubicBezTo>
                  <a:cubicBezTo>
                    <a:pt x="14994" y="72864"/>
                    <a:pt x="20274" y="76032"/>
                    <a:pt x="22716" y="81840"/>
                  </a:cubicBezTo>
                  <a:cubicBezTo>
                    <a:pt x="25158" y="87648"/>
                    <a:pt x="39216" y="90090"/>
                    <a:pt x="53472" y="81444"/>
                  </a:cubicBezTo>
                  <a:cubicBezTo>
                    <a:pt x="67728" y="72798"/>
                    <a:pt x="73932" y="80124"/>
                    <a:pt x="64890" y="85008"/>
                  </a:cubicBezTo>
                  <a:cubicBezTo>
                    <a:pt x="55914" y="89892"/>
                    <a:pt x="42912" y="87054"/>
                    <a:pt x="32814" y="89166"/>
                  </a:cubicBezTo>
                  <a:cubicBezTo>
                    <a:pt x="22650" y="91212"/>
                    <a:pt x="17040" y="93654"/>
                    <a:pt x="17040" y="93654"/>
                  </a:cubicBezTo>
                  <a:cubicBezTo>
                    <a:pt x="17040" y="93654"/>
                    <a:pt x="-2826" y="49566"/>
                    <a:pt x="342" y="42042"/>
                  </a:cubicBezTo>
                  <a:cubicBezTo>
                    <a:pt x="3444" y="34518"/>
                    <a:pt x="8526" y="33594"/>
                    <a:pt x="8526" y="33594"/>
                  </a:cubicBezTo>
                  <a:close/>
                </a:path>
              </a:pathLst>
            </a:custGeom>
            <a:solidFill>
              <a:srgbClr val="E08658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ED1DE5DD-13F3-4EDC-8F06-152CCD72DC94}"/>
                </a:ext>
              </a:extLst>
            </p:cNvPr>
            <p:cNvSpPr/>
            <p:nvPr/>
          </p:nvSpPr>
          <p:spPr>
            <a:xfrm>
              <a:off x="9388655" y="2898395"/>
              <a:ext cx="28973" cy="30162"/>
            </a:xfrm>
            <a:custGeom>
              <a:avLst/>
              <a:gdLst>
                <a:gd name="connsiteX0" fmla="*/ 28974 w 28973"/>
                <a:gd name="connsiteY0" fmla="*/ 0 h 30162"/>
                <a:gd name="connsiteX1" fmla="*/ 11352 w 28973"/>
                <a:gd name="connsiteY1" fmla="*/ 19866 h 30162"/>
                <a:gd name="connsiteX2" fmla="*/ 0 w 28973"/>
                <a:gd name="connsiteY2" fmla="*/ 30162 h 30162"/>
                <a:gd name="connsiteX3" fmla="*/ 6732 w 28973"/>
                <a:gd name="connsiteY3" fmla="*/ 16698 h 30162"/>
                <a:gd name="connsiteX4" fmla="*/ 1452 w 28973"/>
                <a:gd name="connsiteY4" fmla="*/ 12342 h 30162"/>
                <a:gd name="connsiteX5" fmla="*/ 7656 w 28973"/>
                <a:gd name="connsiteY5" fmla="*/ 8250 h 30162"/>
                <a:gd name="connsiteX6" fmla="*/ 5874 w 28973"/>
                <a:gd name="connsiteY6" fmla="*/ 3960 h 30162"/>
                <a:gd name="connsiteX7" fmla="*/ 5742 w 28973"/>
                <a:gd name="connsiteY7" fmla="*/ 3762 h 30162"/>
                <a:gd name="connsiteX8" fmla="*/ 6402 w 28973"/>
                <a:gd name="connsiteY8" fmla="*/ 3630 h 30162"/>
                <a:gd name="connsiteX9" fmla="*/ 17094 w 28973"/>
                <a:gd name="connsiteY9" fmla="*/ 3300 h 30162"/>
                <a:gd name="connsiteX10" fmla="*/ 28974 w 28973"/>
                <a:gd name="connsiteY10" fmla="*/ 0 h 3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73" h="30162">
                  <a:moveTo>
                    <a:pt x="28974" y="0"/>
                  </a:moveTo>
                  <a:cubicBezTo>
                    <a:pt x="28446" y="594"/>
                    <a:pt x="20460" y="9966"/>
                    <a:pt x="11352" y="19866"/>
                  </a:cubicBezTo>
                  <a:cubicBezTo>
                    <a:pt x="2508" y="29436"/>
                    <a:pt x="264" y="30162"/>
                    <a:pt x="0" y="30162"/>
                  </a:cubicBezTo>
                  <a:cubicBezTo>
                    <a:pt x="528" y="29766"/>
                    <a:pt x="9702" y="21912"/>
                    <a:pt x="6732" y="16698"/>
                  </a:cubicBezTo>
                  <a:cubicBezTo>
                    <a:pt x="5214" y="14058"/>
                    <a:pt x="2970" y="13134"/>
                    <a:pt x="1452" y="12342"/>
                  </a:cubicBezTo>
                  <a:cubicBezTo>
                    <a:pt x="4686" y="10098"/>
                    <a:pt x="7062" y="8448"/>
                    <a:pt x="7656" y="8250"/>
                  </a:cubicBezTo>
                  <a:cubicBezTo>
                    <a:pt x="7656" y="8250"/>
                    <a:pt x="6930" y="6072"/>
                    <a:pt x="5874" y="3960"/>
                  </a:cubicBezTo>
                  <a:cubicBezTo>
                    <a:pt x="5808" y="3894"/>
                    <a:pt x="5808" y="3828"/>
                    <a:pt x="5742" y="3762"/>
                  </a:cubicBezTo>
                  <a:cubicBezTo>
                    <a:pt x="6138" y="3630"/>
                    <a:pt x="6402" y="3630"/>
                    <a:pt x="6402" y="3630"/>
                  </a:cubicBezTo>
                  <a:cubicBezTo>
                    <a:pt x="6402" y="3630"/>
                    <a:pt x="8184" y="3894"/>
                    <a:pt x="17094" y="3300"/>
                  </a:cubicBezTo>
                  <a:cubicBezTo>
                    <a:pt x="25674" y="2706"/>
                    <a:pt x="28776" y="132"/>
                    <a:pt x="28974" y="0"/>
                  </a:cubicBezTo>
                  <a:close/>
                </a:path>
              </a:pathLst>
            </a:custGeom>
            <a:solidFill>
              <a:srgbClr val="E08658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FDAA1180-B80F-4617-BEBC-4E51F66406B2}"/>
                </a:ext>
              </a:extLst>
            </p:cNvPr>
            <p:cNvSpPr/>
            <p:nvPr/>
          </p:nvSpPr>
          <p:spPr>
            <a:xfrm>
              <a:off x="8564447" y="2791191"/>
              <a:ext cx="978390" cy="698991"/>
            </a:xfrm>
            <a:custGeom>
              <a:avLst/>
              <a:gdLst>
                <a:gd name="connsiteX0" fmla="*/ 959046 w 978390"/>
                <a:gd name="connsiteY0" fmla="*/ 322431 h 698991"/>
                <a:gd name="connsiteX1" fmla="*/ 946176 w 978390"/>
                <a:gd name="connsiteY1" fmla="*/ 441957 h 698991"/>
                <a:gd name="connsiteX2" fmla="*/ 820116 w 978390"/>
                <a:gd name="connsiteY2" fmla="*/ 526569 h 698991"/>
                <a:gd name="connsiteX3" fmla="*/ 813846 w 978390"/>
                <a:gd name="connsiteY3" fmla="*/ 540033 h 698991"/>
                <a:gd name="connsiteX4" fmla="*/ 812196 w 978390"/>
                <a:gd name="connsiteY4" fmla="*/ 542607 h 698991"/>
                <a:gd name="connsiteX5" fmla="*/ 785994 w 978390"/>
                <a:gd name="connsiteY5" fmla="*/ 587751 h 698991"/>
                <a:gd name="connsiteX6" fmla="*/ 705870 w 978390"/>
                <a:gd name="connsiteY6" fmla="*/ 689457 h 698991"/>
                <a:gd name="connsiteX7" fmla="*/ 280038 w 978390"/>
                <a:gd name="connsiteY7" fmla="*/ 630915 h 698991"/>
                <a:gd name="connsiteX8" fmla="*/ 177408 w 978390"/>
                <a:gd name="connsiteY8" fmla="*/ 605703 h 698991"/>
                <a:gd name="connsiteX9" fmla="*/ 68442 w 978390"/>
                <a:gd name="connsiteY9" fmla="*/ 641673 h 698991"/>
                <a:gd name="connsiteX10" fmla="*/ 0 w 978390"/>
                <a:gd name="connsiteY10" fmla="*/ 584055 h 698991"/>
                <a:gd name="connsiteX11" fmla="*/ 22506 w 978390"/>
                <a:gd name="connsiteY11" fmla="*/ 513831 h 698991"/>
                <a:gd name="connsiteX12" fmla="*/ 69300 w 978390"/>
                <a:gd name="connsiteY12" fmla="*/ 276165 h 698991"/>
                <a:gd name="connsiteX13" fmla="*/ 188166 w 978390"/>
                <a:gd name="connsiteY13" fmla="*/ 134859 h 698991"/>
                <a:gd name="connsiteX14" fmla="*/ 306108 w 978390"/>
                <a:gd name="connsiteY14" fmla="*/ 116841 h 698991"/>
                <a:gd name="connsiteX15" fmla="*/ 357456 w 978390"/>
                <a:gd name="connsiteY15" fmla="*/ 84435 h 698991"/>
                <a:gd name="connsiteX16" fmla="*/ 772002 w 978390"/>
                <a:gd name="connsiteY16" fmla="*/ 141327 h 698991"/>
                <a:gd name="connsiteX17" fmla="*/ 790482 w 978390"/>
                <a:gd name="connsiteY17" fmla="*/ 143835 h 698991"/>
                <a:gd name="connsiteX18" fmla="*/ 796026 w 978390"/>
                <a:gd name="connsiteY18" fmla="*/ 144363 h 698991"/>
                <a:gd name="connsiteX19" fmla="*/ 823812 w 978390"/>
                <a:gd name="connsiteY19" fmla="*/ 138423 h 698991"/>
                <a:gd name="connsiteX20" fmla="*/ 855294 w 978390"/>
                <a:gd name="connsiteY20" fmla="*/ 104235 h 698991"/>
                <a:gd name="connsiteX21" fmla="*/ 849882 w 978390"/>
                <a:gd name="connsiteY21" fmla="*/ 79023 h 698991"/>
                <a:gd name="connsiteX22" fmla="*/ 845394 w 978390"/>
                <a:gd name="connsiteY22" fmla="*/ 36717 h 698991"/>
                <a:gd name="connsiteX23" fmla="*/ 804210 w 978390"/>
                <a:gd name="connsiteY23" fmla="*/ 615 h 698991"/>
                <a:gd name="connsiteX24" fmla="*/ 803484 w 978390"/>
                <a:gd name="connsiteY24" fmla="*/ 285 h 698991"/>
                <a:gd name="connsiteX25" fmla="*/ 810744 w 978390"/>
                <a:gd name="connsiteY25" fmla="*/ 219 h 698991"/>
                <a:gd name="connsiteX26" fmla="*/ 810810 w 978390"/>
                <a:gd name="connsiteY26" fmla="*/ 219 h 698991"/>
                <a:gd name="connsiteX27" fmla="*/ 829752 w 978390"/>
                <a:gd name="connsiteY27" fmla="*/ 4641 h 698991"/>
                <a:gd name="connsiteX28" fmla="*/ 879714 w 978390"/>
                <a:gd name="connsiteY28" fmla="*/ 28533 h 698991"/>
                <a:gd name="connsiteX29" fmla="*/ 977856 w 978390"/>
                <a:gd name="connsiteY29" fmla="*/ 156375 h 698991"/>
                <a:gd name="connsiteX30" fmla="*/ 978054 w 978390"/>
                <a:gd name="connsiteY30" fmla="*/ 159279 h 698991"/>
                <a:gd name="connsiteX31" fmla="*/ 960960 w 978390"/>
                <a:gd name="connsiteY31" fmla="*/ 304611 h 698991"/>
                <a:gd name="connsiteX32" fmla="*/ 959970 w 978390"/>
                <a:gd name="connsiteY32" fmla="*/ 309363 h 698991"/>
                <a:gd name="connsiteX33" fmla="*/ 958056 w 978390"/>
                <a:gd name="connsiteY33" fmla="*/ 318339 h 698991"/>
                <a:gd name="connsiteX34" fmla="*/ 959046 w 978390"/>
                <a:gd name="connsiteY34" fmla="*/ 322431 h 69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8390" h="698991">
                  <a:moveTo>
                    <a:pt x="959046" y="322431"/>
                  </a:moveTo>
                  <a:cubicBezTo>
                    <a:pt x="963072" y="336489"/>
                    <a:pt x="974490" y="387573"/>
                    <a:pt x="946176" y="441957"/>
                  </a:cubicBezTo>
                  <a:cubicBezTo>
                    <a:pt x="912846" y="505911"/>
                    <a:pt x="820116" y="526569"/>
                    <a:pt x="820116" y="526569"/>
                  </a:cubicBezTo>
                  <a:cubicBezTo>
                    <a:pt x="820116" y="526569"/>
                    <a:pt x="817410" y="533763"/>
                    <a:pt x="813846" y="540033"/>
                  </a:cubicBezTo>
                  <a:cubicBezTo>
                    <a:pt x="813384" y="540825"/>
                    <a:pt x="812856" y="541683"/>
                    <a:pt x="812196" y="542607"/>
                  </a:cubicBezTo>
                  <a:cubicBezTo>
                    <a:pt x="807510" y="549141"/>
                    <a:pt x="797808" y="560163"/>
                    <a:pt x="785994" y="587751"/>
                  </a:cubicBezTo>
                  <a:cubicBezTo>
                    <a:pt x="772464" y="619233"/>
                    <a:pt x="760782" y="669657"/>
                    <a:pt x="705870" y="689457"/>
                  </a:cubicBezTo>
                  <a:cubicBezTo>
                    <a:pt x="650958" y="709257"/>
                    <a:pt x="393492" y="702063"/>
                    <a:pt x="280038" y="630915"/>
                  </a:cubicBezTo>
                  <a:cubicBezTo>
                    <a:pt x="166584" y="559833"/>
                    <a:pt x="177408" y="605703"/>
                    <a:pt x="177408" y="605703"/>
                  </a:cubicBezTo>
                  <a:cubicBezTo>
                    <a:pt x="177408" y="605703"/>
                    <a:pt x="130614" y="655203"/>
                    <a:pt x="68442" y="641673"/>
                  </a:cubicBezTo>
                  <a:cubicBezTo>
                    <a:pt x="6336" y="628209"/>
                    <a:pt x="0" y="584055"/>
                    <a:pt x="0" y="584055"/>
                  </a:cubicBezTo>
                  <a:cubicBezTo>
                    <a:pt x="0" y="584055"/>
                    <a:pt x="1782" y="576861"/>
                    <a:pt x="22506" y="513831"/>
                  </a:cubicBezTo>
                  <a:cubicBezTo>
                    <a:pt x="43230" y="450801"/>
                    <a:pt x="59400" y="368895"/>
                    <a:pt x="69300" y="276165"/>
                  </a:cubicBezTo>
                  <a:cubicBezTo>
                    <a:pt x="79200" y="183435"/>
                    <a:pt x="112530" y="142053"/>
                    <a:pt x="188166" y="134859"/>
                  </a:cubicBezTo>
                  <a:cubicBezTo>
                    <a:pt x="263802" y="127665"/>
                    <a:pt x="285384" y="136641"/>
                    <a:pt x="306108" y="116841"/>
                  </a:cubicBezTo>
                  <a:cubicBezTo>
                    <a:pt x="326832" y="97041"/>
                    <a:pt x="357456" y="84435"/>
                    <a:pt x="357456" y="84435"/>
                  </a:cubicBezTo>
                  <a:lnTo>
                    <a:pt x="772002" y="141327"/>
                  </a:lnTo>
                  <a:lnTo>
                    <a:pt x="790482" y="143835"/>
                  </a:lnTo>
                  <a:cubicBezTo>
                    <a:pt x="790482" y="143835"/>
                    <a:pt x="792660" y="144165"/>
                    <a:pt x="796026" y="144363"/>
                  </a:cubicBezTo>
                  <a:cubicBezTo>
                    <a:pt x="803550" y="144825"/>
                    <a:pt x="816948" y="144693"/>
                    <a:pt x="823812" y="138423"/>
                  </a:cubicBezTo>
                  <a:cubicBezTo>
                    <a:pt x="833712" y="129447"/>
                    <a:pt x="850806" y="114993"/>
                    <a:pt x="855294" y="104235"/>
                  </a:cubicBezTo>
                  <a:cubicBezTo>
                    <a:pt x="859782" y="93411"/>
                    <a:pt x="849882" y="79023"/>
                    <a:pt x="849882" y="79023"/>
                  </a:cubicBezTo>
                  <a:cubicBezTo>
                    <a:pt x="849882" y="79023"/>
                    <a:pt x="860706" y="62853"/>
                    <a:pt x="845394" y="36717"/>
                  </a:cubicBezTo>
                  <a:cubicBezTo>
                    <a:pt x="831600" y="13221"/>
                    <a:pt x="808566" y="2463"/>
                    <a:pt x="804210" y="615"/>
                  </a:cubicBezTo>
                  <a:cubicBezTo>
                    <a:pt x="803748" y="417"/>
                    <a:pt x="803484" y="285"/>
                    <a:pt x="803484" y="285"/>
                  </a:cubicBezTo>
                  <a:cubicBezTo>
                    <a:pt x="803484" y="285"/>
                    <a:pt x="805662" y="-309"/>
                    <a:pt x="810744" y="219"/>
                  </a:cubicBezTo>
                  <a:cubicBezTo>
                    <a:pt x="810744" y="219"/>
                    <a:pt x="810744" y="219"/>
                    <a:pt x="810810" y="219"/>
                  </a:cubicBezTo>
                  <a:cubicBezTo>
                    <a:pt x="815034" y="615"/>
                    <a:pt x="821172" y="1803"/>
                    <a:pt x="829752" y="4641"/>
                  </a:cubicBezTo>
                  <a:cubicBezTo>
                    <a:pt x="841566" y="8601"/>
                    <a:pt x="857868" y="15729"/>
                    <a:pt x="879714" y="28533"/>
                  </a:cubicBezTo>
                  <a:cubicBezTo>
                    <a:pt x="936408" y="61863"/>
                    <a:pt x="973368" y="104169"/>
                    <a:pt x="977856" y="156375"/>
                  </a:cubicBezTo>
                  <a:cubicBezTo>
                    <a:pt x="977922" y="157299"/>
                    <a:pt x="977988" y="158289"/>
                    <a:pt x="978054" y="159279"/>
                  </a:cubicBezTo>
                  <a:cubicBezTo>
                    <a:pt x="980694" y="200793"/>
                    <a:pt x="967098" y="274251"/>
                    <a:pt x="960960" y="304611"/>
                  </a:cubicBezTo>
                  <a:cubicBezTo>
                    <a:pt x="960630" y="306327"/>
                    <a:pt x="960300" y="307911"/>
                    <a:pt x="959970" y="309363"/>
                  </a:cubicBezTo>
                  <a:cubicBezTo>
                    <a:pt x="958782" y="315105"/>
                    <a:pt x="958056" y="318339"/>
                    <a:pt x="958056" y="318339"/>
                  </a:cubicBezTo>
                  <a:cubicBezTo>
                    <a:pt x="958056" y="318339"/>
                    <a:pt x="958320" y="319989"/>
                    <a:pt x="959046" y="322431"/>
                  </a:cubicBezTo>
                  <a:close/>
                </a:path>
              </a:pathLst>
            </a:custGeom>
            <a:solidFill>
              <a:schemeClr val="accent1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BF609CF-C793-4559-90A5-E130867D63FF}"/>
                </a:ext>
              </a:extLst>
            </p:cNvPr>
            <p:cNvSpPr/>
            <p:nvPr/>
          </p:nvSpPr>
          <p:spPr>
            <a:xfrm>
              <a:off x="9276125" y="3025181"/>
              <a:ext cx="69241" cy="184074"/>
            </a:xfrm>
            <a:custGeom>
              <a:avLst/>
              <a:gdLst>
                <a:gd name="connsiteX0" fmla="*/ 0 w 69241"/>
                <a:gd name="connsiteY0" fmla="*/ 86196 h 184074"/>
                <a:gd name="connsiteX1" fmla="*/ 21912 w 69241"/>
                <a:gd name="connsiteY1" fmla="*/ 53064 h 184074"/>
                <a:gd name="connsiteX2" fmla="*/ 61710 w 69241"/>
                <a:gd name="connsiteY2" fmla="*/ 0 h 184074"/>
                <a:gd name="connsiteX3" fmla="*/ 66792 w 69241"/>
                <a:gd name="connsiteY3" fmla="*/ 95370 h 184074"/>
                <a:gd name="connsiteX4" fmla="*/ 0 w 69241"/>
                <a:gd name="connsiteY4" fmla="*/ 184074 h 184074"/>
                <a:gd name="connsiteX5" fmla="*/ 0 w 69241"/>
                <a:gd name="connsiteY5" fmla="*/ 86196 h 18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241" h="184074">
                  <a:moveTo>
                    <a:pt x="0" y="86196"/>
                  </a:moveTo>
                  <a:cubicBezTo>
                    <a:pt x="0" y="86196"/>
                    <a:pt x="2046" y="77550"/>
                    <a:pt x="21912" y="53064"/>
                  </a:cubicBezTo>
                  <a:cubicBezTo>
                    <a:pt x="41778" y="28578"/>
                    <a:pt x="61710" y="0"/>
                    <a:pt x="61710" y="0"/>
                  </a:cubicBezTo>
                  <a:cubicBezTo>
                    <a:pt x="61710" y="0"/>
                    <a:pt x="74448" y="45408"/>
                    <a:pt x="66792" y="95370"/>
                  </a:cubicBezTo>
                  <a:cubicBezTo>
                    <a:pt x="59136" y="145332"/>
                    <a:pt x="0" y="184074"/>
                    <a:pt x="0" y="184074"/>
                  </a:cubicBezTo>
                  <a:lnTo>
                    <a:pt x="0" y="86196"/>
                  </a:ln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B78A6D9B-5A38-4D50-9D4F-85A791FD8532}"/>
                </a:ext>
              </a:extLst>
            </p:cNvPr>
            <p:cNvSpPr/>
            <p:nvPr/>
          </p:nvSpPr>
          <p:spPr>
            <a:xfrm>
              <a:off x="8838424" y="2927568"/>
              <a:ext cx="82753" cy="219845"/>
            </a:xfrm>
            <a:custGeom>
              <a:avLst/>
              <a:gdLst>
                <a:gd name="connsiteX0" fmla="*/ 59455 w 82753"/>
                <a:gd name="connsiteY0" fmla="*/ 2112 h 219845"/>
                <a:gd name="connsiteX1" fmla="*/ 2761 w 82753"/>
                <a:gd name="connsiteY1" fmla="*/ 90024 h 219845"/>
                <a:gd name="connsiteX2" fmla="*/ 31339 w 82753"/>
                <a:gd name="connsiteY2" fmla="*/ 219846 h 219845"/>
                <a:gd name="connsiteX3" fmla="*/ 82753 w 82753"/>
                <a:gd name="connsiteY3" fmla="*/ 77352 h 219845"/>
                <a:gd name="connsiteX4" fmla="*/ 59455 w 82753"/>
                <a:gd name="connsiteY4" fmla="*/ 0 h 219845"/>
                <a:gd name="connsiteX5" fmla="*/ 59455 w 82753"/>
                <a:gd name="connsiteY5" fmla="*/ 2112 h 21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753" h="219845">
                  <a:moveTo>
                    <a:pt x="59455" y="2112"/>
                  </a:moveTo>
                  <a:cubicBezTo>
                    <a:pt x="59455" y="2112"/>
                    <a:pt x="16555" y="31746"/>
                    <a:pt x="2761" y="90024"/>
                  </a:cubicBezTo>
                  <a:cubicBezTo>
                    <a:pt x="-11033" y="148302"/>
                    <a:pt x="31339" y="219846"/>
                    <a:pt x="31339" y="219846"/>
                  </a:cubicBezTo>
                  <a:lnTo>
                    <a:pt x="82753" y="77352"/>
                  </a:lnTo>
                  <a:lnTo>
                    <a:pt x="59455" y="0"/>
                  </a:lnTo>
                  <a:lnTo>
                    <a:pt x="59455" y="2112"/>
                  </a:ln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6B649AF1-01EB-457F-9272-B90B16FB5868}"/>
                </a:ext>
              </a:extLst>
            </p:cNvPr>
            <p:cNvSpPr/>
            <p:nvPr/>
          </p:nvSpPr>
          <p:spPr>
            <a:xfrm>
              <a:off x="9538343" y="3125766"/>
              <a:ext cx="7062" cy="19139"/>
            </a:xfrm>
            <a:custGeom>
              <a:avLst/>
              <a:gdLst>
                <a:gd name="connsiteX0" fmla="*/ 7062 w 7062"/>
                <a:gd name="connsiteY0" fmla="*/ 19140 h 19139"/>
                <a:gd name="connsiteX1" fmla="*/ 0 w 7062"/>
                <a:gd name="connsiteY1" fmla="*/ 0 h 19139"/>
                <a:gd name="connsiteX2" fmla="*/ 7062 w 7062"/>
                <a:gd name="connsiteY2" fmla="*/ 19140 h 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2" h="19139">
                  <a:moveTo>
                    <a:pt x="7062" y="19140"/>
                  </a:moveTo>
                  <a:cubicBezTo>
                    <a:pt x="6798" y="18414"/>
                    <a:pt x="4356" y="10956"/>
                    <a:pt x="0" y="0"/>
                  </a:cubicBezTo>
                  <a:cubicBezTo>
                    <a:pt x="5082" y="11022"/>
                    <a:pt x="6930" y="18348"/>
                    <a:pt x="7062" y="19140"/>
                  </a:cubicBezTo>
                  <a:close/>
                </a:path>
              </a:pathLst>
            </a:custGeom>
            <a:solidFill>
              <a:srgbClr val="FFC8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A10F39B0-CF06-47F4-A334-4C90B1BEDB4B}"/>
                </a:ext>
              </a:extLst>
            </p:cNvPr>
            <p:cNvSpPr/>
            <p:nvPr/>
          </p:nvSpPr>
          <p:spPr>
            <a:xfrm>
              <a:off x="9346613" y="2791257"/>
              <a:ext cx="195624" cy="309494"/>
            </a:xfrm>
            <a:custGeom>
              <a:avLst/>
              <a:gdLst>
                <a:gd name="connsiteX0" fmla="*/ 108043 w 195624"/>
                <a:gd name="connsiteY0" fmla="*/ 173799 h 309494"/>
                <a:gd name="connsiteX1" fmla="*/ 137347 w 195624"/>
                <a:gd name="connsiteY1" fmla="*/ 242571 h 309494"/>
                <a:gd name="connsiteX2" fmla="*/ 178531 w 195624"/>
                <a:gd name="connsiteY2" fmla="*/ 304743 h 309494"/>
                <a:gd name="connsiteX3" fmla="*/ 177541 w 195624"/>
                <a:gd name="connsiteY3" fmla="*/ 309495 h 309494"/>
                <a:gd name="connsiteX4" fmla="*/ 129955 w 195624"/>
                <a:gd name="connsiteY4" fmla="*/ 260589 h 309494"/>
                <a:gd name="connsiteX5" fmla="*/ 29568 w 195624"/>
                <a:gd name="connsiteY5" fmla="*/ 214389 h 309494"/>
                <a:gd name="connsiteX6" fmla="*/ 8316 w 195624"/>
                <a:gd name="connsiteY6" fmla="*/ 193599 h 309494"/>
                <a:gd name="connsiteX7" fmla="*/ 2773 w 195624"/>
                <a:gd name="connsiteY7" fmla="*/ 186867 h 309494"/>
                <a:gd name="connsiteX8" fmla="*/ 1914 w 195624"/>
                <a:gd name="connsiteY8" fmla="*/ 186141 h 309494"/>
                <a:gd name="connsiteX9" fmla="*/ 133 w 195624"/>
                <a:gd name="connsiteY9" fmla="*/ 178683 h 309494"/>
                <a:gd name="connsiteX10" fmla="*/ 13597 w 195624"/>
                <a:gd name="connsiteY10" fmla="*/ 144363 h 309494"/>
                <a:gd name="connsiteX11" fmla="*/ 41383 w 195624"/>
                <a:gd name="connsiteY11" fmla="*/ 138423 h 309494"/>
                <a:gd name="connsiteX12" fmla="*/ 72864 w 195624"/>
                <a:gd name="connsiteY12" fmla="*/ 104235 h 309494"/>
                <a:gd name="connsiteX13" fmla="*/ 67453 w 195624"/>
                <a:gd name="connsiteY13" fmla="*/ 79023 h 309494"/>
                <a:gd name="connsiteX14" fmla="*/ 62964 w 195624"/>
                <a:gd name="connsiteY14" fmla="*/ 36717 h 309494"/>
                <a:gd name="connsiteX15" fmla="*/ 21781 w 195624"/>
                <a:gd name="connsiteY15" fmla="*/ 615 h 309494"/>
                <a:gd name="connsiteX16" fmla="*/ 21055 w 195624"/>
                <a:gd name="connsiteY16" fmla="*/ 285 h 309494"/>
                <a:gd name="connsiteX17" fmla="*/ 28314 w 195624"/>
                <a:gd name="connsiteY17" fmla="*/ 219 h 309494"/>
                <a:gd name="connsiteX18" fmla="*/ 28381 w 195624"/>
                <a:gd name="connsiteY18" fmla="*/ 219 h 309494"/>
                <a:gd name="connsiteX19" fmla="*/ 47323 w 195624"/>
                <a:gd name="connsiteY19" fmla="*/ 4641 h 309494"/>
                <a:gd name="connsiteX20" fmla="*/ 97285 w 195624"/>
                <a:gd name="connsiteY20" fmla="*/ 28533 h 309494"/>
                <a:gd name="connsiteX21" fmla="*/ 195427 w 195624"/>
                <a:gd name="connsiteY21" fmla="*/ 156375 h 309494"/>
                <a:gd name="connsiteX22" fmla="*/ 195625 w 195624"/>
                <a:gd name="connsiteY22" fmla="*/ 159279 h 309494"/>
                <a:gd name="connsiteX23" fmla="*/ 188629 w 195624"/>
                <a:gd name="connsiteY23" fmla="*/ 157893 h 309494"/>
                <a:gd name="connsiteX24" fmla="*/ 176617 w 195624"/>
                <a:gd name="connsiteY24" fmla="*/ 156639 h 309494"/>
                <a:gd name="connsiteX25" fmla="*/ 176617 w 195624"/>
                <a:gd name="connsiteY25" fmla="*/ 156639 h 309494"/>
                <a:gd name="connsiteX26" fmla="*/ 116029 w 195624"/>
                <a:gd name="connsiteY26" fmla="*/ 170235 h 309494"/>
                <a:gd name="connsiteX27" fmla="*/ 108043 w 195624"/>
                <a:gd name="connsiteY27" fmla="*/ 173799 h 30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624" h="309494">
                  <a:moveTo>
                    <a:pt x="108043" y="173799"/>
                  </a:moveTo>
                  <a:cubicBezTo>
                    <a:pt x="108043" y="173799"/>
                    <a:pt x="99595" y="204225"/>
                    <a:pt x="137347" y="242571"/>
                  </a:cubicBezTo>
                  <a:cubicBezTo>
                    <a:pt x="154177" y="259665"/>
                    <a:pt x="168169" y="283557"/>
                    <a:pt x="178531" y="304743"/>
                  </a:cubicBezTo>
                  <a:cubicBezTo>
                    <a:pt x="178201" y="306459"/>
                    <a:pt x="177871" y="308043"/>
                    <a:pt x="177541" y="309495"/>
                  </a:cubicBezTo>
                  <a:cubicBezTo>
                    <a:pt x="167113" y="294051"/>
                    <a:pt x="151867" y="276627"/>
                    <a:pt x="129955" y="260589"/>
                  </a:cubicBezTo>
                  <a:cubicBezTo>
                    <a:pt x="72997" y="218877"/>
                    <a:pt x="44814" y="218283"/>
                    <a:pt x="29568" y="214389"/>
                  </a:cubicBezTo>
                  <a:cubicBezTo>
                    <a:pt x="18612" y="211551"/>
                    <a:pt x="13464" y="201387"/>
                    <a:pt x="8316" y="193599"/>
                  </a:cubicBezTo>
                  <a:cubicBezTo>
                    <a:pt x="6535" y="190959"/>
                    <a:pt x="4818" y="188583"/>
                    <a:pt x="2773" y="186867"/>
                  </a:cubicBezTo>
                  <a:cubicBezTo>
                    <a:pt x="2509" y="186603"/>
                    <a:pt x="2179" y="186405"/>
                    <a:pt x="1914" y="186141"/>
                  </a:cubicBezTo>
                  <a:cubicBezTo>
                    <a:pt x="199" y="184821"/>
                    <a:pt x="-263" y="182181"/>
                    <a:pt x="133" y="178683"/>
                  </a:cubicBezTo>
                  <a:cubicBezTo>
                    <a:pt x="1321" y="168453"/>
                    <a:pt x="9835" y="151557"/>
                    <a:pt x="13597" y="144363"/>
                  </a:cubicBezTo>
                  <a:cubicBezTo>
                    <a:pt x="21121" y="144825"/>
                    <a:pt x="34519" y="144693"/>
                    <a:pt x="41383" y="138423"/>
                  </a:cubicBezTo>
                  <a:cubicBezTo>
                    <a:pt x="51283" y="129447"/>
                    <a:pt x="68377" y="114993"/>
                    <a:pt x="72864" y="104235"/>
                  </a:cubicBezTo>
                  <a:cubicBezTo>
                    <a:pt x="77353" y="93411"/>
                    <a:pt x="67453" y="79023"/>
                    <a:pt x="67453" y="79023"/>
                  </a:cubicBezTo>
                  <a:cubicBezTo>
                    <a:pt x="67453" y="79023"/>
                    <a:pt x="78277" y="62853"/>
                    <a:pt x="62964" y="36717"/>
                  </a:cubicBezTo>
                  <a:cubicBezTo>
                    <a:pt x="49171" y="13221"/>
                    <a:pt x="26137" y="2463"/>
                    <a:pt x="21781" y="615"/>
                  </a:cubicBezTo>
                  <a:cubicBezTo>
                    <a:pt x="21318" y="417"/>
                    <a:pt x="21055" y="285"/>
                    <a:pt x="21055" y="285"/>
                  </a:cubicBezTo>
                  <a:cubicBezTo>
                    <a:pt x="21055" y="285"/>
                    <a:pt x="23233" y="-309"/>
                    <a:pt x="28314" y="219"/>
                  </a:cubicBezTo>
                  <a:cubicBezTo>
                    <a:pt x="28314" y="219"/>
                    <a:pt x="28314" y="219"/>
                    <a:pt x="28381" y="219"/>
                  </a:cubicBezTo>
                  <a:cubicBezTo>
                    <a:pt x="32605" y="615"/>
                    <a:pt x="38743" y="1803"/>
                    <a:pt x="47323" y="4641"/>
                  </a:cubicBezTo>
                  <a:cubicBezTo>
                    <a:pt x="59137" y="8601"/>
                    <a:pt x="75439" y="15729"/>
                    <a:pt x="97285" y="28533"/>
                  </a:cubicBezTo>
                  <a:cubicBezTo>
                    <a:pt x="153979" y="61863"/>
                    <a:pt x="190939" y="104169"/>
                    <a:pt x="195427" y="156375"/>
                  </a:cubicBezTo>
                  <a:cubicBezTo>
                    <a:pt x="195493" y="157299"/>
                    <a:pt x="195559" y="158289"/>
                    <a:pt x="195625" y="159279"/>
                  </a:cubicBezTo>
                  <a:cubicBezTo>
                    <a:pt x="193381" y="158817"/>
                    <a:pt x="191071" y="158355"/>
                    <a:pt x="188629" y="157893"/>
                  </a:cubicBezTo>
                  <a:cubicBezTo>
                    <a:pt x="184801" y="157101"/>
                    <a:pt x="180775" y="156705"/>
                    <a:pt x="176617" y="156639"/>
                  </a:cubicBezTo>
                  <a:cubicBezTo>
                    <a:pt x="176617" y="156639"/>
                    <a:pt x="176617" y="156639"/>
                    <a:pt x="176617" y="156639"/>
                  </a:cubicBezTo>
                  <a:cubicBezTo>
                    <a:pt x="154243" y="156243"/>
                    <a:pt x="128701" y="165153"/>
                    <a:pt x="116029" y="170235"/>
                  </a:cubicBezTo>
                  <a:cubicBezTo>
                    <a:pt x="111079" y="172413"/>
                    <a:pt x="108043" y="173799"/>
                    <a:pt x="108043" y="173799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734743C1-51B3-4B84-B245-993018E73877}"/>
                </a:ext>
              </a:extLst>
            </p:cNvPr>
            <p:cNvSpPr/>
            <p:nvPr/>
          </p:nvSpPr>
          <p:spPr>
            <a:xfrm>
              <a:off x="9336383" y="2791591"/>
              <a:ext cx="197274" cy="193396"/>
            </a:xfrm>
            <a:custGeom>
              <a:avLst/>
              <a:gdLst>
                <a:gd name="connsiteX0" fmla="*/ 197274 w 197274"/>
                <a:gd name="connsiteY0" fmla="*/ 154127 h 193396"/>
                <a:gd name="connsiteX1" fmla="*/ 186912 w 197274"/>
                <a:gd name="connsiteY1" fmla="*/ 156436 h 193396"/>
                <a:gd name="connsiteX2" fmla="*/ 186912 w 197274"/>
                <a:gd name="connsiteY2" fmla="*/ 156436 h 193396"/>
                <a:gd name="connsiteX3" fmla="*/ 126324 w 197274"/>
                <a:gd name="connsiteY3" fmla="*/ 170033 h 193396"/>
                <a:gd name="connsiteX4" fmla="*/ 18678 w 197274"/>
                <a:gd name="connsiteY4" fmla="*/ 193265 h 193396"/>
                <a:gd name="connsiteX5" fmla="*/ 17754 w 197274"/>
                <a:gd name="connsiteY5" fmla="*/ 193396 h 193396"/>
                <a:gd name="connsiteX6" fmla="*/ 13134 w 197274"/>
                <a:gd name="connsiteY6" fmla="*/ 186598 h 193396"/>
                <a:gd name="connsiteX7" fmla="*/ 10494 w 197274"/>
                <a:gd name="connsiteY7" fmla="*/ 178481 h 193396"/>
                <a:gd name="connsiteX8" fmla="*/ 3762 w 197274"/>
                <a:gd name="connsiteY8" fmla="*/ 150233 h 193396"/>
                <a:gd name="connsiteX9" fmla="*/ 0 w 197274"/>
                <a:gd name="connsiteY9" fmla="*/ 141058 h 193396"/>
                <a:gd name="connsiteX10" fmla="*/ 18480 w 197274"/>
                <a:gd name="connsiteY10" fmla="*/ 143567 h 193396"/>
                <a:gd name="connsiteX11" fmla="*/ 24024 w 197274"/>
                <a:gd name="connsiteY11" fmla="*/ 144094 h 193396"/>
                <a:gd name="connsiteX12" fmla="*/ 51810 w 197274"/>
                <a:gd name="connsiteY12" fmla="*/ 138154 h 193396"/>
                <a:gd name="connsiteX13" fmla="*/ 83292 w 197274"/>
                <a:gd name="connsiteY13" fmla="*/ 103967 h 193396"/>
                <a:gd name="connsiteX14" fmla="*/ 77880 w 197274"/>
                <a:gd name="connsiteY14" fmla="*/ 78754 h 193396"/>
                <a:gd name="connsiteX15" fmla="*/ 73392 w 197274"/>
                <a:gd name="connsiteY15" fmla="*/ 36448 h 193396"/>
                <a:gd name="connsiteX16" fmla="*/ 32208 w 197274"/>
                <a:gd name="connsiteY16" fmla="*/ 346 h 193396"/>
                <a:gd name="connsiteX17" fmla="*/ 38742 w 197274"/>
                <a:gd name="connsiteY17" fmla="*/ 17 h 193396"/>
                <a:gd name="connsiteX18" fmla="*/ 38808 w 197274"/>
                <a:gd name="connsiteY18" fmla="*/ 17 h 193396"/>
                <a:gd name="connsiteX19" fmla="*/ 50952 w 197274"/>
                <a:gd name="connsiteY19" fmla="*/ 413 h 193396"/>
                <a:gd name="connsiteX20" fmla="*/ 57750 w 197274"/>
                <a:gd name="connsiteY20" fmla="*/ 4438 h 193396"/>
                <a:gd name="connsiteX21" fmla="*/ 95238 w 197274"/>
                <a:gd name="connsiteY21" fmla="*/ 87929 h 193396"/>
                <a:gd name="connsiteX22" fmla="*/ 132792 w 197274"/>
                <a:gd name="connsiteY22" fmla="*/ 160858 h 193396"/>
                <a:gd name="connsiteX23" fmla="*/ 197274 w 197274"/>
                <a:gd name="connsiteY23" fmla="*/ 154127 h 19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7274" h="193396">
                  <a:moveTo>
                    <a:pt x="197274" y="154127"/>
                  </a:moveTo>
                  <a:cubicBezTo>
                    <a:pt x="197274" y="154127"/>
                    <a:pt x="193446" y="154984"/>
                    <a:pt x="186912" y="156436"/>
                  </a:cubicBezTo>
                  <a:cubicBezTo>
                    <a:pt x="186912" y="156436"/>
                    <a:pt x="186912" y="156436"/>
                    <a:pt x="186912" y="156436"/>
                  </a:cubicBezTo>
                  <a:cubicBezTo>
                    <a:pt x="174174" y="159275"/>
                    <a:pt x="151272" y="164423"/>
                    <a:pt x="126324" y="170033"/>
                  </a:cubicBezTo>
                  <a:cubicBezTo>
                    <a:pt x="80058" y="180329"/>
                    <a:pt x="26796" y="192077"/>
                    <a:pt x="18678" y="193265"/>
                  </a:cubicBezTo>
                  <a:cubicBezTo>
                    <a:pt x="18216" y="193331"/>
                    <a:pt x="17952" y="193396"/>
                    <a:pt x="17754" y="193396"/>
                  </a:cubicBezTo>
                  <a:cubicBezTo>
                    <a:pt x="16302" y="193396"/>
                    <a:pt x="14718" y="190690"/>
                    <a:pt x="13134" y="186598"/>
                  </a:cubicBezTo>
                  <a:cubicBezTo>
                    <a:pt x="12276" y="184223"/>
                    <a:pt x="11352" y="181450"/>
                    <a:pt x="10494" y="178481"/>
                  </a:cubicBezTo>
                  <a:cubicBezTo>
                    <a:pt x="6996" y="166402"/>
                    <a:pt x="4092" y="151223"/>
                    <a:pt x="3762" y="150233"/>
                  </a:cubicBezTo>
                  <a:cubicBezTo>
                    <a:pt x="3696" y="149969"/>
                    <a:pt x="2178" y="146669"/>
                    <a:pt x="0" y="141058"/>
                  </a:cubicBezTo>
                  <a:lnTo>
                    <a:pt x="18480" y="143567"/>
                  </a:lnTo>
                  <a:cubicBezTo>
                    <a:pt x="18480" y="143567"/>
                    <a:pt x="20658" y="143896"/>
                    <a:pt x="24024" y="144094"/>
                  </a:cubicBezTo>
                  <a:cubicBezTo>
                    <a:pt x="31548" y="144556"/>
                    <a:pt x="44946" y="144425"/>
                    <a:pt x="51810" y="138154"/>
                  </a:cubicBezTo>
                  <a:cubicBezTo>
                    <a:pt x="61710" y="129179"/>
                    <a:pt x="78804" y="114725"/>
                    <a:pt x="83292" y="103967"/>
                  </a:cubicBezTo>
                  <a:cubicBezTo>
                    <a:pt x="87780" y="93142"/>
                    <a:pt x="77880" y="78754"/>
                    <a:pt x="77880" y="78754"/>
                  </a:cubicBezTo>
                  <a:cubicBezTo>
                    <a:pt x="77880" y="78754"/>
                    <a:pt x="88704" y="62584"/>
                    <a:pt x="73392" y="36448"/>
                  </a:cubicBezTo>
                  <a:cubicBezTo>
                    <a:pt x="59598" y="12952"/>
                    <a:pt x="36564" y="2194"/>
                    <a:pt x="32208" y="346"/>
                  </a:cubicBezTo>
                  <a:cubicBezTo>
                    <a:pt x="34320" y="148"/>
                    <a:pt x="36432" y="17"/>
                    <a:pt x="38742" y="17"/>
                  </a:cubicBezTo>
                  <a:cubicBezTo>
                    <a:pt x="38742" y="17"/>
                    <a:pt x="38742" y="17"/>
                    <a:pt x="38808" y="17"/>
                  </a:cubicBezTo>
                  <a:cubicBezTo>
                    <a:pt x="42636" y="-50"/>
                    <a:pt x="46662" y="83"/>
                    <a:pt x="50952" y="413"/>
                  </a:cubicBezTo>
                  <a:cubicBezTo>
                    <a:pt x="50952" y="413"/>
                    <a:pt x="53658" y="1733"/>
                    <a:pt x="57750" y="4438"/>
                  </a:cubicBezTo>
                  <a:cubicBezTo>
                    <a:pt x="71742" y="13744"/>
                    <a:pt x="101772" y="39748"/>
                    <a:pt x="95238" y="87929"/>
                  </a:cubicBezTo>
                  <a:cubicBezTo>
                    <a:pt x="86790" y="150233"/>
                    <a:pt x="71676" y="167590"/>
                    <a:pt x="132792" y="160858"/>
                  </a:cubicBezTo>
                  <a:cubicBezTo>
                    <a:pt x="193908" y="154127"/>
                    <a:pt x="197274" y="154127"/>
                    <a:pt x="197274" y="15412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79E64E53-8704-4BBC-B3BB-9AF8D5DF6ACF}"/>
                </a:ext>
              </a:extLst>
            </p:cNvPr>
            <p:cNvSpPr/>
            <p:nvPr/>
          </p:nvSpPr>
          <p:spPr>
            <a:xfrm>
              <a:off x="8721989" y="3201204"/>
              <a:ext cx="205392" cy="168762"/>
            </a:xfrm>
            <a:custGeom>
              <a:avLst/>
              <a:gdLst>
                <a:gd name="connsiteX0" fmla="*/ 0 w 205392"/>
                <a:gd name="connsiteY0" fmla="*/ 0 h 168762"/>
                <a:gd name="connsiteX1" fmla="*/ 73128 w 205392"/>
                <a:gd name="connsiteY1" fmla="*/ 79266 h 168762"/>
                <a:gd name="connsiteX2" fmla="*/ 205392 w 205392"/>
                <a:gd name="connsiteY2" fmla="*/ 117876 h 168762"/>
                <a:gd name="connsiteX3" fmla="*/ 115434 w 205392"/>
                <a:gd name="connsiteY3" fmla="*/ 103884 h 168762"/>
                <a:gd name="connsiteX4" fmla="*/ 64086 w 205392"/>
                <a:gd name="connsiteY4" fmla="*/ 168762 h 168762"/>
                <a:gd name="connsiteX5" fmla="*/ 34518 w 205392"/>
                <a:gd name="connsiteY5" fmla="*/ 119460 h 168762"/>
                <a:gd name="connsiteX6" fmla="*/ 43956 w 205392"/>
                <a:gd name="connsiteY6" fmla="*/ 87450 h 168762"/>
                <a:gd name="connsiteX7" fmla="*/ 0 w 205392"/>
                <a:gd name="connsiteY7" fmla="*/ 0 h 16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392" h="168762">
                  <a:moveTo>
                    <a:pt x="0" y="0"/>
                  </a:moveTo>
                  <a:cubicBezTo>
                    <a:pt x="0" y="0"/>
                    <a:pt x="19734" y="52140"/>
                    <a:pt x="73128" y="79266"/>
                  </a:cubicBezTo>
                  <a:cubicBezTo>
                    <a:pt x="126522" y="106392"/>
                    <a:pt x="205392" y="117876"/>
                    <a:pt x="205392" y="117876"/>
                  </a:cubicBezTo>
                  <a:cubicBezTo>
                    <a:pt x="205392" y="117876"/>
                    <a:pt x="166386" y="111738"/>
                    <a:pt x="115434" y="103884"/>
                  </a:cubicBezTo>
                  <a:cubicBezTo>
                    <a:pt x="64482" y="96096"/>
                    <a:pt x="64086" y="168762"/>
                    <a:pt x="64086" y="168762"/>
                  </a:cubicBezTo>
                  <a:cubicBezTo>
                    <a:pt x="64086" y="168762"/>
                    <a:pt x="32472" y="137940"/>
                    <a:pt x="34518" y="119460"/>
                  </a:cubicBezTo>
                  <a:cubicBezTo>
                    <a:pt x="36564" y="100980"/>
                    <a:pt x="43956" y="87450"/>
                    <a:pt x="43956" y="87450"/>
                  </a:cubicBezTo>
                  <a:cubicBezTo>
                    <a:pt x="43956" y="87450"/>
                    <a:pt x="6600" y="4191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FD550DA7-0D2C-49C9-B59A-704E22892ADE}"/>
                </a:ext>
              </a:extLst>
            </p:cNvPr>
            <p:cNvSpPr/>
            <p:nvPr/>
          </p:nvSpPr>
          <p:spPr>
            <a:xfrm>
              <a:off x="9339155" y="2980763"/>
              <a:ext cx="62106" cy="53262"/>
            </a:xfrm>
            <a:custGeom>
              <a:avLst/>
              <a:gdLst>
                <a:gd name="connsiteX0" fmla="*/ 62106 w 62106"/>
                <a:gd name="connsiteY0" fmla="*/ 0 h 53262"/>
                <a:gd name="connsiteX1" fmla="*/ 35970 w 62106"/>
                <a:gd name="connsiteY1" fmla="*/ 16962 h 53262"/>
                <a:gd name="connsiteX2" fmla="*/ 30228 w 62106"/>
                <a:gd name="connsiteY2" fmla="*/ 53262 h 53262"/>
                <a:gd name="connsiteX3" fmla="*/ 0 w 62106"/>
                <a:gd name="connsiteY3" fmla="*/ 34254 h 53262"/>
                <a:gd name="connsiteX4" fmla="*/ 6798 w 62106"/>
                <a:gd name="connsiteY4" fmla="*/ 8448 h 53262"/>
                <a:gd name="connsiteX5" fmla="*/ 62106 w 62106"/>
                <a:gd name="connsiteY5" fmla="*/ 0 h 5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06" h="53262">
                  <a:moveTo>
                    <a:pt x="62106" y="0"/>
                  </a:moveTo>
                  <a:cubicBezTo>
                    <a:pt x="62106" y="0"/>
                    <a:pt x="39732" y="-330"/>
                    <a:pt x="35970" y="16962"/>
                  </a:cubicBezTo>
                  <a:cubicBezTo>
                    <a:pt x="32208" y="34254"/>
                    <a:pt x="30228" y="53262"/>
                    <a:pt x="30228" y="53262"/>
                  </a:cubicBezTo>
                  <a:cubicBezTo>
                    <a:pt x="30228" y="53262"/>
                    <a:pt x="0" y="43758"/>
                    <a:pt x="0" y="34254"/>
                  </a:cubicBezTo>
                  <a:cubicBezTo>
                    <a:pt x="0" y="24750"/>
                    <a:pt x="6798" y="8448"/>
                    <a:pt x="6798" y="8448"/>
                  </a:cubicBezTo>
                  <a:cubicBezTo>
                    <a:pt x="6798" y="8448"/>
                    <a:pt x="27522" y="4422"/>
                    <a:pt x="6210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5D270AD8-E78E-43A2-99B8-06E7E8E11F44}"/>
                </a:ext>
              </a:extLst>
            </p:cNvPr>
            <p:cNvSpPr/>
            <p:nvPr/>
          </p:nvSpPr>
          <p:spPr>
            <a:xfrm>
              <a:off x="9225173" y="3105702"/>
              <a:ext cx="304027" cy="239316"/>
            </a:xfrm>
            <a:custGeom>
              <a:avLst/>
              <a:gdLst>
                <a:gd name="connsiteX0" fmla="*/ 285450 w 304027"/>
                <a:gd name="connsiteY0" fmla="*/ 127446 h 239316"/>
                <a:gd name="connsiteX1" fmla="*/ 159390 w 304027"/>
                <a:gd name="connsiteY1" fmla="*/ 212058 h 239316"/>
                <a:gd name="connsiteX2" fmla="*/ 153120 w 304027"/>
                <a:gd name="connsiteY2" fmla="*/ 225522 h 239316"/>
                <a:gd name="connsiteX3" fmla="*/ 151470 w 304027"/>
                <a:gd name="connsiteY3" fmla="*/ 228096 h 239316"/>
                <a:gd name="connsiteX4" fmla="*/ 109098 w 304027"/>
                <a:gd name="connsiteY4" fmla="*/ 231000 h 239316"/>
                <a:gd name="connsiteX5" fmla="*/ 0 w 304027"/>
                <a:gd name="connsiteY5" fmla="*/ 239316 h 239316"/>
                <a:gd name="connsiteX6" fmla="*/ 231132 w 304027"/>
                <a:gd name="connsiteY6" fmla="*/ 151800 h 239316"/>
                <a:gd name="connsiteX7" fmla="*/ 294756 w 304027"/>
                <a:gd name="connsiteY7" fmla="*/ 0 h 239316"/>
                <a:gd name="connsiteX8" fmla="*/ 298386 w 304027"/>
                <a:gd name="connsiteY8" fmla="*/ 7854 h 239316"/>
                <a:gd name="connsiteX9" fmla="*/ 285450 w 304027"/>
                <a:gd name="connsiteY9" fmla="*/ 127446 h 23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027" h="239316">
                  <a:moveTo>
                    <a:pt x="285450" y="127446"/>
                  </a:moveTo>
                  <a:cubicBezTo>
                    <a:pt x="252120" y="191400"/>
                    <a:pt x="159390" y="212058"/>
                    <a:pt x="159390" y="212058"/>
                  </a:cubicBezTo>
                  <a:cubicBezTo>
                    <a:pt x="159390" y="212058"/>
                    <a:pt x="156684" y="219252"/>
                    <a:pt x="153120" y="225522"/>
                  </a:cubicBezTo>
                  <a:cubicBezTo>
                    <a:pt x="152658" y="226314"/>
                    <a:pt x="152130" y="227172"/>
                    <a:pt x="151470" y="228096"/>
                  </a:cubicBezTo>
                  <a:cubicBezTo>
                    <a:pt x="126720" y="230406"/>
                    <a:pt x="109098" y="231000"/>
                    <a:pt x="109098" y="231000"/>
                  </a:cubicBezTo>
                  <a:lnTo>
                    <a:pt x="0" y="239316"/>
                  </a:lnTo>
                  <a:cubicBezTo>
                    <a:pt x="13794" y="238062"/>
                    <a:pt x="142164" y="224796"/>
                    <a:pt x="231132" y="151800"/>
                  </a:cubicBezTo>
                  <a:cubicBezTo>
                    <a:pt x="323664" y="75834"/>
                    <a:pt x="295680" y="2376"/>
                    <a:pt x="294756" y="0"/>
                  </a:cubicBezTo>
                  <a:cubicBezTo>
                    <a:pt x="295020" y="462"/>
                    <a:pt x="296340" y="3168"/>
                    <a:pt x="298386" y="7854"/>
                  </a:cubicBezTo>
                  <a:cubicBezTo>
                    <a:pt x="302346" y="21978"/>
                    <a:pt x="313764" y="73062"/>
                    <a:pt x="285450" y="12744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ABB15698-AB46-4731-B727-BB9E644C4719}"/>
                </a:ext>
              </a:extLst>
            </p:cNvPr>
            <p:cNvSpPr/>
            <p:nvPr/>
          </p:nvSpPr>
          <p:spPr>
            <a:xfrm>
              <a:off x="8570783" y="2973833"/>
              <a:ext cx="165396" cy="413358"/>
            </a:xfrm>
            <a:custGeom>
              <a:avLst/>
              <a:gdLst>
                <a:gd name="connsiteX0" fmla="*/ 101442 w 165396"/>
                <a:gd name="connsiteY0" fmla="*/ 0 h 413358"/>
                <a:gd name="connsiteX1" fmla="*/ 113124 w 165396"/>
                <a:gd name="connsiteY1" fmla="*/ 119328 h 413358"/>
                <a:gd name="connsiteX2" fmla="*/ 165396 w 165396"/>
                <a:gd name="connsiteY2" fmla="*/ 292446 h 413358"/>
                <a:gd name="connsiteX3" fmla="*/ 110022 w 165396"/>
                <a:gd name="connsiteY3" fmla="*/ 188760 h 413358"/>
                <a:gd name="connsiteX4" fmla="*/ 95964 w 165396"/>
                <a:gd name="connsiteY4" fmla="*/ 110814 h 413358"/>
                <a:gd name="connsiteX5" fmla="*/ 73326 w 165396"/>
                <a:gd name="connsiteY5" fmla="*/ 221562 h 413358"/>
                <a:gd name="connsiteX6" fmla="*/ 6270 w 165396"/>
                <a:gd name="connsiteY6" fmla="*/ 413358 h 413358"/>
                <a:gd name="connsiteX7" fmla="*/ 0 w 165396"/>
                <a:gd name="connsiteY7" fmla="*/ 398574 h 413358"/>
                <a:gd name="connsiteX8" fmla="*/ 67056 w 165396"/>
                <a:gd name="connsiteY8" fmla="*/ 167772 h 413358"/>
                <a:gd name="connsiteX9" fmla="*/ 101442 w 165396"/>
                <a:gd name="connsiteY9" fmla="*/ 0 h 41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396" h="413358">
                  <a:moveTo>
                    <a:pt x="101442" y="0"/>
                  </a:moveTo>
                  <a:cubicBezTo>
                    <a:pt x="101442" y="0"/>
                    <a:pt x="105336" y="3894"/>
                    <a:pt x="113124" y="119328"/>
                  </a:cubicBezTo>
                  <a:cubicBezTo>
                    <a:pt x="120912" y="234762"/>
                    <a:pt x="165396" y="292446"/>
                    <a:pt x="165396" y="292446"/>
                  </a:cubicBezTo>
                  <a:cubicBezTo>
                    <a:pt x="165396" y="292446"/>
                    <a:pt x="122496" y="245652"/>
                    <a:pt x="110022" y="188760"/>
                  </a:cubicBezTo>
                  <a:cubicBezTo>
                    <a:pt x="97548" y="131868"/>
                    <a:pt x="95964" y="110814"/>
                    <a:pt x="95964" y="110814"/>
                  </a:cubicBezTo>
                  <a:cubicBezTo>
                    <a:pt x="95964" y="110814"/>
                    <a:pt x="118602" y="110022"/>
                    <a:pt x="73326" y="221562"/>
                  </a:cubicBezTo>
                  <a:cubicBezTo>
                    <a:pt x="28116" y="333036"/>
                    <a:pt x="6270" y="413358"/>
                    <a:pt x="6270" y="413358"/>
                  </a:cubicBezTo>
                  <a:lnTo>
                    <a:pt x="0" y="398574"/>
                  </a:lnTo>
                  <a:cubicBezTo>
                    <a:pt x="0" y="398574"/>
                    <a:pt x="63954" y="257466"/>
                    <a:pt x="67056" y="167772"/>
                  </a:cubicBezTo>
                  <a:cubicBezTo>
                    <a:pt x="70224" y="77946"/>
                    <a:pt x="78012" y="16368"/>
                    <a:pt x="101442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8C024C9B-8C7D-496E-83AE-D74090C32AED}"/>
                </a:ext>
              </a:extLst>
            </p:cNvPr>
            <p:cNvSpPr/>
            <p:nvPr/>
          </p:nvSpPr>
          <p:spPr>
            <a:xfrm>
              <a:off x="8705572" y="3067422"/>
              <a:ext cx="278107" cy="250547"/>
            </a:xfrm>
            <a:custGeom>
              <a:avLst/>
              <a:gdLst>
                <a:gd name="connsiteX0" fmla="*/ 115 w 278107"/>
                <a:gd name="connsiteY0" fmla="*/ 0 h 250547"/>
                <a:gd name="connsiteX1" fmla="*/ 86905 w 278107"/>
                <a:gd name="connsiteY1" fmla="*/ 167046 h 250547"/>
                <a:gd name="connsiteX2" fmla="*/ 278107 w 278107"/>
                <a:gd name="connsiteY2" fmla="*/ 250536 h 250547"/>
                <a:gd name="connsiteX3" fmla="*/ 80305 w 278107"/>
                <a:gd name="connsiteY3" fmla="*/ 196680 h 250547"/>
                <a:gd name="connsiteX4" fmla="*/ 115 w 278107"/>
                <a:gd name="connsiteY4" fmla="*/ 0 h 25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07" h="250547">
                  <a:moveTo>
                    <a:pt x="115" y="0"/>
                  </a:moveTo>
                  <a:cubicBezTo>
                    <a:pt x="115" y="0"/>
                    <a:pt x="11137" y="96690"/>
                    <a:pt x="86905" y="167046"/>
                  </a:cubicBezTo>
                  <a:cubicBezTo>
                    <a:pt x="162739" y="237402"/>
                    <a:pt x="278107" y="250536"/>
                    <a:pt x="278107" y="250536"/>
                  </a:cubicBezTo>
                  <a:cubicBezTo>
                    <a:pt x="278107" y="250536"/>
                    <a:pt x="167095" y="252714"/>
                    <a:pt x="80305" y="196680"/>
                  </a:cubicBezTo>
                  <a:cubicBezTo>
                    <a:pt x="-6485" y="140646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745A2F0A-AA32-446C-A195-6C2655E42DE0}"/>
                </a:ext>
              </a:extLst>
            </p:cNvPr>
            <p:cNvSpPr/>
            <p:nvPr/>
          </p:nvSpPr>
          <p:spPr>
            <a:xfrm>
              <a:off x="9378689" y="3013829"/>
              <a:ext cx="144892" cy="192588"/>
            </a:xfrm>
            <a:custGeom>
              <a:avLst/>
              <a:gdLst>
                <a:gd name="connsiteX0" fmla="*/ 0 w 144892"/>
                <a:gd name="connsiteY0" fmla="*/ 0 h 192588"/>
                <a:gd name="connsiteX1" fmla="*/ 88770 w 144892"/>
                <a:gd name="connsiteY1" fmla="*/ 59202 h 192588"/>
                <a:gd name="connsiteX2" fmla="*/ 117876 w 144892"/>
                <a:gd name="connsiteY2" fmla="*/ 192588 h 192588"/>
                <a:gd name="connsiteX3" fmla="*/ 132924 w 144892"/>
                <a:gd name="connsiteY3" fmla="*/ 85404 h 192588"/>
                <a:gd name="connsiteX4" fmla="*/ 0 w 144892"/>
                <a:gd name="connsiteY4" fmla="*/ 0 h 19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92" h="192588">
                  <a:moveTo>
                    <a:pt x="0" y="0"/>
                  </a:moveTo>
                  <a:cubicBezTo>
                    <a:pt x="0" y="0"/>
                    <a:pt x="8250" y="1452"/>
                    <a:pt x="88770" y="59202"/>
                  </a:cubicBezTo>
                  <a:cubicBezTo>
                    <a:pt x="169290" y="116886"/>
                    <a:pt x="117876" y="192588"/>
                    <a:pt x="117876" y="192588"/>
                  </a:cubicBezTo>
                  <a:cubicBezTo>
                    <a:pt x="117876" y="192588"/>
                    <a:pt x="166848" y="143088"/>
                    <a:pt x="132924" y="85404"/>
                  </a:cubicBezTo>
                  <a:cubicBezTo>
                    <a:pt x="98934" y="2765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59F110A-2E5B-4D76-BE4E-C1E0D324E3D6}"/>
                </a:ext>
              </a:extLst>
            </p:cNvPr>
            <p:cNvSpPr/>
            <p:nvPr/>
          </p:nvSpPr>
          <p:spPr>
            <a:xfrm>
              <a:off x="9449507" y="2836883"/>
              <a:ext cx="90370" cy="249612"/>
            </a:xfrm>
            <a:custGeom>
              <a:avLst/>
              <a:gdLst>
                <a:gd name="connsiteX0" fmla="*/ 0 w 90370"/>
                <a:gd name="connsiteY0" fmla="*/ 0 h 249612"/>
                <a:gd name="connsiteX1" fmla="*/ 68574 w 90370"/>
                <a:gd name="connsiteY1" fmla="*/ 67254 h 249612"/>
                <a:gd name="connsiteX2" fmla="*/ 71478 w 90370"/>
                <a:gd name="connsiteY2" fmla="*/ 249612 h 249612"/>
                <a:gd name="connsiteX3" fmla="*/ 87648 w 90370"/>
                <a:gd name="connsiteY3" fmla="*/ 93456 h 249612"/>
                <a:gd name="connsiteX4" fmla="*/ 0 w 90370"/>
                <a:gd name="connsiteY4" fmla="*/ 0 h 24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70" h="249612">
                  <a:moveTo>
                    <a:pt x="0" y="0"/>
                  </a:moveTo>
                  <a:cubicBezTo>
                    <a:pt x="0" y="0"/>
                    <a:pt x="38148" y="14256"/>
                    <a:pt x="68574" y="67254"/>
                  </a:cubicBezTo>
                  <a:cubicBezTo>
                    <a:pt x="99000" y="120252"/>
                    <a:pt x="71478" y="249612"/>
                    <a:pt x="71478" y="249612"/>
                  </a:cubicBezTo>
                  <a:cubicBezTo>
                    <a:pt x="71478" y="249612"/>
                    <a:pt x="98934" y="153582"/>
                    <a:pt x="87648" y="93456"/>
                  </a:cubicBezTo>
                  <a:cubicBezTo>
                    <a:pt x="76296" y="33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F71723AB-56CD-47A7-923A-6A73600A7400}"/>
                </a:ext>
              </a:extLst>
            </p:cNvPr>
            <p:cNvSpPr/>
            <p:nvPr/>
          </p:nvSpPr>
          <p:spPr>
            <a:xfrm>
              <a:off x="8849080" y="3316835"/>
              <a:ext cx="449419" cy="112696"/>
            </a:xfrm>
            <a:custGeom>
              <a:avLst/>
              <a:gdLst>
                <a:gd name="connsiteX0" fmla="*/ 6097 w 449419"/>
                <a:gd name="connsiteY0" fmla="*/ 0 h 112696"/>
                <a:gd name="connsiteX1" fmla="*/ 210433 w 449419"/>
                <a:gd name="connsiteY1" fmla="*/ 27720 h 112696"/>
                <a:gd name="connsiteX2" fmla="*/ 449419 w 449419"/>
                <a:gd name="connsiteY2" fmla="*/ 28116 h 112696"/>
                <a:gd name="connsiteX3" fmla="*/ 412327 w 449419"/>
                <a:gd name="connsiteY3" fmla="*/ 68904 h 112696"/>
                <a:gd name="connsiteX4" fmla="*/ 214129 w 449419"/>
                <a:gd name="connsiteY4" fmla="*/ 112134 h 112696"/>
                <a:gd name="connsiteX5" fmla="*/ 25 w 449419"/>
                <a:gd name="connsiteY5" fmla="*/ 46860 h 112696"/>
                <a:gd name="connsiteX6" fmla="*/ 6097 w 449419"/>
                <a:gd name="connsiteY6" fmla="*/ 0 h 1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419" h="112696">
                  <a:moveTo>
                    <a:pt x="6097" y="0"/>
                  </a:moveTo>
                  <a:cubicBezTo>
                    <a:pt x="6097" y="0"/>
                    <a:pt x="30583" y="5742"/>
                    <a:pt x="210433" y="27720"/>
                  </a:cubicBezTo>
                  <a:cubicBezTo>
                    <a:pt x="390283" y="49698"/>
                    <a:pt x="449419" y="28116"/>
                    <a:pt x="449419" y="28116"/>
                  </a:cubicBezTo>
                  <a:cubicBezTo>
                    <a:pt x="449419" y="28116"/>
                    <a:pt x="429817" y="34254"/>
                    <a:pt x="412327" y="68904"/>
                  </a:cubicBezTo>
                  <a:cubicBezTo>
                    <a:pt x="394771" y="103554"/>
                    <a:pt x="350353" y="105600"/>
                    <a:pt x="214129" y="112134"/>
                  </a:cubicBezTo>
                  <a:cubicBezTo>
                    <a:pt x="77905" y="118668"/>
                    <a:pt x="-1625" y="66462"/>
                    <a:pt x="25" y="46860"/>
                  </a:cubicBezTo>
                  <a:cubicBezTo>
                    <a:pt x="1609" y="27324"/>
                    <a:pt x="6097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95787B1-231F-481D-8F85-D830F8F05A9D}"/>
                </a:ext>
              </a:extLst>
            </p:cNvPr>
            <p:cNvSpPr/>
            <p:nvPr/>
          </p:nvSpPr>
          <p:spPr>
            <a:xfrm>
              <a:off x="8852867" y="3310566"/>
              <a:ext cx="414639" cy="44358"/>
            </a:xfrm>
            <a:custGeom>
              <a:avLst/>
              <a:gdLst>
                <a:gd name="connsiteX0" fmla="*/ 0 w 414639"/>
                <a:gd name="connsiteY0" fmla="*/ 0 h 44358"/>
                <a:gd name="connsiteX1" fmla="*/ 151272 w 414639"/>
                <a:gd name="connsiteY1" fmla="*/ 16830 h 44358"/>
                <a:gd name="connsiteX2" fmla="*/ 414612 w 414639"/>
                <a:gd name="connsiteY2" fmla="*/ 44352 h 44358"/>
                <a:gd name="connsiteX3" fmla="*/ 202686 w 414639"/>
                <a:gd name="connsiteY3" fmla="*/ 30360 h 44358"/>
                <a:gd name="connsiteX4" fmla="*/ 0 w 414639"/>
                <a:gd name="connsiteY4" fmla="*/ 0 h 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639" h="44358">
                  <a:moveTo>
                    <a:pt x="0" y="0"/>
                  </a:moveTo>
                  <a:cubicBezTo>
                    <a:pt x="0" y="0"/>
                    <a:pt x="10758" y="14454"/>
                    <a:pt x="151272" y="16830"/>
                  </a:cubicBezTo>
                  <a:cubicBezTo>
                    <a:pt x="291786" y="19140"/>
                    <a:pt x="412698" y="44814"/>
                    <a:pt x="414612" y="44352"/>
                  </a:cubicBezTo>
                  <a:cubicBezTo>
                    <a:pt x="416460" y="43890"/>
                    <a:pt x="324060" y="28446"/>
                    <a:pt x="202686" y="30360"/>
                  </a:cubicBezTo>
                  <a:cubicBezTo>
                    <a:pt x="81246" y="3220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B619EBED-DE6A-4CF7-AFCB-DB568C094E7D}"/>
                </a:ext>
              </a:extLst>
            </p:cNvPr>
            <p:cNvSpPr/>
            <p:nvPr/>
          </p:nvSpPr>
          <p:spPr>
            <a:xfrm>
              <a:off x="9372355" y="3022382"/>
              <a:ext cx="150026" cy="160935"/>
            </a:xfrm>
            <a:custGeom>
              <a:avLst/>
              <a:gdLst>
                <a:gd name="connsiteX0" fmla="*/ 196 w 150026"/>
                <a:gd name="connsiteY0" fmla="*/ 27 h 160935"/>
                <a:gd name="connsiteX1" fmla="*/ 107974 w 150026"/>
                <a:gd name="connsiteY1" fmla="*/ 64905 h 160935"/>
                <a:gd name="connsiteX2" fmla="*/ 141700 w 150026"/>
                <a:gd name="connsiteY2" fmla="*/ 160935 h 160935"/>
                <a:gd name="connsiteX3" fmla="*/ 138136 w 150026"/>
                <a:gd name="connsiteY3" fmla="*/ 91965 h 160935"/>
                <a:gd name="connsiteX4" fmla="*/ 196 w 150026"/>
                <a:gd name="connsiteY4" fmla="*/ 27 h 16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26" h="160935">
                  <a:moveTo>
                    <a:pt x="196" y="27"/>
                  </a:moveTo>
                  <a:cubicBezTo>
                    <a:pt x="-3830" y="-699"/>
                    <a:pt x="54844" y="12831"/>
                    <a:pt x="107974" y="64905"/>
                  </a:cubicBezTo>
                  <a:cubicBezTo>
                    <a:pt x="161104" y="117045"/>
                    <a:pt x="141700" y="160935"/>
                    <a:pt x="141700" y="160935"/>
                  </a:cubicBezTo>
                  <a:cubicBezTo>
                    <a:pt x="141700" y="160935"/>
                    <a:pt x="162622" y="141003"/>
                    <a:pt x="138136" y="91965"/>
                  </a:cubicBezTo>
                  <a:cubicBezTo>
                    <a:pt x="113584" y="42927"/>
                    <a:pt x="71674" y="12831"/>
                    <a:pt x="196" y="27"/>
                  </a:cubicBez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B3037664-C8E3-476D-8F76-138066FB5169}"/>
                </a:ext>
              </a:extLst>
            </p:cNvPr>
            <p:cNvSpPr/>
            <p:nvPr/>
          </p:nvSpPr>
          <p:spPr>
            <a:xfrm>
              <a:off x="8642195" y="3040427"/>
              <a:ext cx="107579" cy="226908"/>
            </a:xfrm>
            <a:custGeom>
              <a:avLst/>
              <a:gdLst>
                <a:gd name="connsiteX0" fmla="*/ 0 w 107579"/>
                <a:gd name="connsiteY0" fmla="*/ 0 h 226908"/>
                <a:gd name="connsiteX1" fmla="*/ 48312 w 107579"/>
                <a:gd name="connsiteY1" fmla="*/ 95898 h 226908"/>
                <a:gd name="connsiteX2" fmla="*/ 107580 w 107579"/>
                <a:gd name="connsiteY2" fmla="*/ 226908 h 226908"/>
                <a:gd name="connsiteX3" fmla="*/ 38610 w 107579"/>
                <a:gd name="connsiteY3" fmla="*/ 122100 h 226908"/>
                <a:gd name="connsiteX4" fmla="*/ 0 w 107579"/>
                <a:gd name="connsiteY4" fmla="*/ 0 h 22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79" h="226908">
                  <a:moveTo>
                    <a:pt x="0" y="0"/>
                  </a:moveTo>
                  <a:cubicBezTo>
                    <a:pt x="0" y="0"/>
                    <a:pt x="28050" y="-792"/>
                    <a:pt x="48312" y="95898"/>
                  </a:cubicBezTo>
                  <a:cubicBezTo>
                    <a:pt x="68574" y="192588"/>
                    <a:pt x="107580" y="226908"/>
                    <a:pt x="107580" y="226908"/>
                  </a:cubicBezTo>
                  <a:cubicBezTo>
                    <a:pt x="107580" y="226908"/>
                    <a:pt x="53790" y="184932"/>
                    <a:pt x="38610" y="122100"/>
                  </a:cubicBezTo>
                  <a:cubicBezTo>
                    <a:pt x="23364" y="5926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BFD11C4-8014-48DD-9309-4D82586F0DCE}"/>
                </a:ext>
              </a:extLst>
            </p:cNvPr>
            <p:cNvSpPr/>
            <p:nvPr/>
          </p:nvSpPr>
          <p:spPr>
            <a:xfrm>
              <a:off x="8593546" y="3476309"/>
              <a:ext cx="51421" cy="464010"/>
            </a:xfrm>
            <a:custGeom>
              <a:avLst/>
              <a:gdLst>
                <a:gd name="connsiteX0" fmla="*/ 50563 w 51421"/>
                <a:gd name="connsiteY0" fmla="*/ 4140 h 464010"/>
                <a:gd name="connsiteX1" fmla="*/ 51421 w 51421"/>
                <a:gd name="connsiteY1" fmla="*/ 453138 h 464010"/>
                <a:gd name="connsiteX2" fmla="*/ 73 w 51421"/>
                <a:gd name="connsiteY2" fmla="*/ 449838 h 464010"/>
                <a:gd name="connsiteX3" fmla="*/ 3373 w 51421"/>
                <a:gd name="connsiteY3" fmla="*/ 19915 h 464010"/>
                <a:gd name="connsiteX4" fmla="*/ 3835 w 51421"/>
                <a:gd name="connsiteY4" fmla="*/ 1566 h 464010"/>
                <a:gd name="connsiteX5" fmla="*/ 5221 w 51421"/>
                <a:gd name="connsiteY5" fmla="*/ 48 h 464010"/>
                <a:gd name="connsiteX6" fmla="*/ 50563 w 51421"/>
                <a:gd name="connsiteY6" fmla="*/ 4140 h 46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21" h="464010">
                  <a:moveTo>
                    <a:pt x="50563" y="4140"/>
                  </a:moveTo>
                  <a:lnTo>
                    <a:pt x="51421" y="453138"/>
                  </a:lnTo>
                  <a:cubicBezTo>
                    <a:pt x="51421" y="453138"/>
                    <a:pt x="18289" y="479670"/>
                    <a:pt x="73" y="449838"/>
                  </a:cubicBezTo>
                  <a:cubicBezTo>
                    <a:pt x="73" y="449838"/>
                    <a:pt x="-785" y="33972"/>
                    <a:pt x="3373" y="19915"/>
                  </a:cubicBezTo>
                  <a:cubicBezTo>
                    <a:pt x="6079" y="10674"/>
                    <a:pt x="4957" y="4603"/>
                    <a:pt x="3835" y="1566"/>
                  </a:cubicBezTo>
                  <a:cubicBezTo>
                    <a:pt x="3505" y="642"/>
                    <a:pt x="4363" y="-216"/>
                    <a:pt x="5221" y="48"/>
                  </a:cubicBezTo>
                  <a:cubicBezTo>
                    <a:pt x="12019" y="2226"/>
                    <a:pt x="31291" y="7507"/>
                    <a:pt x="50563" y="4140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5ECBE883-24F2-4876-8048-A3895E28358A}"/>
                </a:ext>
              </a:extLst>
            </p:cNvPr>
            <p:cNvSpPr/>
            <p:nvPr/>
          </p:nvSpPr>
          <p:spPr>
            <a:xfrm>
              <a:off x="8416937" y="3891559"/>
              <a:ext cx="401015" cy="553128"/>
            </a:xfrm>
            <a:custGeom>
              <a:avLst/>
              <a:gdLst>
                <a:gd name="connsiteX0" fmla="*/ 400554 w 401015"/>
                <a:gd name="connsiteY0" fmla="*/ 176290 h 553128"/>
                <a:gd name="connsiteX1" fmla="*/ 400554 w 401015"/>
                <a:gd name="connsiteY1" fmla="*/ 177808 h 553128"/>
                <a:gd name="connsiteX2" fmla="*/ 394878 w 401015"/>
                <a:gd name="connsiteY2" fmla="*/ 516256 h 553128"/>
                <a:gd name="connsiteX3" fmla="*/ 392106 w 401015"/>
                <a:gd name="connsiteY3" fmla="*/ 529654 h 553128"/>
                <a:gd name="connsiteX4" fmla="*/ 355476 w 401015"/>
                <a:gd name="connsiteY4" fmla="*/ 553084 h 553128"/>
                <a:gd name="connsiteX5" fmla="*/ 53130 w 401015"/>
                <a:gd name="connsiteY5" fmla="*/ 538564 h 553128"/>
                <a:gd name="connsiteX6" fmla="*/ 17424 w 401015"/>
                <a:gd name="connsiteY6" fmla="*/ 503386 h 553128"/>
                <a:gd name="connsiteX7" fmla="*/ 0 w 401015"/>
                <a:gd name="connsiteY7" fmla="*/ 205066 h 553128"/>
                <a:gd name="connsiteX8" fmla="*/ 1122 w 401015"/>
                <a:gd name="connsiteY8" fmla="*/ 188038 h 553128"/>
                <a:gd name="connsiteX9" fmla="*/ 1122 w 401015"/>
                <a:gd name="connsiteY9" fmla="*/ 188038 h 553128"/>
                <a:gd name="connsiteX10" fmla="*/ 1914 w 401015"/>
                <a:gd name="connsiteY10" fmla="*/ 181966 h 553128"/>
                <a:gd name="connsiteX11" fmla="*/ 1980 w 401015"/>
                <a:gd name="connsiteY11" fmla="*/ 181438 h 553128"/>
                <a:gd name="connsiteX12" fmla="*/ 10428 w 401015"/>
                <a:gd name="connsiteY12" fmla="*/ 122698 h 553128"/>
                <a:gd name="connsiteX13" fmla="*/ 67584 w 401015"/>
                <a:gd name="connsiteY13" fmla="*/ 3436 h 553128"/>
                <a:gd name="connsiteX14" fmla="*/ 70356 w 401015"/>
                <a:gd name="connsiteY14" fmla="*/ 2842 h 553128"/>
                <a:gd name="connsiteX15" fmla="*/ 176484 w 401015"/>
                <a:gd name="connsiteY15" fmla="*/ 4624 h 553128"/>
                <a:gd name="connsiteX16" fmla="*/ 179718 w 401015"/>
                <a:gd name="connsiteY16" fmla="*/ 5086 h 553128"/>
                <a:gd name="connsiteX17" fmla="*/ 190938 w 401015"/>
                <a:gd name="connsiteY17" fmla="*/ 2116 h 553128"/>
                <a:gd name="connsiteX18" fmla="*/ 227832 w 401015"/>
                <a:gd name="connsiteY18" fmla="*/ 5020 h 553128"/>
                <a:gd name="connsiteX19" fmla="*/ 335544 w 401015"/>
                <a:gd name="connsiteY19" fmla="*/ 17824 h 553128"/>
                <a:gd name="connsiteX20" fmla="*/ 346236 w 401015"/>
                <a:gd name="connsiteY20" fmla="*/ 21058 h 553128"/>
                <a:gd name="connsiteX21" fmla="*/ 400752 w 401015"/>
                <a:gd name="connsiteY21" fmla="*/ 101776 h 553128"/>
                <a:gd name="connsiteX22" fmla="*/ 400554 w 401015"/>
                <a:gd name="connsiteY22" fmla="*/ 176290 h 55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015" h="553128">
                  <a:moveTo>
                    <a:pt x="400554" y="176290"/>
                  </a:moveTo>
                  <a:cubicBezTo>
                    <a:pt x="400554" y="176818"/>
                    <a:pt x="400554" y="177280"/>
                    <a:pt x="400554" y="177808"/>
                  </a:cubicBezTo>
                  <a:cubicBezTo>
                    <a:pt x="399366" y="276478"/>
                    <a:pt x="396330" y="441676"/>
                    <a:pt x="394878" y="516256"/>
                  </a:cubicBezTo>
                  <a:cubicBezTo>
                    <a:pt x="394746" y="521008"/>
                    <a:pt x="393822" y="525496"/>
                    <a:pt x="392106" y="529654"/>
                  </a:cubicBezTo>
                  <a:cubicBezTo>
                    <a:pt x="386298" y="543976"/>
                    <a:pt x="371910" y="553876"/>
                    <a:pt x="355476" y="553084"/>
                  </a:cubicBezTo>
                  <a:lnTo>
                    <a:pt x="53130" y="538564"/>
                  </a:lnTo>
                  <a:cubicBezTo>
                    <a:pt x="33990" y="537640"/>
                    <a:pt x="18612" y="522526"/>
                    <a:pt x="17424" y="503386"/>
                  </a:cubicBezTo>
                  <a:cubicBezTo>
                    <a:pt x="12408" y="422272"/>
                    <a:pt x="0" y="221170"/>
                    <a:pt x="0" y="205066"/>
                  </a:cubicBezTo>
                  <a:cubicBezTo>
                    <a:pt x="0" y="199324"/>
                    <a:pt x="396" y="193912"/>
                    <a:pt x="1122" y="188038"/>
                  </a:cubicBezTo>
                  <a:cubicBezTo>
                    <a:pt x="1122" y="188038"/>
                    <a:pt x="1122" y="188038"/>
                    <a:pt x="1122" y="188038"/>
                  </a:cubicBezTo>
                  <a:cubicBezTo>
                    <a:pt x="1386" y="186058"/>
                    <a:pt x="1650" y="184078"/>
                    <a:pt x="1914" y="181966"/>
                  </a:cubicBezTo>
                  <a:cubicBezTo>
                    <a:pt x="1980" y="181768"/>
                    <a:pt x="1980" y="181570"/>
                    <a:pt x="1980" y="181438"/>
                  </a:cubicBezTo>
                  <a:cubicBezTo>
                    <a:pt x="3960" y="167776"/>
                    <a:pt x="7194" y="150748"/>
                    <a:pt x="10428" y="122698"/>
                  </a:cubicBezTo>
                  <a:cubicBezTo>
                    <a:pt x="15576" y="78016"/>
                    <a:pt x="27126" y="13270"/>
                    <a:pt x="67584" y="3436"/>
                  </a:cubicBezTo>
                  <a:cubicBezTo>
                    <a:pt x="68508" y="3172"/>
                    <a:pt x="69432" y="3040"/>
                    <a:pt x="70356" y="2842"/>
                  </a:cubicBezTo>
                  <a:cubicBezTo>
                    <a:pt x="107448" y="-3692"/>
                    <a:pt x="162690" y="2842"/>
                    <a:pt x="176484" y="4624"/>
                  </a:cubicBezTo>
                  <a:cubicBezTo>
                    <a:pt x="178596" y="4888"/>
                    <a:pt x="179718" y="5086"/>
                    <a:pt x="179718" y="5086"/>
                  </a:cubicBezTo>
                  <a:lnTo>
                    <a:pt x="190938" y="2116"/>
                  </a:lnTo>
                  <a:cubicBezTo>
                    <a:pt x="190938" y="2116"/>
                    <a:pt x="206514" y="3238"/>
                    <a:pt x="227832" y="5020"/>
                  </a:cubicBezTo>
                  <a:cubicBezTo>
                    <a:pt x="262350" y="7924"/>
                    <a:pt x="311916" y="12742"/>
                    <a:pt x="335544" y="17824"/>
                  </a:cubicBezTo>
                  <a:cubicBezTo>
                    <a:pt x="339240" y="18616"/>
                    <a:pt x="342804" y="19738"/>
                    <a:pt x="346236" y="21058"/>
                  </a:cubicBezTo>
                  <a:cubicBezTo>
                    <a:pt x="378444" y="33598"/>
                    <a:pt x="399366" y="68578"/>
                    <a:pt x="400752" y="101776"/>
                  </a:cubicBezTo>
                  <a:cubicBezTo>
                    <a:pt x="401214" y="109960"/>
                    <a:pt x="401016" y="138010"/>
                    <a:pt x="400554" y="176290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0C3B13C6-93FC-462E-AE37-DD217E454133}"/>
                </a:ext>
              </a:extLst>
            </p:cNvPr>
            <p:cNvSpPr/>
            <p:nvPr/>
          </p:nvSpPr>
          <p:spPr>
            <a:xfrm>
              <a:off x="8739017" y="3285618"/>
              <a:ext cx="645410" cy="742346"/>
            </a:xfrm>
            <a:custGeom>
              <a:avLst/>
              <a:gdLst>
                <a:gd name="connsiteX0" fmla="*/ 581658 w 645410"/>
                <a:gd name="connsiteY0" fmla="*/ 727716 h 742346"/>
                <a:gd name="connsiteX1" fmla="*/ 487542 w 645410"/>
                <a:gd name="connsiteY1" fmla="*/ 738474 h 742346"/>
                <a:gd name="connsiteX2" fmla="*/ 487476 w 645410"/>
                <a:gd name="connsiteY2" fmla="*/ 738474 h 742346"/>
                <a:gd name="connsiteX3" fmla="*/ 451440 w 645410"/>
                <a:gd name="connsiteY3" fmla="*/ 688182 h 742346"/>
                <a:gd name="connsiteX4" fmla="*/ 441012 w 645410"/>
                <a:gd name="connsiteY4" fmla="*/ 543378 h 742346"/>
                <a:gd name="connsiteX5" fmla="*/ 441012 w 645410"/>
                <a:gd name="connsiteY5" fmla="*/ 543312 h 742346"/>
                <a:gd name="connsiteX6" fmla="*/ 433884 w 645410"/>
                <a:gd name="connsiteY6" fmla="*/ 325446 h 742346"/>
                <a:gd name="connsiteX7" fmla="*/ 433620 w 645410"/>
                <a:gd name="connsiteY7" fmla="*/ 322674 h 742346"/>
                <a:gd name="connsiteX8" fmla="*/ 433290 w 645410"/>
                <a:gd name="connsiteY8" fmla="*/ 319374 h 742346"/>
                <a:gd name="connsiteX9" fmla="*/ 432432 w 645410"/>
                <a:gd name="connsiteY9" fmla="*/ 310332 h 742346"/>
                <a:gd name="connsiteX10" fmla="*/ 432234 w 645410"/>
                <a:gd name="connsiteY10" fmla="*/ 308154 h 742346"/>
                <a:gd name="connsiteX11" fmla="*/ 431706 w 645410"/>
                <a:gd name="connsiteY11" fmla="*/ 302280 h 742346"/>
                <a:gd name="connsiteX12" fmla="*/ 431508 w 645410"/>
                <a:gd name="connsiteY12" fmla="*/ 300498 h 742346"/>
                <a:gd name="connsiteX13" fmla="*/ 431376 w 645410"/>
                <a:gd name="connsiteY13" fmla="*/ 298914 h 742346"/>
                <a:gd name="connsiteX14" fmla="*/ 431178 w 645410"/>
                <a:gd name="connsiteY14" fmla="*/ 296538 h 742346"/>
                <a:gd name="connsiteX15" fmla="*/ 430848 w 645410"/>
                <a:gd name="connsiteY15" fmla="*/ 293304 h 742346"/>
                <a:gd name="connsiteX16" fmla="*/ 430848 w 645410"/>
                <a:gd name="connsiteY16" fmla="*/ 293172 h 742346"/>
                <a:gd name="connsiteX17" fmla="*/ 430518 w 645410"/>
                <a:gd name="connsiteY17" fmla="*/ 289608 h 742346"/>
                <a:gd name="connsiteX18" fmla="*/ 430518 w 645410"/>
                <a:gd name="connsiteY18" fmla="*/ 289608 h 742346"/>
                <a:gd name="connsiteX19" fmla="*/ 430320 w 645410"/>
                <a:gd name="connsiteY19" fmla="*/ 287364 h 742346"/>
                <a:gd name="connsiteX20" fmla="*/ 430122 w 645410"/>
                <a:gd name="connsiteY20" fmla="*/ 285318 h 742346"/>
                <a:gd name="connsiteX21" fmla="*/ 429990 w 645410"/>
                <a:gd name="connsiteY21" fmla="*/ 283866 h 742346"/>
                <a:gd name="connsiteX22" fmla="*/ 429858 w 645410"/>
                <a:gd name="connsiteY22" fmla="*/ 282678 h 742346"/>
                <a:gd name="connsiteX23" fmla="*/ 429792 w 645410"/>
                <a:gd name="connsiteY23" fmla="*/ 281688 h 742346"/>
                <a:gd name="connsiteX24" fmla="*/ 429660 w 645410"/>
                <a:gd name="connsiteY24" fmla="*/ 280170 h 742346"/>
                <a:gd name="connsiteX25" fmla="*/ 429594 w 645410"/>
                <a:gd name="connsiteY25" fmla="*/ 279972 h 742346"/>
                <a:gd name="connsiteX26" fmla="*/ 429594 w 645410"/>
                <a:gd name="connsiteY26" fmla="*/ 279642 h 742346"/>
                <a:gd name="connsiteX27" fmla="*/ 429528 w 645410"/>
                <a:gd name="connsiteY27" fmla="*/ 279114 h 742346"/>
                <a:gd name="connsiteX28" fmla="*/ 429528 w 645410"/>
                <a:gd name="connsiteY28" fmla="*/ 279048 h 742346"/>
                <a:gd name="connsiteX29" fmla="*/ 429462 w 645410"/>
                <a:gd name="connsiteY29" fmla="*/ 278586 h 742346"/>
                <a:gd name="connsiteX30" fmla="*/ 429396 w 645410"/>
                <a:gd name="connsiteY30" fmla="*/ 277992 h 742346"/>
                <a:gd name="connsiteX31" fmla="*/ 370326 w 645410"/>
                <a:gd name="connsiteY31" fmla="*/ 277596 h 742346"/>
                <a:gd name="connsiteX32" fmla="*/ 313830 w 645410"/>
                <a:gd name="connsiteY32" fmla="*/ 260436 h 742346"/>
                <a:gd name="connsiteX33" fmla="*/ 313500 w 645410"/>
                <a:gd name="connsiteY33" fmla="*/ 261888 h 742346"/>
                <a:gd name="connsiteX34" fmla="*/ 313236 w 645410"/>
                <a:gd name="connsiteY34" fmla="*/ 262944 h 742346"/>
                <a:gd name="connsiteX35" fmla="*/ 304392 w 645410"/>
                <a:gd name="connsiteY35" fmla="*/ 301884 h 742346"/>
                <a:gd name="connsiteX36" fmla="*/ 302874 w 645410"/>
                <a:gd name="connsiteY36" fmla="*/ 309408 h 742346"/>
                <a:gd name="connsiteX37" fmla="*/ 301620 w 645410"/>
                <a:gd name="connsiteY37" fmla="*/ 345708 h 742346"/>
                <a:gd name="connsiteX38" fmla="*/ 296274 w 645410"/>
                <a:gd name="connsiteY38" fmla="*/ 408144 h 742346"/>
                <a:gd name="connsiteX39" fmla="*/ 290730 w 645410"/>
                <a:gd name="connsiteY39" fmla="*/ 422730 h 742346"/>
                <a:gd name="connsiteX40" fmla="*/ 260766 w 645410"/>
                <a:gd name="connsiteY40" fmla="*/ 457842 h 742346"/>
                <a:gd name="connsiteX41" fmla="*/ 207768 w 645410"/>
                <a:gd name="connsiteY41" fmla="*/ 476850 h 742346"/>
                <a:gd name="connsiteX42" fmla="*/ 152328 w 645410"/>
                <a:gd name="connsiteY42" fmla="*/ 449790 h 742346"/>
                <a:gd name="connsiteX43" fmla="*/ 118536 w 645410"/>
                <a:gd name="connsiteY43" fmla="*/ 384714 h 742346"/>
                <a:gd name="connsiteX44" fmla="*/ 124410 w 645410"/>
                <a:gd name="connsiteY44" fmla="*/ 279444 h 742346"/>
                <a:gd name="connsiteX45" fmla="*/ 70620 w 645410"/>
                <a:gd name="connsiteY45" fmla="*/ 213180 h 742346"/>
                <a:gd name="connsiteX46" fmla="*/ 36366 w 645410"/>
                <a:gd name="connsiteY46" fmla="*/ 168828 h 742346"/>
                <a:gd name="connsiteX47" fmla="*/ 35046 w 645410"/>
                <a:gd name="connsiteY47" fmla="*/ 166980 h 742346"/>
                <a:gd name="connsiteX48" fmla="*/ 33264 w 645410"/>
                <a:gd name="connsiteY48" fmla="*/ 164472 h 742346"/>
                <a:gd name="connsiteX49" fmla="*/ 33198 w 645410"/>
                <a:gd name="connsiteY49" fmla="*/ 164406 h 742346"/>
                <a:gd name="connsiteX50" fmla="*/ 21912 w 645410"/>
                <a:gd name="connsiteY50" fmla="*/ 146982 h 742346"/>
                <a:gd name="connsiteX51" fmla="*/ 0 w 645410"/>
                <a:gd name="connsiteY51" fmla="*/ 110418 h 742346"/>
                <a:gd name="connsiteX52" fmla="*/ 14652 w 645410"/>
                <a:gd name="connsiteY52" fmla="*/ 53394 h 742346"/>
                <a:gd name="connsiteX53" fmla="*/ 24882 w 645410"/>
                <a:gd name="connsiteY53" fmla="*/ 0 h 742346"/>
                <a:gd name="connsiteX54" fmla="*/ 99462 w 645410"/>
                <a:gd name="connsiteY54" fmla="*/ 91410 h 742346"/>
                <a:gd name="connsiteX55" fmla="*/ 406560 w 645410"/>
                <a:gd name="connsiteY55" fmla="*/ 166716 h 742346"/>
                <a:gd name="connsiteX56" fmla="*/ 588654 w 645410"/>
                <a:gd name="connsiteY56" fmla="*/ 51942 h 742346"/>
                <a:gd name="connsiteX57" fmla="*/ 605352 w 645410"/>
                <a:gd name="connsiteY57" fmla="*/ 45672 h 742346"/>
                <a:gd name="connsiteX58" fmla="*/ 626802 w 645410"/>
                <a:gd name="connsiteY58" fmla="*/ 37884 h 742346"/>
                <a:gd name="connsiteX59" fmla="*/ 643500 w 645410"/>
                <a:gd name="connsiteY59" fmla="*/ 32142 h 742346"/>
                <a:gd name="connsiteX60" fmla="*/ 625218 w 645410"/>
                <a:gd name="connsiteY60" fmla="*/ 122100 h 742346"/>
                <a:gd name="connsiteX61" fmla="*/ 594594 w 645410"/>
                <a:gd name="connsiteY61" fmla="*/ 184140 h 742346"/>
                <a:gd name="connsiteX62" fmla="*/ 594528 w 645410"/>
                <a:gd name="connsiteY62" fmla="*/ 184272 h 742346"/>
                <a:gd name="connsiteX63" fmla="*/ 599346 w 645410"/>
                <a:gd name="connsiteY63" fmla="*/ 228162 h 742346"/>
                <a:gd name="connsiteX64" fmla="*/ 622182 w 645410"/>
                <a:gd name="connsiteY64" fmla="*/ 436788 h 742346"/>
                <a:gd name="connsiteX65" fmla="*/ 627462 w 645410"/>
                <a:gd name="connsiteY65" fmla="*/ 485496 h 742346"/>
                <a:gd name="connsiteX66" fmla="*/ 644292 w 645410"/>
                <a:gd name="connsiteY66" fmla="*/ 622248 h 742346"/>
                <a:gd name="connsiteX67" fmla="*/ 581658 w 645410"/>
                <a:gd name="connsiteY67" fmla="*/ 727716 h 74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45410" h="742346">
                  <a:moveTo>
                    <a:pt x="581658" y="727716"/>
                  </a:moveTo>
                  <a:cubicBezTo>
                    <a:pt x="557634" y="735108"/>
                    <a:pt x="517308" y="749166"/>
                    <a:pt x="487542" y="738474"/>
                  </a:cubicBezTo>
                  <a:cubicBezTo>
                    <a:pt x="487542" y="738474"/>
                    <a:pt x="487542" y="738474"/>
                    <a:pt x="487476" y="738474"/>
                  </a:cubicBezTo>
                  <a:cubicBezTo>
                    <a:pt x="470118" y="732270"/>
                    <a:pt x="456324" y="717552"/>
                    <a:pt x="451440" y="688182"/>
                  </a:cubicBezTo>
                  <a:cubicBezTo>
                    <a:pt x="446292" y="657030"/>
                    <a:pt x="443190" y="601854"/>
                    <a:pt x="441012" y="543378"/>
                  </a:cubicBezTo>
                  <a:lnTo>
                    <a:pt x="441012" y="543312"/>
                  </a:lnTo>
                  <a:cubicBezTo>
                    <a:pt x="437646" y="452100"/>
                    <a:pt x="436590" y="353100"/>
                    <a:pt x="433884" y="325446"/>
                  </a:cubicBezTo>
                  <a:cubicBezTo>
                    <a:pt x="433818" y="324456"/>
                    <a:pt x="433686" y="323532"/>
                    <a:pt x="433620" y="322674"/>
                  </a:cubicBezTo>
                  <a:cubicBezTo>
                    <a:pt x="433488" y="321552"/>
                    <a:pt x="433422" y="320430"/>
                    <a:pt x="433290" y="319374"/>
                  </a:cubicBezTo>
                  <a:cubicBezTo>
                    <a:pt x="432960" y="316140"/>
                    <a:pt x="432696" y="313104"/>
                    <a:pt x="432432" y="310332"/>
                  </a:cubicBezTo>
                  <a:cubicBezTo>
                    <a:pt x="432366" y="309606"/>
                    <a:pt x="432300" y="308880"/>
                    <a:pt x="432234" y="308154"/>
                  </a:cubicBezTo>
                  <a:cubicBezTo>
                    <a:pt x="432036" y="306042"/>
                    <a:pt x="431838" y="304062"/>
                    <a:pt x="431706" y="302280"/>
                  </a:cubicBezTo>
                  <a:cubicBezTo>
                    <a:pt x="431640" y="301686"/>
                    <a:pt x="431574" y="301092"/>
                    <a:pt x="431508" y="300498"/>
                  </a:cubicBezTo>
                  <a:cubicBezTo>
                    <a:pt x="431442" y="299970"/>
                    <a:pt x="431376" y="299442"/>
                    <a:pt x="431376" y="298914"/>
                  </a:cubicBezTo>
                  <a:cubicBezTo>
                    <a:pt x="431310" y="298122"/>
                    <a:pt x="431244" y="297330"/>
                    <a:pt x="431178" y="296538"/>
                  </a:cubicBezTo>
                  <a:cubicBezTo>
                    <a:pt x="431046" y="295416"/>
                    <a:pt x="430980" y="294294"/>
                    <a:pt x="430848" y="293304"/>
                  </a:cubicBezTo>
                  <a:cubicBezTo>
                    <a:pt x="430848" y="293238"/>
                    <a:pt x="430848" y="293238"/>
                    <a:pt x="430848" y="293172"/>
                  </a:cubicBezTo>
                  <a:cubicBezTo>
                    <a:pt x="430716" y="291852"/>
                    <a:pt x="430584" y="290664"/>
                    <a:pt x="430518" y="289608"/>
                  </a:cubicBezTo>
                  <a:cubicBezTo>
                    <a:pt x="430518" y="289608"/>
                    <a:pt x="430518" y="289608"/>
                    <a:pt x="430518" y="289608"/>
                  </a:cubicBezTo>
                  <a:cubicBezTo>
                    <a:pt x="430452" y="288816"/>
                    <a:pt x="430386" y="288024"/>
                    <a:pt x="430320" y="287364"/>
                  </a:cubicBezTo>
                  <a:cubicBezTo>
                    <a:pt x="430254" y="286638"/>
                    <a:pt x="430188" y="285912"/>
                    <a:pt x="430122" y="285318"/>
                  </a:cubicBezTo>
                  <a:cubicBezTo>
                    <a:pt x="430056" y="284790"/>
                    <a:pt x="429990" y="284262"/>
                    <a:pt x="429990" y="283866"/>
                  </a:cubicBezTo>
                  <a:cubicBezTo>
                    <a:pt x="429924" y="283470"/>
                    <a:pt x="429924" y="283074"/>
                    <a:pt x="429858" y="282678"/>
                  </a:cubicBezTo>
                  <a:cubicBezTo>
                    <a:pt x="429792" y="282348"/>
                    <a:pt x="429792" y="282018"/>
                    <a:pt x="429792" y="281688"/>
                  </a:cubicBezTo>
                  <a:cubicBezTo>
                    <a:pt x="429726" y="281094"/>
                    <a:pt x="429660" y="280566"/>
                    <a:pt x="429660" y="280170"/>
                  </a:cubicBezTo>
                  <a:cubicBezTo>
                    <a:pt x="429660" y="280104"/>
                    <a:pt x="429660" y="280038"/>
                    <a:pt x="429594" y="279972"/>
                  </a:cubicBezTo>
                  <a:cubicBezTo>
                    <a:pt x="429594" y="279840"/>
                    <a:pt x="429594" y="279774"/>
                    <a:pt x="429594" y="279642"/>
                  </a:cubicBezTo>
                  <a:cubicBezTo>
                    <a:pt x="429594" y="279444"/>
                    <a:pt x="429528" y="279246"/>
                    <a:pt x="429528" y="279114"/>
                  </a:cubicBezTo>
                  <a:lnTo>
                    <a:pt x="429528" y="279048"/>
                  </a:lnTo>
                  <a:cubicBezTo>
                    <a:pt x="429528" y="278850"/>
                    <a:pt x="429528" y="278718"/>
                    <a:pt x="429462" y="278586"/>
                  </a:cubicBezTo>
                  <a:cubicBezTo>
                    <a:pt x="429396" y="278058"/>
                    <a:pt x="429396" y="277992"/>
                    <a:pt x="429396" y="277992"/>
                  </a:cubicBezTo>
                  <a:cubicBezTo>
                    <a:pt x="429396" y="277992"/>
                    <a:pt x="401214" y="280962"/>
                    <a:pt x="370326" y="277596"/>
                  </a:cubicBezTo>
                  <a:cubicBezTo>
                    <a:pt x="350262" y="275418"/>
                    <a:pt x="329142" y="270534"/>
                    <a:pt x="313830" y="260436"/>
                  </a:cubicBezTo>
                  <a:cubicBezTo>
                    <a:pt x="313830" y="260436"/>
                    <a:pt x="313698" y="260964"/>
                    <a:pt x="313500" y="261888"/>
                  </a:cubicBezTo>
                  <a:cubicBezTo>
                    <a:pt x="313434" y="262218"/>
                    <a:pt x="313368" y="262548"/>
                    <a:pt x="313236" y="262944"/>
                  </a:cubicBezTo>
                  <a:cubicBezTo>
                    <a:pt x="311718" y="269082"/>
                    <a:pt x="307758" y="285582"/>
                    <a:pt x="304392" y="301884"/>
                  </a:cubicBezTo>
                  <a:cubicBezTo>
                    <a:pt x="303864" y="304392"/>
                    <a:pt x="303336" y="306966"/>
                    <a:pt x="302874" y="309408"/>
                  </a:cubicBezTo>
                  <a:cubicBezTo>
                    <a:pt x="301026" y="319044"/>
                    <a:pt x="301422" y="331584"/>
                    <a:pt x="301620" y="345708"/>
                  </a:cubicBezTo>
                  <a:cubicBezTo>
                    <a:pt x="302016" y="364782"/>
                    <a:pt x="302148" y="386694"/>
                    <a:pt x="296274" y="408144"/>
                  </a:cubicBezTo>
                  <a:cubicBezTo>
                    <a:pt x="294888" y="413160"/>
                    <a:pt x="293040" y="418044"/>
                    <a:pt x="290730" y="422730"/>
                  </a:cubicBezTo>
                  <a:cubicBezTo>
                    <a:pt x="283998" y="436590"/>
                    <a:pt x="273636" y="448602"/>
                    <a:pt x="260766" y="457842"/>
                  </a:cubicBezTo>
                  <a:cubicBezTo>
                    <a:pt x="245784" y="468600"/>
                    <a:pt x="227502" y="475464"/>
                    <a:pt x="207768" y="476850"/>
                  </a:cubicBezTo>
                  <a:cubicBezTo>
                    <a:pt x="187440" y="478236"/>
                    <a:pt x="167970" y="466752"/>
                    <a:pt x="152328" y="449790"/>
                  </a:cubicBezTo>
                  <a:cubicBezTo>
                    <a:pt x="135300" y="431310"/>
                    <a:pt x="122760" y="406428"/>
                    <a:pt x="118536" y="384714"/>
                  </a:cubicBezTo>
                  <a:cubicBezTo>
                    <a:pt x="110484" y="343068"/>
                    <a:pt x="131736" y="290400"/>
                    <a:pt x="124410" y="279444"/>
                  </a:cubicBezTo>
                  <a:cubicBezTo>
                    <a:pt x="120384" y="273438"/>
                    <a:pt x="95370" y="243936"/>
                    <a:pt x="70620" y="213180"/>
                  </a:cubicBezTo>
                  <a:cubicBezTo>
                    <a:pt x="58278" y="197802"/>
                    <a:pt x="45936" y="182094"/>
                    <a:pt x="36366" y="168828"/>
                  </a:cubicBezTo>
                  <a:cubicBezTo>
                    <a:pt x="35904" y="168234"/>
                    <a:pt x="35508" y="167640"/>
                    <a:pt x="35046" y="166980"/>
                  </a:cubicBezTo>
                  <a:cubicBezTo>
                    <a:pt x="34452" y="166122"/>
                    <a:pt x="33858" y="165330"/>
                    <a:pt x="33264" y="164472"/>
                  </a:cubicBezTo>
                  <a:cubicBezTo>
                    <a:pt x="33264" y="164472"/>
                    <a:pt x="33198" y="164406"/>
                    <a:pt x="33198" y="164406"/>
                  </a:cubicBezTo>
                  <a:cubicBezTo>
                    <a:pt x="28446" y="157674"/>
                    <a:pt x="24618" y="151734"/>
                    <a:pt x="21912" y="146982"/>
                  </a:cubicBezTo>
                  <a:cubicBezTo>
                    <a:pt x="3630" y="114048"/>
                    <a:pt x="0" y="110418"/>
                    <a:pt x="0" y="110418"/>
                  </a:cubicBezTo>
                  <a:cubicBezTo>
                    <a:pt x="0" y="110418"/>
                    <a:pt x="16830" y="83358"/>
                    <a:pt x="14652" y="53394"/>
                  </a:cubicBezTo>
                  <a:cubicBezTo>
                    <a:pt x="12474" y="23430"/>
                    <a:pt x="24882" y="0"/>
                    <a:pt x="24882" y="0"/>
                  </a:cubicBezTo>
                  <a:cubicBezTo>
                    <a:pt x="24882" y="0"/>
                    <a:pt x="51216" y="62898"/>
                    <a:pt x="99462" y="91410"/>
                  </a:cubicBezTo>
                  <a:cubicBezTo>
                    <a:pt x="147708" y="119922"/>
                    <a:pt x="262548" y="176220"/>
                    <a:pt x="406560" y="166716"/>
                  </a:cubicBezTo>
                  <a:cubicBezTo>
                    <a:pt x="550638" y="157212"/>
                    <a:pt x="566676" y="114774"/>
                    <a:pt x="588654" y="51942"/>
                  </a:cubicBezTo>
                  <a:cubicBezTo>
                    <a:pt x="588654" y="51942"/>
                    <a:pt x="595452" y="49368"/>
                    <a:pt x="605352" y="45672"/>
                  </a:cubicBezTo>
                  <a:cubicBezTo>
                    <a:pt x="611622" y="43362"/>
                    <a:pt x="619080" y="40656"/>
                    <a:pt x="626802" y="37884"/>
                  </a:cubicBezTo>
                  <a:cubicBezTo>
                    <a:pt x="632346" y="35904"/>
                    <a:pt x="638022" y="33990"/>
                    <a:pt x="643500" y="32142"/>
                  </a:cubicBezTo>
                  <a:cubicBezTo>
                    <a:pt x="643500" y="32142"/>
                    <a:pt x="645678" y="76032"/>
                    <a:pt x="625218" y="122100"/>
                  </a:cubicBezTo>
                  <a:cubicBezTo>
                    <a:pt x="605682" y="165990"/>
                    <a:pt x="595518" y="182688"/>
                    <a:pt x="594594" y="184140"/>
                  </a:cubicBezTo>
                  <a:cubicBezTo>
                    <a:pt x="594594" y="184206"/>
                    <a:pt x="594528" y="184206"/>
                    <a:pt x="594528" y="184272"/>
                  </a:cubicBezTo>
                  <a:cubicBezTo>
                    <a:pt x="594528" y="184272"/>
                    <a:pt x="596442" y="201366"/>
                    <a:pt x="599346" y="228162"/>
                  </a:cubicBezTo>
                  <a:cubicBezTo>
                    <a:pt x="605022" y="279642"/>
                    <a:pt x="614592" y="366894"/>
                    <a:pt x="622182" y="436788"/>
                  </a:cubicBezTo>
                  <a:cubicBezTo>
                    <a:pt x="624096" y="454410"/>
                    <a:pt x="625878" y="470976"/>
                    <a:pt x="627462" y="485496"/>
                  </a:cubicBezTo>
                  <a:cubicBezTo>
                    <a:pt x="638418" y="587862"/>
                    <a:pt x="636966" y="597366"/>
                    <a:pt x="644292" y="622248"/>
                  </a:cubicBezTo>
                  <a:cubicBezTo>
                    <a:pt x="651882" y="647328"/>
                    <a:pt x="619740" y="716034"/>
                    <a:pt x="581658" y="727716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23471905-1D51-4697-84F5-16DEC98B7020}"/>
                </a:ext>
              </a:extLst>
            </p:cNvPr>
            <p:cNvSpPr/>
            <p:nvPr/>
          </p:nvSpPr>
          <p:spPr>
            <a:xfrm>
              <a:off x="8767199" y="3313206"/>
              <a:ext cx="615714" cy="449441"/>
            </a:xfrm>
            <a:custGeom>
              <a:avLst/>
              <a:gdLst>
                <a:gd name="connsiteX0" fmla="*/ 615648 w 615714"/>
                <a:gd name="connsiteY0" fmla="*/ 4752 h 449441"/>
                <a:gd name="connsiteX1" fmla="*/ 598950 w 615714"/>
                <a:gd name="connsiteY1" fmla="*/ 10494 h 449441"/>
                <a:gd name="connsiteX2" fmla="*/ 599082 w 615714"/>
                <a:gd name="connsiteY2" fmla="*/ 7986 h 449441"/>
                <a:gd name="connsiteX3" fmla="*/ 612216 w 615714"/>
                <a:gd name="connsiteY3" fmla="*/ 0 h 449441"/>
                <a:gd name="connsiteX4" fmla="*/ 577698 w 615714"/>
                <a:gd name="connsiteY4" fmla="*/ 4422 h 449441"/>
                <a:gd name="connsiteX5" fmla="*/ 577434 w 615714"/>
                <a:gd name="connsiteY5" fmla="*/ 18282 h 449441"/>
                <a:gd name="connsiteX6" fmla="*/ 461340 w 615714"/>
                <a:gd name="connsiteY6" fmla="*/ 194502 h 449441"/>
                <a:gd name="connsiteX7" fmla="*/ 204138 w 615714"/>
                <a:gd name="connsiteY7" fmla="*/ 196680 h 449441"/>
                <a:gd name="connsiteX8" fmla="*/ 12738 w 615714"/>
                <a:gd name="connsiteY8" fmla="*/ 138930 h 449441"/>
                <a:gd name="connsiteX9" fmla="*/ 27456 w 615714"/>
                <a:gd name="connsiteY9" fmla="*/ 153516 h 449441"/>
                <a:gd name="connsiteX10" fmla="*/ 36366 w 615714"/>
                <a:gd name="connsiteY10" fmla="*/ 160578 h 449441"/>
                <a:gd name="connsiteX11" fmla="*/ 18546 w 615714"/>
                <a:gd name="connsiteY11" fmla="*/ 147378 h 449441"/>
                <a:gd name="connsiteX12" fmla="*/ 6996 w 615714"/>
                <a:gd name="connsiteY12" fmla="*/ 138402 h 449441"/>
                <a:gd name="connsiteX13" fmla="*/ 5412 w 615714"/>
                <a:gd name="connsiteY13" fmla="*/ 137082 h 449441"/>
                <a:gd name="connsiteX14" fmla="*/ 5346 w 615714"/>
                <a:gd name="connsiteY14" fmla="*/ 137016 h 449441"/>
                <a:gd name="connsiteX15" fmla="*/ 0 w 615714"/>
                <a:gd name="connsiteY15" fmla="*/ 132792 h 449441"/>
                <a:gd name="connsiteX16" fmla="*/ 7128 w 615714"/>
                <a:gd name="connsiteY16" fmla="*/ 139524 h 449441"/>
                <a:gd name="connsiteX17" fmla="*/ 7986 w 615714"/>
                <a:gd name="connsiteY17" fmla="*/ 140382 h 449441"/>
                <a:gd name="connsiteX18" fmla="*/ 7986 w 615714"/>
                <a:gd name="connsiteY18" fmla="*/ 140382 h 449441"/>
                <a:gd name="connsiteX19" fmla="*/ 42702 w 615714"/>
                <a:gd name="connsiteY19" fmla="*/ 185658 h 449441"/>
                <a:gd name="connsiteX20" fmla="*/ 96492 w 615714"/>
                <a:gd name="connsiteY20" fmla="*/ 251922 h 449441"/>
                <a:gd name="connsiteX21" fmla="*/ 90618 w 615714"/>
                <a:gd name="connsiteY21" fmla="*/ 357192 h 449441"/>
                <a:gd name="connsiteX22" fmla="*/ 124410 w 615714"/>
                <a:gd name="connsiteY22" fmla="*/ 422268 h 449441"/>
                <a:gd name="connsiteX23" fmla="*/ 179850 w 615714"/>
                <a:gd name="connsiteY23" fmla="*/ 449328 h 449441"/>
                <a:gd name="connsiteX24" fmla="*/ 232848 w 615714"/>
                <a:gd name="connsiteY24" fmla="*/ 430320 h 449441"/>
                <a:gd name="connsiteX25" fmla="*/ 262812 w 615714"/>
                <a:gd name="connsiteY25" fmla="*/ 395208 h 449441"/>
                <a:gd name="connsiteX26" fmla="*/ 236346 w 615714"/>
                <a:gd name="connsiteY26" fmla="*/ 418440 h 449441"/>
                <a:gd name="connsiteX27" fmla="*/ 241692 w 615714"/>
                <a:gd name="connsiteY27" fmla="*/ 411774 h 449441"/>
                <a:gd name="connsiteX28" fmla="*/ 241692 w 615714"/>
                <a:gd name="connsiteY28" fmla="*/ 411774 h 449441"/>
                <a:gd name="connsiteX29" fmla="*/ 268026 w 615714"/>
                <a:gd name="connsiteY29" fmla="*/ 341814 h 449441"/>
                <a:gd name="connsiteX30" fmla="*/ 271326 w 615714"/>
                <a:gd name="connsiteY30" fmla="*/ 289806 h 449441"/>
                <a:gd name="connsiteX31" fmla="*/ 276408 w 615714"/>
                <a:gd name="connsiteY31" fmla="*/ 274362 h 449441"/>
                <a:gd name="connsiteX32" fmla="*/ 285252 w 615714"/>
                <a:gd name="connsiteY32" fmla="*/ 235422 h 449441"/>
                <a:gd name="connsiteX33" fmla="*/ 281754 w 615714"/>
                <a:gd name="connsiteY33" fmla="*/ 232914 h 449441"/>
                <a:gd name="connsiteX34" fmla="*/ 281688 w 615714"/>
                <a:gd name="connsiteY34" fmla="*/ 232914 h 449441"/>
                <a:gd name="connsiteX35" fmla="*/ 281622 w 615714"/>
                <a:gd name="connsiteY35" fmla="*/ 232914 h 449441"/>
                <a:gd name="connsiteX36" fmla="*/ 258324 w 615714"/>
                <a:gd name="connsiteY36" fmla="*/ 221430 h 449441"/>
                <a:gd name="connsiteX37" fmla="*/ 278058 w 615714"/>
                <a:gd name="connsiteY37" fmla="*/ 230208 h 449441"/>
                <a:gd name="connsiteX38" fmla="*/ 278058 w 615714"/>
                <a:gd name="connsiteY38" fmla="*/ 230208 h 449441"/>
                <a:gd name="connsiteX39" fmla="*/ 285450 w 615714"/>
                <a:gd name="connsiteY39" fmla="*/ 234366 h 449441"/>
                <a:gd name="connsiteX40" fmla="*/ 285780 w 615714"/>
                <a:gd name="connsiteY40" fmla="*/ 232914 h 449441"/>
                <a:gd name="connsiteX41" fmla="*/ 342276 w 615714"/>
                <a:gd name="connsiteY41" fmla="*/ 250074 h 449441"/>
                <a:gd name="connsiteX42" fmla="*/ 401346 w 615714"/>
                <a:gd name="connsiteY42" fmla="*/ 250470 h 449441"/>
                <a:gd name="connsiteX43" fmla="*/ 428868 w 615714"/>
                <a:gd name="connsiteY43" fmla="*/ 244992 h 449441"/>
                <a:gd name="connsiteX44" fmla="*/ 566610 w 615714"/>
                <a:gd name="connsiteY44" fmla="*/ 156816 h 449441"/>
                <a:gd name="connsiteX45" fmla="*/ 566676 w 615714"/>
                <a:gd name="connsiteY45" fmla="*/ 156684 h 449441"/>
                <a:gd name="connsiteX46" fmla="*/ 597300 w 615714"/>
                <a:gd name="connsiteY46" fmla="*/ 94644 h 449441"/>
                <a:gd name="connsiteX47" fmla="*/ 615648 w 615714"/>
                <a:gd name="connsiteY47" fmla="*/ 4752 h 449441"/>
                <a:gd name="connsiteX48" fmla="*/ 78540 w 615714"/>
                <a:gd name="connsiteY48" fmla="*/ 184536 h 449441"/>
                <a:gd name="connsiteX49" fmla="*/ 75834 w 615714"/>
                <a:gd name="connsiteY49" fmla="*/ 183810 h 449441"/>
                <a:gd name="connsiteX50" fmla="*/ 65472 w 615714"/>
                <a:gd name="connsiteY50" fmla="*/ 179124 h 449441"/>
                <a:gd name="connsiteX51" fmla="*/ 78540 w 615714"/>
                <a:gd name="connsiteY51" fmla="*/ 184536 h 44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5714" h="449441">
                  <a:moveTo>
                    <a:pt x="615648" y="4752"/>
                  </a:moveTo>
                  <a:cubicBezTo>
                    <a:pt x="610170" y="6600"/>
                    <a:pt x="604494" y="8514"/>
                    <a:pt x="598950" y="10494"/>
                  </a:cubicBezTo>
                  <a:cubicBezTo>
                    <a:pt x="599082" y="8844"/>
                    <a:pt x="599082" y="7986"/>
                    <a:pt x="599082" y="7986"/>
                  </a:cubicBezTo>
                  <a:cubicBezTo>
                    <a:pt x="603636" y="4884"/>
                    <a:pt x="607992" y="2244"/>
                    <a:pt x="612216" y="0"/>
                  </a:cubicBezTo>
                  <a:cubicBezTo>
                    <a:pt x="596706" y="1518"/>
                    <a:pt x="577698" y="4422"/>
                    <a:pt x="577698" y="4422"/>
                  </a:cubicBezTo>
                  <a:cubicBezTo>
                    <a:pt x="577698" y="4422"/>
                    <a:pt x="577962" y="9570"/>
                    <a:pt x="577434" y="18282"/>
                  </a:cubicBezTo>
                  <a:cubicBezTo>
                    <a:pt x="575322" y="54120"/>
                    <a:pt x="560208" y="150282"/>
                    <a:pt x="461340" y="194502"/>
                  </a:cubicBezTo>
                  <a:cubicBezTo>
                    <a:pt x="338514" y="249414"/>
                    <a:pt x="329868" y="209682"/>
                    <a:pt x="204138" y="196680"/>
                  </a:cubicBezTo>
                  <a:cubicBezTo>
                    <a:pt x="80124" y="183810"/>
                    <a:pt x="14454" y="140052"/>
                    <a:pt x="12738" y="138930"/>
                  </a:cubicBezTo>
                  <a:cubicBezTo>
                    <a:pt x="13200" y="139392"/>
                    <a:pt x="18810" y="146454"/>
                    <a:pt x="27456" y="153516"/>
                  </a:cubicBezTo>
                  <a:cubicBezTo>
                    <a:pt x="30228" y="155760"/>
                    <a:pt x="33198" y="158136"/>
                    <a:pt x="36366" y="160578"/>
                  </a:cubicBezTo>
                  <a:cubicBezTo>
                    <a:pt x="29832" y="155892"/>
                    <a:pt x="23628" y="151272"/>
                    <a:pt x="18546" y="147378"/>
                  </a:cubicBezTo>
                  <a:cubicBezTo>
                    <a:pt x="13266" y="143352"/>
                    <a:pt x="9108" y="140052"/>
                    <a:pt x="6996" y="138402"/>
                  </a:cubicBezTo>
                  <a:cubicBezTo>
                    <a:pt x="6072" y="137676"/>
                    <a:pt x="5544" y="137214"/>
                    <a:pt x="5412" y="137082"/>
                  </a:cubicBezTo>
                  <a:cubicBezTo>
                    <a:pt x="5412" y="137082"/>
                    <a:pt x="5346" y="137016"/>
                    <a:pt x="5346" y="137016"/>
                  </a:cubicBezTo>
                  <a:cubicBezTo>
                    <a:pt x="2772" y="135036"/>
                    <a:pt x="924" y="133584"/>
                    <a:pt x="0" y="132792"/>
                  </a:cubicBezTo>
                  <a:cubicBezTo>
                    <a:pt x="1254" y="133914"/>
                    <a:pt x="3762" y="136158"/>
                    <a:pt x="7128" y="139524"/>
                  </a:cubicBezTo>
                  <a:cubicBezTo>
                    <a:pt x="7392" y="139788"/>
                    <a:pt x="7656" y="140052"/>
                    <a:pt x="7986" y="140382"/>
                  </a:cubicBezTo>
                  <a:lnTo>
                    <a:pt x="7986" y="140382"/>
                  </a:lnTo>
                  <a:cubicBezTo>
                    <a:pt x="17028" y="149424"/>
                    <a:pt x="31284" y="165396"/>
                    <a:pt x="42702" y="185658"/>
                  </a:cubicBezTo>
                  <a:cubicBezTo>
                    <a:pt x="67452" y="216414"/>
                    <a:pt x="92466" y="245850"/>
                    <a:pt x="96492" y="251922"/>
                  </a:cubicBezTo>
                  <a:cubicBezTo>
                    <a:pt x="103818" y="262878"/>
                    <a:pt x="82632" y="315546"/>
                    <a:pt x="90618" y="357192"/>
                  </a:cubicBezTo>
                  <a:cubicBezTo>
                    <a:pt x="94776" y="378906"/>
                    <a:pt x="107382" y="403788"/>
                    <a:pt x="124410" y="422268"/>
                  </a:cubicBezTo>
                  <a:cubicBezTo>
                    <a:pt x="140052" y="439230"/>
                    <a:pt x="159522" y="450714"/>
                    <a:pt x="179850" y="449328"/>
                  </a:cubicBezTo>
                  <a:cubicBezTo>
                    <a:pt x="199584" y="447942"/>
                    <a:pt x="217866" y="441078"/>
                    <a:pt x="232848" y="430320"/>
                  </a:cubicBezTo>
                  <a:cubicBezTo>
                    <a:pt x="245718" y="421080"/>
                    <a:pt x="256080" y="409002"/>
                    <a:pt x="262812" y="395208"/>
                  </a:cubicBezTo>
                  <a:cubicBezTo>
                    <a:pt x="245322" y="414084"/>
                    <a:pt x="236874" y="418176"/>
                    <a:pt x="236346" y="418440"/>
                  </a:cubicBezTo>
                  <a:cubicBezTo>
                    <a:pt x="236610" y="418110"/>
                    <a:pt x="238722" y="415800"/>
                    <a:pt x="241692" y="411774"/>
                  </a:cubicBezTo>
                  <a:cubicBezTo>
                    <a:pt x="241692" y="411774"/>
                    <a:pt x="241692" y="411774"/>
                    <a:pt x="241692" y="411774"/>
                  </a:cubicBezTo>
                  <a:cubicBezTo>
                    <a:pt x="250140" y="400356"/>
                    <a:pt x="265650" y="375078"/>
                    <a:pt x="268026" y="341814"/>
                  </a:cubicBezTo>
                  <a:cubicBezTo>
                    <a:pt x="271326" y="295812"/>
                    <a:pt x="271326" y="289806"/>
                    <a:pt x="271326" y="289806"/>
                  </a:cubicBezTo>
                  <a:cubicBezTo>
                    <a:pt x="271326" y="289806"/>
                    <a:pt x="271062" y="281028"/>
                    <a:pt x="276408" y="274362"/>
                  </a:cubicBezTo>
                  <a:cubicBezTo>
                    <a:pt x="279774" y="257994"/>
                    <a:pt x="283800" y="241494"/>
                    <a:pt x="285252" y="235422"/>
                  </a:cubicBezTo>
                  <a:cubicBezTo>
                    <a:pt x="284064" y="234432"/>
                    <a:pt x="282876" y="233640"/>
                    <a:pt x="281754" y="232914"/>
                  </a:cubicBezTo>
                  <a:cubicBezTo>
                    <a:pt x="281754" y="232914"/>
                    <a:pt x="281754" y="232914"/>
                    <a:pt x="281688" y="232914"/>
                  </a:cubicBezTo>
                  <a:cubicBezTo>
                    <a:pt x="281688" y="232914"/>
                    <a:pt x="281622" y="232914"/>
                    <a:pt x="281622" y="232914"/>
                  </a:cubicBezTo>
                  <a:cubicBezTo>
                    <a:pt x="274824" y="228690"/>
                    <a:pt x="266904" y="224928"/>
                    <a:pt x="258324" y="221430"/>
                  </a:cubicBezTo>
                  <a:cubicBezTo>
                    <a:pt x="265320" y="224070"/>
                    <a:pt x="271986" y="227040"/>
                    <a:pt x="278058" y="230208"/>
                  </a:cubicBezTo>
                  <a:cubicBezTo>
                    <a:pt x="278058" y="230208"/>
                    <a:pt x="278058" y="230208"/>
                    <a:pt x="278058" y="230208"/>
                  </a:cubicBezTo>
                  <a:cubicBezTo>
                    <a:pt x="280632" y="231528"/>
                    <a:pt x="283074" y="232980"/>
                    <a:pt x="285450" y="234366"/>
                  </a:cubicBezTo>
                  <a:cubicBezTo>
                    <a:pt x="285714" y="233442"/>
                    <a:pt x="285780" y="232914"/>
                    <a:pt x="285780" y="232914"/>
                  </a:cubicBezTo>
                  <a:cubicBezTo>
                    <a:pt x="301026" y="243012"/>
                    <a:pt x="322212" y="247896"/>
                    <a:pt x="342276" y="250074"/>
                  </a:cubicBezTo>
                  <a:cubicBezTo>
                    <a:pt x="373098" y="253440"/>
                    <a:pt x="401346" y="250470"/>
                    <a:pt x="401346" y="250470"/>
                  </a:cubicBezTo>
                  <a:cubicBezTo>
                    <a:pt x="401346" y="250470"/>
                    <a:pt x="412170" y="249282"/>
                    <a:pt x="428868" y="244992"/>
                  </a:cubicBezTo>
                  <a:cubicBezTo>
                    <a:pt x="464178" y="235884"/>
                    <a:pt x="525690" y="212784"/>
                    <a:pt x="566610" y="156816"/>
                  </a:cubicBezTo>
                  <a:cubicBezTo>
                    <a:pt x="566610" y="156750"/>
                    <a:pt x="566676" y="156750"/>
                    <a:pt x="566676" y="156684"/>
                  </a:cubicBezTo>
                  <a:cubicBezTo>
                    <a:pt x="567600" y="155232"/>
                    <a:pt x="577830" y="138534"/>
                    <a:pt x="597300" y="94644"/>
                  </a:cubicBezTo>
                  <a:cubicBezTo>
                    <a:pt x="617826" y="48642"/>
                    <a:pt x="615648" y="4752"/>
                    <a:pt x="615648" y="4752"/>
                  </a:cubicBezTo>
                  <a:close/>
                  <a:moveTo>
                    <a:pt x="78540" y="184536"/>
                  </a:moveTo>
                  <a:cubicBezTo>
                    <a:pt x="77484" y="184272"/>
                    <a:pt x="76560" y="184074"/>
                    <a:pt x="75834" y="183810"/>
                  </a:cubicBezTo>
                  <a:cubicBezTo>
                    <a:pt x="72864" y="182820"/>
                    <a:pt x="69366" y="181236"/>
                    <a:pt x="65472" y="179124"/>
                  </a:cubicBezTo>
                  <a:cubicBezTo>
                    <a:pt x="69828" y="181302"/>
                    <a:pt x="74184" y="183150"/>
                    <a:pt x="78540" y="184536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2E388469-2606-4BA0-ADFC-B5F758DDB050}"/>
                </a:ext>
              </a:extLst>
            </p:cNvPr>
            <p:cNvSpPr/>
            <p:nvPr/>
          </p:nvSpPr>
          <p:spPr>
            <a:xfrm>
              <a:off x="9168611" y="3563214"/>
              <a:ext cx="46529" cy="440483"/>
            </a:xfrm>
            <a:custGeom>
              <a:avLst/>
              <a:gdLst>
                <a:gd name="connsiteX0" fmla="*/ 46530 w 46529"/>
                <a:gd name="connsiteY0" fmla="*/ 440484 h 440483"/>
                <a:gd name="connsiteX1" fmla="*/ 17094 w 46529"/>
                <a:gd name="connsiteY1" fmla="*/ 328746 h 440483"/>
                <a:gd name="connsiteX2" fmla="*/ 11484 w 46529"/>
                <a:gd name="connsiteY2" fmla="*/ 265914 h 440483"/>
                <a:gd name="connsiteX3" fmla="*/ 11484 w 46529"/>
                <a:gd name="connsiteY3" fmla="*/ 265848 h 440483"/>
                <a:gd name="connsiteX4" fmla="*/ 4356 w 46529"/>
                <a:gd name="connsiteY4" fmla="*/ 47982 h 440483"/>
                <a:gd name="connsiteX5" fmla="*/ 0 w 46529"/>
                <a:gd name="connsiteY5" fmla="*/ 462 h 440483"/>
                <a:gd name="connsiteX6" fmla="*/ 16434 w 46529"/>
                <a:gd name="connsiteY6" fmla="*/ 0 h 440483"/>
                <a:gd name="connsiteX7" fmla="*/ 33858 w 46529"/>
                <a:gd name="connsiteY7" fmla="*/ 226974 h 440483"/>
                <a:gd name="connsiteX8" fmla="*/ 46530 w 46529"/>
                <a:gd name="connsiteY8" fmla="*/ 440484 h 4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29" h="440483">
                  <a:moveTo>
                    <a:pt x="46530" y="440484"/>
                  </a:moveTo>
                  <a:cubicBezTo>
                    <a:pt x="45540" y="439692"/>
                    <a:pt x="22374" y="419166"/>
                    <a:pt x="17094" y="328746"/>
                  </a:cubicBezTo>
                  <a:cubicBezTo>
                    <a:pt x="15906" y="308682"/>
                    <a:pt x="13926" y="287232"/>
                    <a:pt x="11484" y="265914"/>
                  </a:cubicBezTo>
                  <a:lnTo>
                    <a:pt x="11484" y="265848"/>
                  </a:lnTo>
                  <a:cubicBezTo>
                    <a:pt x="8118" y="174636"/>
                    <a:pt x="7062" y="75636"/>
                    <a:pt x="4356" y="47982"/>
                  </a:cubicBezTo>
                  <a:cubicBezTo>
                    <a:pt x="0" y="2640"/>
                    <a:pt x="0" y="462"/>
                    <a:pt x="0" y="462"/>
                  </a:cubicBezTo>
                  <a:lnTo>
                    <a:pt x="16434" y="0"/>
                  </a:lnTo>
                  <a:cubicBezTo>
                    <a:pt x="16434" y="0"/>
                    <a:pt x="34518" y="26136"/>
                    <a:pt x="33858" y="226974"/>
                  </a:cubicBezTo>
                  <a:cubicBezTo>
                    <a:pt x="33198" y="421674"/>
                    <a:pt x="45738" y="439560"/>
                    <a:pt x="46530" y="44048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972D1E0E-7A01-418A-BD4C-F933465794A2}"/>
                </a:ext>
              </a:extLst>
            </p:cNvPr>
            <p:cNvSpPr/>
            <p:nvPr/>
          </p:nvSpPr>
          <p:spPr>
            <a:xfrm>
              <a:off x="9166103" y="3562487"/>
              <a:ext cx="17291" cy="3695"/>
            </a:xfrm>
            <a:custGeom>
              <a:avLst/>
              <a:gdLst>
                <a:gd name="connsiteX0" fmla="*/ 13398 w 17291"/>
                <a:gd name="connsiteY0" fmla="*/ 858 h 3695"/>
                <a:gd name="connsiteX1" fmla="*/ 17292 w 17291"/>
                <a:gd name="connsiteY1" fmla="*/ 0 h 3695"/>
                <a:gd name="connsiteX2" fmla="*/ 14256 w 17291"/>
                <a:gd name="connsiteY2" fmla="*/ 858 h 3695"/>
                <a:gd name="connsiteX3" fmla="*/ 2706 w 17291"/>
                <a:gd name="connsiteY3" fmla="*/ 3366 h 3695"/>
                <a:gd name="connsiteX4" fmla="*/ 0 w 17291"/>
                <a:gd name="connsiteY4" fmla="*/ 3696 h 3695"/>
                <a:gd name="connsiteX5" fmla="*/ 2706 w 17291"/>
                <a:gd name="connsiteY5" fmla="*/ 3168 h 3695"/>
                <a:gd name="connsiteX6" fmla="*/ 13398 w 17291"/>
                <a:gd name="connsiteY6" fmla="*/ 858 h 3695"/>
                <a:gd name="connsiteX7" fmla="*/ 13398 w 17291"/>
                <a:gd name="connsiteY7" fmla="*/ 858 h 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91" h="3695">
                  <a:moveTo>
                    <a:pt x="13398" y="858"/>
                  </a:moveTo>
                  <a:cubicBezTo>
                    <a:pt x="14652" y="594"/>
                    <a:pt x="15906" y="330"/>
                    <a:pt x="17292" y="0"/>
                  </a:cubicBezTo>
                  <a:cubicBezTo>
                    <a:pt x="16236" y="330"/>
                    <a:pt x="15246" y="594"/>
                    <a:pt x="14256" y="858"/>
                  </a:cubicBezTo>
                  <a:cubicBezTo>
                    <a:pt x="9042" y="2244"/>
                    <a:pt x="5082" y="2970"/>
                    <a:pt x="2706" y="3366"/>
                  </a:cubicBezTo>
                  <a:cubicBezTo>
                    <a:pt x="924" y="3630"/>
                    <a:pt x="0" y="3696"/>
                    <a:pt x="0" y="3696"/>
                  </a:cubicBezTo>
                  <a:cubicBezTo>
                    <a:pt x="0" y="3696"/>
                    <a:pt x="924" y="3498"/>
                    <a:pt x="2706" y="3168"/>
                  </a:cubicBezTo>
                  <a:cubicBezTo>
                    <a:pt x="4884" y="2706"/>
                    <a:pt x="8580" y="1914"/>
                    <a:pt x="13398" y="858"/>
                  </a:cubicBezTo>
                  <a:cubicBezTo>
                    <a:pt x="13332" y="858"/>
                    <a:pt x="13398" y="858"/>
                    <a:pt x="13398" y="858"/>
                  </a:cubicBez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48654174-426A-4BDA-98C0-4F76E6803D31}"/>
                </a:ext>
              </a:extLst>
            </p:cNvPr>
            <p:cNvSpPr/>
            <p:nvPr/>
          </p:nvSpPr>
          <p:spPr>
            <a:xfrm>
              <a:off x="9196133" y="3318024"/>
              <a:ext cx="186818" cy="240240"/>
            </a:xfrm>
            <a:custGeom>
              <a:avLst/>
              <a:gdLst>
                <a:gd name="connsiteX0" fmla="*/ 168432 w 186818"/>
                <a:gd name="connsiteY0" fmla="*/ 89892 h 240240"/>
                <a:gd name="connsiteX1" fmla="*/ 137808 w 186818"/>
                <a:gd name="connsiteY1" fmla="*/ 151932 h 240240"/>
                <a:gd name="connsiteX2" fmla="*/ 137742 w 186818"/>
                <a:gd name="connsiteY2" fmla="*/ 152064 h 240240"/>
                <a:gd name="connsiteX3" fmla="*/ 0 w 186818"/>
                <a:gd name="connsiteY3" fmla="*/ 240240 h 240240"/>
                <a:gd name="connsiteX4" fmla="*/ 97152 w 186818"/>
                <a:gd name="connsiteY4" fmla="*/ 175164 h 240240"/>
                <a:gd name="connsiteX5" fmla="*/ 170082 w 186818"/>
                <a:gd name="connsiteY5" fmla="*/ 5742 h 240240"/>
                <a:gd name="connsiteX6" fmla="*/ 186780 w 186818"/>
                <a:gd name="connsiteY6" fmla="*/ 0 h 240240"/>
                <a:gd name="connsiteX7" fmla="*/ 168432 w 186818"/>
                <a:gd name="connsiteY7" fmla="*/ 89892 h 2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818" h="240240">
                  <a:moveTo>
                    <a:pt x="168432" y="89892"/>
                  </a:moveTo>
                  <a:cubicBezTo>
                    <a:pt x="148896" y="133782"/>
                    <a:pt x="138732" y="150480"/>
                    <a:pt x="137808" y="151932"/>
                  </a:cubicBezTo>
                  <a:cubicBezTo>
                    <a:pt x="137808" y="151998"/>
                    <a:pt x="137742" y="151998"/>
                    <a:pt x="137742" y="152064"/>
                  </a:cubicBezTo>
                  <a:cubicBezTo>
                    <a:pt x="96822" y="207966"/>
                    <a:pt x="35310" y="231132"/>
                    <a:pt x="0" y="240240"/>
                  </a:cubicBezTo>
                  <a:cubicBezTo>
                    <a:pt x="23298" y="231462"/>
                    <a:pt x="58080" y="213114"/>
                    <a:pt x="97152" y="175164"/>
                  </a:cubicBezTo>
                  <a:cubicBezTo>
                    <a:pt x="161238" y="112860"/>
                    <a:pt x="169158" y="21846"/>
                    <a:pt x="170082" y="5742"/>
                  </a:cubicBezTo>
                  <a:cubicBezTo>
                    <a:pt x="175626" y="3762"/>
                    <a:pt x="181302" y="1848"/>
                    <a:pt x="186780" y="0"/>
                  </a:cubicBezTo>
                  <a:cubicBezTo>
                    <a:pt x="186714" y="-66"/>
                    <a:pt x="188892" y="43824"/>
                    <a:pt x="168432" y="8989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A769C020-BB84-423D-80E1-0833353B667A}"/>
                </a:ext>
              </a:extLst>
            </p:cNvPr>
            <p:cNvSpPr/>
            <p:nvPr/>
          </p:nvSpPr>
          <p:spPr>
            <a:xfrm>
              <a:off x="8861909" y="3499854"/>
              <a:ext cx="255683" cy="225125"/>
            </a:xfrm>
            <a:custGeom>
              <a:avLst/>
              <a:gdLst>
                <a:gd name="connsiteX0" fmla="*/ 255684 w 255683"/>
                <a:gd name="connsiteY0" fmla="*/ 59928 h 225125"/>
                <a:gd name="connsiteX1" fmla="*/ 247632 w 255683"/>
                <a:gd name="connsiteY1" fmla="*/ 63360 h 225125"/>
                <a:gd name="connsiteX2" fmla="*/ 191136 w 255683"/>
                <a:gd name="connsiteY2" fmla="*/ 46200 h 225125"/>
                <a:gd name="connsiteX3" fmla="*/ 190806 w 255683"/>
                <a:gd name="connsiteY3" fmla="*/ 47652 h 225125"/>
                <a:gd name="connsiteX4" fmla="*/ 190542 w 255683"/>
                <a:gd name="connsiteY4" fmla="*/ 48708 h 225125"/>
                <a:gd name="connsiteX5" fmla="*/ 181698 w 255683"/>
                <a:gd name="connsiteY5" fmla="*/ 87648 h 225125"/>
                <a:gd name="connsiteX6" fmla="*/ 180180 w 255683"/>
                <a:gd name="connsiteY6" fmla="*/ 95172 h 225125"/>
                <a:gd name="connsiteX7" fmla="*/ 178926 w 255683"/>
                <a:gd name="connsiteY7" fmla="*/ 131472 h 225125"/>
                <a:gd name="connsiteX8" fmla="*/ 177342 w 255683"/>
                <a:gd name="connsiteY8" fmla="*/ 141042 h 225125"/>
                <a:gd name="connsiteX9" fmla="*/ 146916 w 255683"/>
                <a:gd name="connsiteY9" fmla="*/ 225126 h 225125"/>
                <a:gd name="connsiteX10" fmla="*/ 146982 w 255683"/>
                <a:gd name="connsiteY10" fmla="*/ 225060 h 225125"/>
                <a:gd name="connsiteX11" fmla="*/ 146982 w 255683"/>
                <a:gd name="connsiteY11" fmla="*/ 225060 h 225125"/>
                <a:gd name="connsiteX12" fmla="*/ 165792 w 255683"/>
                <a:gd name="connsiteY12" fmla="*/ 147378 h 225125"/>
                <a:gd name="connsiteX13" fmla="*/ 167046 w 255683"/>
                <a:gd name="connsiteY13" fmla="*/ 116292 h 225125"/>
                <a:gd name="connsiteX14" fmla="*/ 136818 w 255683"/>
                <a:gd name="connsiteY14" fmla="*/ 139590 h 225125"/>
                <a:gd name="connsiteX15" fmla="*/ 164802 w 255683"/>
                <a:gd name="connsiteY15" fmla="*/ 106788 h 225125"/>
                <a:gd name="connsiteX16" fmla="*/ 187044 w 255683"/>
                <a:gd name="connsiteY16" fmla="*/ 46200 h 225125"/>
                <a:gd name="connsiteX17" fmla="*/ 186978 w 255683"/>
                <a:gd name="connsiteY17" fmla="*/ 46200 h 225125"/>
                <a:gd name="connsiteX18" fmla="*/ 142098 w 255683"/>
                <a:gd name="connsiteY18" fmla="*/ 31416 h 225125"/>
                <a:gd name="connsiteX19" fmla="*/ 0 w 255683"/>
                <a:gd name="connsiteY19" fmla="*/ 0 h 225125"/>
                <a:gd name="connsiteX20" fmla="*/ 186120 w 255683"/>
                <a:gd name="connsiteY20" fmla="*/ 35772 h 225125"/>
                <a:gd name="connsiteX21" fmla="*/ 255684 w 255683"/>
                <a:gd name="connsiteY21" fmla="*/ 59928 h 22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5683" h="225125">
                  <a:moveTo>
                    <a:pt x="255684" y="59928"/>
                  </a:moveTo>
                  <a:cubicBezTo>
                    <a:pt x="255684" y="59928"/>
                    <a:pt x="252582" y="61116"/>
                    <a:pt x="247632" y="63360"/>
                  </a:cubicBezTo>
                  <a:cubicBezTo>
                    <a:pt x="227568" y="61182"/>
                    <a:pt x="206448" y="56298"/>
                    <a:pt x="191136" y="46200"/>
                  </a:cubicBezTo>
                  <a:cubicBezTo>
                    <a:pt x="191136" y="46200"/>
                    <a:pt x="191004" y="46728"/>
                    <a:pt x="190806" y="47652"/>
                  </a:cubicBezTo>
                  <a:cubicBezTo>
                    <a:pt x="190740" y="47982"/>
                    <a:pt x="190674" y="48312"/>
                    <a:pt x="190542" y="48708"/>
                  </a:cubicBezTo>
                  <a:cubicBezTo>
                    <a:pt x="189024" y="54846"/>
                    <a:pt x="185064" y="71346"/>
                    <a:pt x="181698" y="87648"/>
                  </a:cubicBezTo>
                  <a:cubicBezTo>
                    <a:pt x="181170" y="90156"/>
                    <a:pt x="180642" y="92730"/>
                    <a:pt x="180180" y="95172"/>
                  </a:cubicBezTo>
                  <a:cubicBezTo>
                    <a:pt x="178332" y="104808"/>
                    <a:pt x="178728" y="117348"/>
                    <a:pt x="178926" y="131472"/>
                  </a:cubicBezTo>
                  <a:cubicBezTo>
                    <a:pt x="178134" y="134574"/>
                    <a:pt x="177606" y="137742"/>
                    <a:pt x="177342" y="141042"/>
                  </a:cubicBezTo>
                  <a:cubicBezTo>
                    <a:pt x="173118" y="193644"/>
                    <a:pt x="147708" y="224202"/>
                    <a:pt x="146916" y="225126"/>
                  </a:cubicBezTo>
                  <a:cubicBezTo>
                    <a:pt x="146916" y="225126"/>
                    <a:pt x="146916" y="225060"/>
                    <a:pt x="146982" y="225060"/>
                  </a:cubicBezTo>
                  <a:cubicBezTo>
                    <a:pt x="146982" y="225060"/>
                    <a:pt x="146982" y="225060"/>
                    <a:pt x="146982" y="225060"/>
                  </a:cubicBezTo>
                  <a:cubicBezTo>
                    <a:pt x="148236" y="222882"/>
                    <a:pt x="167178" y="188496"/>
                    <a:pt x="165792" y="147378"/>
                  </a:cubicBezTo>
                  <a:cubicBezTo>
                    <a:pt x="165198" y="129294"/>
                    <a:pt x="165990" y="120450"/>
                    <a:pt x="167046" y="116292"/>
                  </a:cubicBezTo>
                  <a:lnTo>
                    <a:pt x="136818" y="139590"/>
                  </a:lnTo>
                  <a:cubicBezTo>
                    <a:pt x="141372" y="135828"/>
                    <a:pt x="153054" y="125334"/>
                    <a:pt x="164802" y="106788"/>
                  </a:cubicBezTo>
                  <a:cubicBezTo>
                    <a:pt x="179784" y="83094"/>
                    <a:pt x="187044" y="46200"/>
                    <a:pt x="187044" y="46200"/>
                  </a:cubicBezTo>
                  <a:cubicBezTo>
                    <a:pt x="187044" y="46200"/>
                    <a:pt x="187044" y="46200"/>
                    <a:pt x="186978" y="46200"/>
                  </a:cubicBezTo>
                  <a:cubicBezTo>
                    <a:pt x="186582" y="46068"/>
                    <a:pt x="182820" y="44814"/>
                    <a:pt x="142098" y="31416"/>
                  </a:cubicBezTo>
                  <a:cubicBezTo>
                    <a:pt x="97152" y="16632"/>
                    <a:pt x="0" y="0"/>
                    <a:pt x="0" y="0"/>
                  </a:cubicBezTo>
                  <a:cubicBezTo>
                    <a:pt x="0" y="0"/>
                    <a:pt x="143550" y="8712"/>
                    <a:pt x="186120" y="35772"/>
                  </a:cubicBezTo>
                  <a:cubicBezTo>
                    <a:pt x="228624" y="62832"/>
                    <a:pt x="255684" y="59928"/>
                    <a:pt x="255684" y="5992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E5E939C2-6BBA-480C-9847-D507708EBF0B}"/>
                </a:ext>
              </a:extLst>
            </p:cNvPr>
            <p:cNvSpPr/>
            <p:nvPr/>
          </p:nvSpPr>
          <p:spPr>
            <a:xfrm>
              <a:off x="8772149" y="3447185"/>
              <a:ext cx="227898" cy="315461"/>
            </a:xfrm>
            <a:custGeom>
              <a:avLst/>
              <a:gdLst>
                <a:gd name="connsiteX0" fmla="*/ 227898 w 227898"/>
                <a:gd name="connsiteY0" fmla="*/ 296340 h 315461"/>
                <a:gd name="connsiteX1" fmla="*/ 174900 w 227898"/>
                <a:gd name="connsiteY1" fmla="*/ 315348 h 315461"/>
                <a:gd name="connsiteX2" fmla="*/ 119460 w 227898"/>
                <a:gd name="connsiteY2" fmla="*/ 288288 h 315461"/>
                <a:gd name="connsiteX3" fmla="*/ 85668 w 227898"/>
                <a:gd name="connsiteY3" fmla="*/ 223212 h 315461"/>
                <a:gd name="connsiteX4" fmla="*/ 91542 w 227898"/>
                <a:gd name="connsiteY4" fmla="*/ 117942 h 315461"/>
                <a:gd name="connsiteX5" fmla="*/ 37752 w 227898"/>
                <a:gd name="connsiteY5" fmla="*/ 51678 h 315461"/>
                <a:gd name="connsiteX6" fmla="*/ 3498 w 227898"/>
                <a:gd name="connsiteY6" fmla="*/ 7326 h 315461"/>
                <a:gd name="connsiteX7" fmla="*/ 3036 w 227898"/>
                <a:gd name="connsiteY7" fmla="*/ 6336 h 315461"/>
                <a:gd name="connsiteX8" fmla="*/ 3036 w 227898"/>
                <a:gd name="connsiteY8" fmla="*/ 6336 h 315461"/>
                <a:gd name="connsiteX9" fmla="*/ 2046 w 227898"/>
                <a:gd name="connsiteY9" fmla="*/ 4290 h 315461"/>
                <a:gd name="connsiteX10" fmla="*/ 0 w 227898"/>
                <a:gd name="connsiteY10" fmla="*/ 0 h 315461"/>
                <a:gd name="connsiteX11" fmla="*/ 13596 w 227898"/>
                <a:gd name="connsiteY11" fmla="*/ 13266 h 315461"/>
                <a:gd name="connsiteX12" fmla="*/ 84150 w 227898"/>
                <a:gd name="connsiteY12" fmla="*/ 84810 h 315461"/>
                <a:gd name="connsiteX13" fmla="*/ 165726 w 227898"/>
                <a:gd name="connsiteY13" fmla="*/ 146454 h 315461"/>
                <a:gd name="connsiteX14" fmla="*/ 113322 w 227898"/>
                <a:gd name="connsiteY14" fmla="*/ 124212 h 315461"/>
                <a:gd name="connsiteX15" fmla="*/ 106524 w 227898"/>
                <a:gd name="connsiteY15" fmla="*/ 223344 h 315461"/>
                <a:gd name="connsiteX16" fmla="*/ 227898 w 227898"/>
                <a:gd name="connsiteY16" fmla="*/ 296340 h 31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7898" h="315461">
                  <a:moveTo>
                    <a:pt x="227898" y="296340"/>
                  </a:moveTo>
                  <a:cubicBezTo>
                    <a:pt x="212916" y="307098"/>
                    <a:pt x="194634" y="313962"/>
                    <a:pt x="174900" y="315348"/>
                  </a:cubicBezTo>
                  <a:cubicBezTo>
                    <a:pt x="154572" y="316734"/>
                    <a:pt x="135102" y="305250"/>
                    <a:pt x="119460" y="288288"/>
                  </a:cubicBezTo>
                  <a:cubicBezTo>
                    <a:pt x="102432" y="269808"/>
                    <a:pt x="89892" y="244926"/>
                    <a:pt x="85668" y="223212"/>
                  </a:cubicBezTo>
                  <a:cubicBezTo>
                    <a:pt x="77616" y="181566"/>
                    <a:pt x="98868" y="128898"/>
                    <a:pt x="91542" y="117942"/>
                  </a:cubicBezTo>
                  <a:cubicBezTo>
                    <a:pt x="87516" y="111936"/>
                    <a:pt x="62502" y="82434"/>
                    <a:pt x="37752" y="51678"/>
                  </a:cubicBezTo>
                  <a:cubicBezTo>
                    <a:pt x="25410" y="36300"/>
                    <a:pt x="13068" y="20592"/>
                    <a:pt x="3498" y="7326"/>
                  </a:cubicBezTo>
                  <a:lnTo>
                    <a:pt x="3036" y="6336"/>
                  </a:lnTo>
                  <a:lnTo>
                    <a:pt x="3036" y="6336"/>
                  </a:lnTo>
                  <a:lnTo>
                    <a:pt x="2046" y="4290"/>
                  </a:lnTo>
                  <a:lnTo>
                    <a:pt x="0" y="0"/>
                  </a:lnTo>
                  <a:cubicBezTo>
                    <a:pt x="396" y="330"/>
                    <a:pt x="5082" y="4884"/>
                    <a:pt x="13596" y="13266"/>
                  </a:cubicBezTo>
                  <a:cubicBezTo>
                    <a:pt x="27588" y="26994"/>
                    <a:pt x="51810" y="51216"/>
                    <a:pt x="84150" y="84810"/>
                  </a:cubicBezTo>
                  <a:cubicBezTo>
                    <a:pt x="132858" y="135366"/>
                    <a:pt x="161502" y="145200"/>
                    <a:pt x="165726" y="146454"/>
                  </a:cubicBezTo>
                  <a:cubicBezTo>
                    <a:pt x="161436" y="145464"/>
                    <a:pt x="132792" y="138600"/>
                    <a:pt x="113322" y="124212"/>
                  </a:cubicBezTo>
                  <a:cubicBezTo>
                    <a:pt x="113322" y="124212"/>
                    <a:pt x="85932" y="147840"/>
                    <a:pt x="106524" y="223344"/>
                  </a:cubicBezTo>
                  <a:cubicBezTo>
                    <a:pt x="124740" y="290070"/>
                    <a:pt x="182358" y="314292"/>
                    <a:pt x="227898" y="29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07B31E78-F645-4265-9319-6176158BA7A8}"/>
                </a:ext>
              </a:extLst>
            </p:cNvPr>
            <p:cNvSpPr/>
            <p:nvPr/>
          </p:nvSpPr>
          <p:spPr>
            <a:xfrm>
              <a:off x="8749903" y="3899094"/>
              <a:ext cx="6538" cy="4084"/>
            </a:xfrm>
            <a:custGeom>
              <a:avLst/>
              <a:gdLst>
                <a:gd name="connsiteX0" fmla="*/ 6538 w 6538"/>
                <a:gd name="connsiteY0" fmla="*/ 4085 h 4084"/>
                <a:gd name="connsiteX1" fmla="*/ 4 w 6538"/>
                <a:gd name="connsiteY1" fmla="*/ 2369 h 4084"/>
                <a:gd name="connsiteX2" fmla="*/ 6538 w 6538"/>
                <a:gd name="connsiteY2" fmla="*/ 4085 h 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8" h="4084">
                  <a:moveTo>
                    <a:pt x="6538" y="4085"/>
                  </a:moveTo>
                  <a:cubicBezTo>
                    <a:pt x="2446" y="2897"/>
                    <a:pt x="4" y="2369"/>
                    <a:pt x="4" y="2369"/>
                  </a:cubicBezTo>
                  <a:cubicBezTo>
                    <a:pt x="4" y="2369"/>
                    <a:pt x="-392" y="-3967"/>
                    <a:pt x="6538" y="408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FDE0BCE4-82F7-4B9C-AB89-FF372763A23B}"/>
                </a:ext>
              </a:extLst>
            </p:cNvPr>
            <p:cNvSpPr/>
            <p:nvPr/>
          </p:nvSpPr>
          <p:spPr>
            <a:xfrm>
              <a:off x="8763305" y="3912485"/>
              <a:ext cx="54679" cy="155364"/>
            </a:xfrm>
            <a:custGeom>
              <a:avLst/>
              <a:gdLst>
                <a:gd name="connsiteX0" fmla="*/ 54186 w 54679"/>
                <a:gd name="connsiteY0" fmla="*/ 155364 h 155364"/>
                <a:gd name="connsiteX1" fmla="*/ 49104 w 54679"/>
                <a:gd name="connsiteY1" fmla="*/ 148764 h 155364"/>
                <a:gd name="connsiteX2" fmla="*/ 45012 w 54679"/>
                <a:gd name="connsiteY2" fmla="*/ 143814 h 155364"/>
                <a:gd name="connsiteX3" fmla="*/ 40788 w 54679"/>
                <a:gd name="connsiteY3" fmla="*/ 139722 h 155364"/>
                <a:gd name="connsiteX4" fmla="*/ 40788 w 54679"/>
                <a:gd name="connsiteY4" fmla="*/ 139722 h 155364"/>
                <a:gd name="connsiteX5" fmla="*/ 27918 w 54679"/>
                <a:gd name="connsiteY5" fmla="*/ 131934 h 155364"/>
                <a:gd name="connsiteX6" fmla="*/ 12738 w 54679"/>
                <a:gd name="connsiteY6" fmla="*/ 20790 h 155364"/>
                <a:gd name="connsiteX7" fmla="*/ 0 w 54679"/>
                <a:gd name="connsiteY7" fmla="*/ 0 h 155364"/>
                <a:gd name="connsiteX8" fmla="*/ 54516 w 54679"/>
                <a:gd name="connsiteY8" fmla="*/ 80718 h 155364"/>
                <a:gd name="connsiteX9" fmla="*/ 54186 w 54679"/>
                <a:gd name="connsiteY9" fmla="*/ 155364 h 15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79" h="155364">
                  <a:moveTo>
                    <a:pt x="54186" y="155364"/>
                  </a:moveTo>
                  <a:cubicBezTo>
                    <a:pt x="52734" y="153384"/>
                    <a:pt x="51018" y="151074"/>
                    <a:pt x="49104" y="148764"/>
                  </a:cubicBezTo>
                  <a:cubicBezTo>
                    <a:pt x="47784" y="147114"/>
                    <a:pt x="46398" y="145464"/>
                    <a:pt x="45012" y="143814"/>
                  </a:cubicBezTo>
                  <a:cubicBezTo>
                    <a:pt x="43692" y="142296"/>
                    <a:pt x="42240" y="140910"/>
                    <a:pt x="40788" y="139722"/>
                  </a:cubicBezTo>
                  <a:lnTo>
                    <a:pt x="40788" y="139722"/>
                  </a:lnTo>
                  <a:cubicBezTo>
                    <a:pt x="34518" y="134442"/>
                    <a:pt x="27918" y="131934"/>
                    <a:pt x="27918" y="131934"/>
                  </a:cubicBezTo>
                  <a:cubicBezTo>
                    <a:pt x="27918" y="131934"/>
                    <a:pt x="39798" y="67782"/>
                    <a:pt x="12738" y="20790"/>
                  </a:cubicBezTo>
                  <a:cubicBezTo>
                    <a:pt x="7524" y="11748"/>
                    <a:pt x="3366" y="5016"/>
                    <a:pt x="0" y="0"/>
                  </a:cubicBezTo>
                  <a:cubicBezTo>
                    <a:pt x="32208" y="12540"/>
                    <a:pt x="53130" y="47520"/>
                    <a:pt x="54516" y="80718"/>
                  </a:cubicBezTo>
                  <a:cubicBezTo>
                    <a:pt x="54846" y="89034"/>
                    <a:pt x="54648" y="117084"/>
                    <a:pt x="54186" y="15536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CCBA6795-D02B-4857-887A-A50640C24AC4}"/>
                </a:ext>
              </a:extLst>
            </p:cNvPr>
            <p:cNvSpPr/>
            <p:nvPr/>
          </p:nvSpPr>
          <p:spPr>
            <a:xfrm>
              <a:off x="8596737" y="3478997"/>
              <a:ext cx="41299" cy="465102"/>
            </a:xfrm>
            <a:custGeom>
              <a:avLst/>
              <a:gdLst>
                <a:gd name="connsiteX0" fmla="*/ 41299 w 41299"/>
                <a:gd name="connsiteY0" fmla="*/ 3564 h 465102"/>
                <a:gd name="connsiteX1" fmla="*/ 28495 w 41299"/>
                <a:gd name="connsiteY1" fmla="*/ 20592 h 465102"/>
                <a:gd name="connsiteX2" fmla="*/ 19982 w 41299"/>
                <a:gd name="connsiteY2" fmla="*/ 388410 h 465102"/>
                <a:gd name="connsiteX3" fmla="*/ 32786 w 41299"/>
                <a:gd name="connsiteY3" fmla="*/ 465102 h 465102"/>
                <a:gd name="connsiteX4" fmla="*/ 49 w 41299"/>
                <a:gd name="connsiteY4" fmla="*/ 417516 h 465102"/>
                <a:gd name="connsiteX5" fmla="*/ 4406 w 41299"/>
                <a:gd name="connsiteY5" fmla="*/ 0 h 465102"/>
                <a:gd name="connsiteX6" fmla="*/ 41299 w 41299"/>
                <a:gd name="connsiteY6" fmla="*/ 3564 h 46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99" h="465102">
                  <a:moveTo>
                    <a:pt x="41299" y="3564"/>
                  </a:moveTo>
                  <a:cubicBezTo>
                    <a:pt x="41299" y="3564"/>
                    <a:pt x="28495" y="1452"/>
                    <a:pt x="28495" y="20592"/>
                  </a:cubicBezTo>
                  <a:cubicBezTo>
                    <a:pt x="28495" y="39732"/>
                    <a:pt x="21368" y="318846"/>
                    <a:pt x="19982" y="388410"/>
                  </a:cubicBezTo>
                  <a:cubicBezTo>
                    <a:pt x="18530" y="457974"/>
                    <a:pt x="32786" y="465102"/>
                    <a:pt x="32786" y="465102"/>
                  </a:cubicBezTo>
                  <a:cubicBezTo>
                    <a:pt x="32786" y="465102"/>
                    <a:pt x="643" y="446622"/>
                    <a:pt x="49" y="417516"/>
                  </a:cubicBezTo>
                  <a:cubicBezTo>
                    <a:pt x="-544" y="388410"/>
                    <a:pt x="4406" y="0"/>
                    <a:pt x="4406" y="0"/>
                  </a:cubicBezTo>
                  <a:cubicBezTo>
                    <a:pt x="4406" y="0"/>
                    <a:pt x="27110" y="5676"/>
                    <a:pt x="41299" y="356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AA0D4B2F-B011-4FD5-A8D1-383CA5A73986}"/>
                </a:ext>
              </a:extLst>
            </p:cNvPr>
            <p:cNvSpPr/>
            <p:nvPr/>
          </p:nvSpPr>
          <p:spPr>
            <a:xfrm>
              <a:off x="8597724" y="3483552"/>
              <a:ext cx="23416" cy="451241"/>
            </a:xfrm>
            <a:custGeom>
              <a:avLst/>
              <a:gdLst>
                <a:gd name="connsiteX0" fmla="*/ 18071 w 23416"/>
                <a:gd name="connsiteY0" fmla="*/ 1914 h 451241"/>
                <a:gd name="connsiteX1" fmla="*/ 9755 w 23416"/>
                <a:gd name="connsiteY1" fmla="*/ 389202 h 451241"/>
                <a:gd name="connsiteX2" fmla="*/ 23417 w 23416"/>
                <a:gd name="connsiteY2" fmla="*/ 451242 h 451241"/>
                <a:gd name="connsiteX3" fmla="*/ 449 w 23416"/>
                <a:gd name="connsiteY3" fmla="*/ 406824 h 451241"/>
                <a:gd name="connsiteX4" fmla="*/ 6323 w 23416"/>
                <a:gd name="connsiteY4" fmla="*/ 0 h 451241"/>
                <a:gd name="connsiteX5" fmla="*/ 19985 w 23416"/>
                <a:gd name="connsiteY5" fmla="*/ 1980 h 451241"/>
                <a:gd name="connsiteX6" fmla="*/ 18071 w 23416"/>
                <a:gd name="connsiteY6" fmla="*/ 1980 h 45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16" h="451241">
                  <a:moveTo>
                    <a:pt x="18071" y="1914"/>
                  </a:moveTo>
                  <a:cubicBezTo>
                    <a:pt x="18071" y="1914"/>
                    <a:pt x="11735" y="335016"/>
                    <a:pt x="9755" y="389202"/>
                  </a:cubicBezTo>
                  <a:cubicBezTo>
                    <a:pt x="7775" y="443388"/>
                    <a:pt x="23417" y="451242"/>
                    <a:pt x="23417" y="451242"/>
                  </a:cubicBezTo>
                  <a:cubicBezTo>
                    <a:pt x="23417" y="451242"/>
                    <a:pt x="2891" y="437580"/>
                    <a:pt x="449" y="406824"/>
                  </a:cubicBezTo>
                  <a:cubicBezTo>
                    <a:pt x="-1993" y="376068"/>
                    <a:pt x="6323" y="0"/>
                    <a:pt x="6323" y="0"/>
                  </a:cubicBezTo>
                  <a:lnTo>
                    <a:pt x="19985" y="1980"/>
                  </a:lnTo>
                  <a:lnTo>
                    <a:pt x="18071" y="198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4FC7BB88-747C-4592-9A1E-B9D0E22A79BF}"/>
                </a:ext>
              </a:extLst>
            </p:cNvPr>
            <p:cNvSpPr/>
            <p:nvPr/>
          </p:nvSpPr>
          <p:spPr>
            <a:xfrm>
              <a:off x="9226559" y="3722472"/>
              <a:ext cx="158111" cy="305492"/>
            </a:xfrm>
            <a:custGeom>
              <a:avLst/>
              <a:gdLst>
                <a:gd name="connsiteX0" fmla="*/ 94116 w 158111"/>
                <a:gd name="connsiteY0" fmla="*/ 290862 h 305492"/>
                <a:gd name="connsiteX1" fmla="*/ 0 w 158111"/>
                <a:gd name="connsiteY1" fmla="*/ 301620 h 305492"/>
                <a:gd name="connsiteX2" fmla="*/ 94908 w 158111"/>
                <a:gd name="connsiteY2" fmla="*/ 276540 h 305492"/>
                <a:gd name="connsiteX3" fmla="*/ 149160 w 158111"/>
                <a:gd name="connsiteY3" fmla="*/ 209880 h 305492"/>
                <a:gd name="connsiteX4" fmla="*/ 145266 w 158111"/>
                <a:gd name="connsiteY4" fmla="*/ 160842 h 305492"/>
                <a:gd name="connsiteX5" fmla="*/ 113916 w 158111"/>
                <a:gd name="connsiteY5" fmla="*/ 190212 h 305492"/>
                <a:gd name="connsiteX6" fmla="*/ 138732 w 158111"/>
                <a:gd name="connsiteY6" fmla="*/ 131406 h 305492"/>
                <a:gd name="connsiteX7" fmla="*/ 134970 w 158111"/>
                <a:gd name="connsiteY7" fmla="*/ 0 h 305492"/>
                <a:gd name="connsiteX8" fmla="*/ 140250 w 158111"/>
                <a:gd name="connsiteY8" fmla="*/ 48708 h 305492"/>
                <a:gd name="connsiteX9" fmla="*/ 157080 w 158111"/>
                <a:gd name="connsiteY9" fmla="*/ 185460 h 305492"/>
                <a:gd name="connsiteX10" fmla="*/ 94116 w 158111"/>
                <a:gd name="connsiteY10" fmla="*/ 290862 h 30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111" h="305492">
                  <a:moveTo>
                    <a:pt x="94116" y="290862"/>
                  </a:moveTo>
                  <a:cubicBezTo>
                    <a:pt x="70092" y="298254"/>
                    <a:pt x="29766" y="312312"/>
                    <a:pt x="0" y="301620"/>
                  </a:cubicBezTo>
                  <a:cubicBezTo>
                    <a:pt x="10890" y="302412"/>
                    <a:pt x="55638" y="303864"/>
                    <a:pt x="94908" y="276540"/>
                  </a:cubicBezTo>
                  <a:cubicBezTo>
                    <a:pt x="139986" y="245190"/>
                    <a:pt x="149160" y="209880"/>
                    <a:pt x="149160" y="209880"/>
                  </a:cubicBezTo>
                  <a:lnTo>
                    <a:pt x="145266" y="160842"/>
                  </a:lnTo>
                  <a:cubicBezTo>
                    <a:pt x="134178" y="181764"/>
                    <a:pt x="113916" y="190212"/>
                    <a:pt x="113916" y="190212"/>
                  </a:cubicBezTo>
                  <a:cubicBezTo>
                    <a:pt x="113916" y="190212"/>
                    <a:pt x="138072" y="172590"/>
                    <a:pt x="138732" y="131406"/>
                  </a:cubicBezTo>
                  <a:cubicBezTo>
                    <a:pt x="139062" y="110550"/>
                    <a:pt x="137082" y="52338"/>
                    <a:pt x="134970" y="0"/>
                  </a:cubicBezTo>
                  <a:cubicBezTo>
                    <a:pt x="136884" y="17622"/>
                    <a:pt x="138666" y="34188"/>
                    <a:pt x="140250" y="48708"/>
                  </a:cubicBezTo>
                  <a:cubicBezTo>
                    <a:pt x="151206" y="151074"/>
                    <a:pt x="149754" y="160578"/>
                    <a:pt x="157080" y="185460"/>
                  </a:cubicBezTo>
                  <a:cubicBezTo>
                    <a:pt x="164340" y="210474"/>
                    <a:pt x="132198" y="279180"/>
                    <a:pt x="94116" y="29086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0803B5AE-CDA8-41C3-A30D-CF6358AA458C}"/>
                </a:ext>
              </a:extLst>
            </p:cNvPr>
            <p:cNvSpPr/>
            <p:nvPr/>
          </p:nvSpPr>
          <p:spPr>
            <a:xfrm>
              <a:off x="9174221" y="3574764"/>
              <a:ext cx="25426" cy="396088"/>
            </a:xfrm>
            <a:custGeom>
              <a:avLst/>
              <a:gdLst>
                <a:gd name="connsiteX0" fmla="*/ 8448 w 25426"/>
                <a:gd name="connsiteY0" fmla="*/ 0 h 396088"/>
                <a:gd name="connsiteX1" fmla="*/ 16830 w 25426"/>
                <a:gd name="connsiteY1" fmla="*/ 193842 h 396088"/>
                <a:gd name="connsiteX2" fmla="*/ 25212 w 25426"/>
                <a:gd name="connsiteY2" fmla="*/ 396066 h 396088"/>
                <a:gd name="connsiteX3" fmla="*/ 5280 w 25426"/>
                <a:gd name="connsiteY3" fmla="*/ 245322 h 396088"/>
                <a:gd name="connsiteX4" fmla="*/ 0 w 25426"/>
                <a:gd name="connsiteY4" fmla="*/ 10032 h 396088"/>
                <a:gd name="connsiteX5" fmla="*/ 8448 w 25426"/>
                <a:gd name="connsiteY5" fmla="*/ 0 h 39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26" h="396088">
                  <a:moveTo>
                    <a:pt x="8448" y="0"/>
                  </a:moveTo>
                  <a:cubicBezTo>
                    <a:pt x="8448" y="0"/>
                    <a:pt x="22110" y="32538"/>
                    <a:pt x="16830" y="193842"/>
                  </a:cubicBezTo>
                  <a:cubicBezTo>
                    <a:pt x="11550" y="355080"/>
                    <a:pt x="22638" y="394482"/>
                    <a:pt x="25212" y="396066"/>
                  </a:cubicBezTo>
                  <a:cubicBezTo>
                    <a:pt x="27852" y="397650"/>
                    <a:pt x="5280" y="317262"/>
                    <a:pt x="5280" y="245322"/>
                  </a:cubicBezTo>
                  <a:cubicBezTo>
                    <a:pt x="5280" y="173382"/>
                    <a:pt x="0" y="10032"/>
                    <a:pt x="0" y="10032"/>
                  </a:cubicBezTo>
                  <a:lnTo>
                    <a:pt x="8448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7DBEB855-12C3-4442-BB68-EB3DE9D4E9AF}"/>
                </a:ext>
              </a:extLst>
            </p:cNvPr>
            <p:cNvSpPr/>
            <p:nvPr/>
          </p:nvSpPr>
          <p:spPr>
            <a:xfrm>
              <a:off x="8416937" y="4025463"/>
              <a:ext cx="400554" cy="419224"/>
            </a:xfrm>
            <a:custGeom>
              <a:avLst/>
              <a:gdLst>
                <a:gd name="connsiteX0" fmla="*/ 400554 w 400554"/>
                <a:gd name="connsiteY0" fmla="*/ 43904 h 419224"/>
                <a:gd name="connsiteX1" fmla="*/ 394878 w 400554"/>
                <a:gd name="connsiteY1" fmla="*/ 382352 h 419224"/>
                <a:gd name="connsiteX2" fmla="*/ 392106 w 400554"/>
                <a:gd name="connsiteY2" fmla="*/ 395750 h 419224"/>
                <a:gd name="connsiteX3" fmla="*/ 355476 w 400554"/>
                <a:gd name="connsiteY3" fmla="*/ 419180 h 419224"/>
                <a:gd name="connsiteX4" fmla="*/ 53130 w 400554"/>
                <a:gd name="connsiteY4" fmla="*/ 404660 h 419224"/>
                <a:gd name="connsiteX5" fmla="*/ 17424 w 400554"/>
                <a:gd name="connsiteY5" fmla="*/ 369482 h 419224"/>
                <a:gd name="connsiteX6" fmla="*/ 0 w 400554"/>
                <a:gd name="connsiteY6" fmla="*/ 71162 h 419224"/>
                <a:gd name="connsiteX7" fmla="*/ 1122 w 400554"/>
                <a:gd name="connsiteY7" fmla="*/ 54134 h 419224"/>
                <a:gd name="connsiteX8" fmla="*/ 1122 w 400554"/>
                <a:gd name="connsiteY8" fmla="*/ 54134 h 419224"/>
                <a:gd name="connsiteX9" fmla="*/ 1914 w 400554"/>
                <a:gd name="connsiteY9" fmla="*/ 48062 h 419224"/>
                <a:gd name="connsiteX10" fmla="*/ 2772 w 400554"/>
                <a:gd name="connsiteY10" fmla="*/ 45290 h 419224"/>
                <a:gd name="connsiteX11" fmla="*/ 2838 w 400554"/>
                <a:gd name="connsiteY11" fmla="*/ 45092 h 419224"/>
                <a:gd name="connsiteX12" fmla="*/ 28974 w 400554"/>
                <a:gd name="connsiteY12" fmla="*/ 6812 h 419224"/>
                <a:gd name="connsiteX13" fmla="*/ 38874 w 400554"/>
                <a:gd name="connsiteY13" fmla="*/ 3710 h 419224"/>
                <a:gd name="connsiteX14" fmla="*/ 335346 w 400554"/>
                <a:gd name="connsiteY14" fmla="*/ 12752 h 419224"/>
                <a:gd name="connsiteX15" fmla="*/ 387090 w 400554"/>
                <a:gd name="connsiteY15" fmla="*/ 26744 h 419224"/>
                <a:gd name="connsiteX16" fmla="*/ 387090 w 400554"/>
                <a:gd name="connsiteY16" fmla="*/ 26744 h 419224"/>
                <a:gd name="connsiteX17" fmla="*/ 395406 w 400554"/>
                <a:gd name="connsiteY17" fmla="*/ 35720 h 419224"/>
                <a:gd name="connsiteX18" fmla="*/ 400554 w 400554"/>
                <a:gd name="connsiteY18" fmla="*/ 43904 h 41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0554" h="419224">
                  <a:moveTo>
                    <a:pt x="400554" y="43904"/>
                  </a:moveTo>
                  <a:cubicBezTo>
                    <a:pt x="399366" y="142574"/>
                    <a:pt x="396330" y="307772"/>
                    <a:pt x="394878" y="382352"/>
                  </a:cubicBezTo>
                  <a:cubicBezTo>
                    <a:pt x="394746" y="387104"/>
                    <a:pt x="393822" y="391592"/>
                    <a:pt x="392106" y="395750"/>
                  </a:cubicBezTo>
                  <a:cubicBezTo>
                    <a:pt x="386298" y="410072"/>
                    <a:pt x="371910" y="419972"/>
                    <a:pt x="355476" y="419180"/>
                  </a:cubicBezTo>
                  <a:lnTo>
                    <a:pt x="53130" y="404660"/>
                  </a:lnTo>
                  <a:cubicBezTo>
                    <a:pt x="33990" y="403736"/>
                    <a:pt x="18612" y="388622"/>
                    <a:pt x="17424" y="369482"/>
                  </a:cubicBezTo>
                  <a:cubicBezTo>
                    <a:pt x="12408" y="288368"/>
                    <a:pt x="0" y="87266"/>
                    <a:pt x="0" y="71162"/>
                  </a:cubicBezTo>
                  <a:cubicBezTo>
                    <a:pt x="0" y="65420"/>
                    <a:pt x="396" y="60008"/>
                    <a:pt x="1122" y="54134"/>
                  </a:cubicBezTo>
                  <a:cubicBezTo>
                    <a:pt x="1122" y="54134"/>
                    <a:pt x="1122" y="54134"/>
                    <a:pt x="1122" y="54134"/>
                  </a:cubicBezTo>
                  <a:cubicBezTo>
                    <a:pt x="1386" y="52154"/>
                    <a:pt x="1650" y="50174"/>
                    <a:pt x="1914" y="48062"/>
                  </a:cubicBezTo>
                  <a:cubicBezTo>
                    <a:pt x="2178" y="47138"/>
                    <a:pt x="2508" y="46214"/>
                    <a:pt x="2772" y="45290"/>
                  </a:cubicBezTo>
                  <a:cubicBezTo>
                    <a:pt x="2838" y="45224"/>
                    <a:pt x="2838" y="45158"/>
                    <a:pt x="2838" y="45092"/>
                  </a:cubicBezTo>
                  <a:cubicBezTo>
                    <a:pt x="7590" y="31298"/>
                    <a:pt x="15444" y="15326"/>
                    <a:pt x="28974" y="6812"/>
                  </a:cubicBezTo>
                  <a:cubicBezTo>
                    <a:pt x="30888" y="5558"/>
                    <a:pt x="34254" y="4568"/>
                    <a:pt x="38874" y="3710"/>
                  </a:cubicBezTo>
                  <a:cubicBezTo>
                    <a:pt x="88968" y="-5728"/>
                    <a:pt x="283932" y="4898"/>
                    <a:pt x="335346" y="12752"/>
                  </a:cubicBezTo>
                  <a:cubicBezTo>
                    <a:pt x="365904" y="17438"/>
                    <a:pt x="379236" y="21134"/>
                    <a:pt x="387090" y="26744"/>
                  </a:cubicBezTo>
                  <a:lnTo>
                    <a:pt x="387090" y="26744"/>
                  </a:lnTo>
                  <a:cubicBezTo>
                    <a:pt x="390588" y="29252"/>
                    <a:pt x="393030" y="32156"/>
                    <a:pt x="395406" y="35720"/>
                  </a:cubicBezTo>
                  <a:cubicBezTo>
                    <a:pt x="397122" y="38162"/>
                    <a:pt x="398640" y="40868"/>
                    <a:pt x="400554" y="4390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A3D948CB-7505-41EB-99B4-03BFE927A8B6}"/>
                </a:ext>
              </a:extLst>
            </p:cNvPr>
            <p:cNvSpPr/>
            <p:nvPr/>
          </p:nvSpPr>
          <p:spPr>
            <a:xfrm>
              <a:off x="8418125" y="3894929"/>
              <a:ext cx="66462" cy="184602"/>
            </a:xfrm>
            <a:custGeom>
              <a:avLst/>
              <a:gdLst>
                <a:gd name="connsiteX0" fmla="*/ 53658 w 66462"/>
                <a:gd name="connsiteY0" fmla="*/ 22374 h 184602"/>
                <a:gd name="connsiteX1" fmla="*/ 37818 w 66462"/>
                <a:gd name="connsiteY1" fmla="*/ 134244 h 184602"/>
                <a:gd name="connsiteX2" fmla="*/ 37818 w 66462"/>
                <a:gd name="connsiteY2" fmla="*/ 134508 h 184602"/>
                <a:gd name="connsiteX3" fmla="*/ 19932 w 66462"/>
                <a:gd name="connsiteY3" fmla="*/ 144804 h 184602"/>
                <a:gd name="connsiteX4" fmla="*/ 4488 w 66462"/>
                <a:gd name="connsiteY4" fmla="*/ 171006 h 184602"/>
                <a:gd name="connsiteX5" fmla="*/ 0 w 66462"/>
                <a:gd name="connsiteY5" fmla="*/ 184602 h 184602"/>
                <a:gd name="connsiteX6" fmla="*/ 792 w 66462"/>
                <a:gd name="connsiteY6" fmla="*/ 178530 h 184602"/>
                <a:gd name="connsiteX7" fmla="*/ 858 w 66462"/>
                <a:gd name="connsiteY7" fmla="*/ 178002 h 184602"/>
                <a:gd name="connsiteX8" fmla="*/ 9306 w 66462"/>
                <a:gd name="connsiteY8" fmla="*/ 119262 h 184602"/>
                <a:gd name="connsiteX9" fmla="*/ 66462 w 66462"/>
                <a:gd name="connsiteY9" fmla="*/ 0 h 184602"/>
                <a:gd name="connsiteX10" fmla="*/ 53658 w 66462"/>
                <a:gd name="connsiteY10" fmla="*/ 22374 h 18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62" h="184602">
                  <a:moveTo>
                    <a:pt x="53658" y="22374"/>
                  </a:moveTo>
                  <a:cubicBezTo>
                    <a:pt x="37290" y="62172"/>
                    <a:pt x="37752" y="129558"/>
                    <a:pt x="37818" y="134244"/>
                  </a:cubicBezTo>
                  <a:cubicBezTo>
                    <a:pt x="37818" y="134442"/>
                    <a:pt x="37818" y="134508"/>
                    <a:pt x="37818" y="134508"/>
                  </a:cubicBezTo>
                  <a:cubicBezTo>
                    <a:pt x="37818" y="134508"/>
                    <a:pt x="29172" y="135564"/>
                    <a:pt x="19932" y="144804"/>
                  </a:cubicBezTo>
                  <a:cubicBezTo>
                    <a:pt x="14454" y="150216"/>
                    <a:pt x="8778" y="158466"/>
                    <a:pt x="4488" y="171006"/>
                  </a:cubicBezTo>
                  <a:cubicBezTo>
                    <a:pt x="2838" y="175824"/>
                    <a:pt x="1320" y="180378"/>
                    <a:pt x="0" y="184602"/>
                  </a:cubicBezTo>
                  <a:cubicBezTo>
                    <a:pt x="264" y="182622"/>
                    <a:pt x="528" y="180642"/>
                    <a:pt x="792" y="178530"/>
                  </a:cubicBezTo>
                  <a:cubicBezTo>
                    <a:pt x="858" y="178332"/>
                    <a:pt x="858" y="178134"/>
                    <a:pt x="858" y="178002"/>
                  </a:cubicBezTo>
                  <a:cubicBezTo>
                    <a:pt x="2838" y="164340"/>
                    <a:pt x="6072" y="147312"/>
                    <a:pt x="9306" y="119262"/>
                  </a:cubicBezTo>
                  <a:cubicBezTo>
                    <a:pt x="14454" y="74580"/>
                    <a:pt x="26004" y="9834"/>
                    <a:pt x="66462" y="0"/>
                  </a:cubicBezTo>
                  <a:cubicBezTo>
                    <a:pt x="62040" y="5478"/>
                    <a:pt x="57618" y="12804"/>
                    <a:pt x="53658" y="2237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E85E5295-1900-45E0-AFC6-615C3ADE23B4}"/>
                </a:ext>
              </a:extLst>
            </p:cNvPr>
            <p:cNvSpPr/>
            <p:nvPr/>
          </p:nvSpPr>
          <p:spPr>
            <a:xfrm>
              <a:off x="8416937" y="4027127"/>
              <a:ext cx="392106" cy="417494"/>
            </a:xfrm>
            <a:custGeom>
              <a:avLst/>
              <a:gdLst>
                <a:gd name="connsiteX0" fmla="*/ 23232 w 392106"/>
                <a:gd name="connsiteY0" fmla="*/ 312180 h 417494"/>
                <a:gd name="connsiteX1" fmla="*/ 97020 w 392106"/>
                <a:gd name="connsiteY1" fmla="*/ 397254 h 417494"/>
                <a:gd name="connsiteX2" fmla="*/ 365178 w 392106"/>
                <a:gd name="connsiteY2" fmla="*/ 408540 h 417494"/>
                <a:gd name="connsiteX3" fmla="*/ 392106 w 392106"/>
                <a:gd name="connsiteY3" fmla="*/ 394020 h 417494"/>
                <a:gd name="connsiteX4" fmla="*/ 355476 w 392106"/>
                <a:gd name="connsiteY4" fmla="*/ 417450 h 417494"/>
                <a:gd name="connsiteX5" fmla="*/ 53130 w 392106"/>
                <a:gd name="connsiteY5" fmla="*/ 402930 h 417494"/>
                <a:gd name="connsiteX6" fmla="*/ 17424 w 392106"/>
                <a:gd name="connsiteY6" fmla="*/ 367752 h 417494"/>
                <a:gd name="connsiteX7" fmla="*/ 0 w 392106"/>
                <a:gd name="connsiteY7" fmla="*/ 69432 h 417494"/>
                <a:gd name="connsiteX8" fmla="*/ 1122 w 392106"/>
                <a:gd name="connsiteY8" fmla="*/ 52404 h 417494"/>
                <a:gd name="connsiteX9" fmla="*/ 1122 w 392106"/>
                <a:gd name="connsiteY9" fmla="*/ 52404 h 417494"/>
                <a:gd name="connsiteX10" fmla="*/ 1914 w 392106"/>
                <a:gd name="connsiteY10" fmla="*/ 46332 h 417494"/>
                <a:gd name="connsiteX11" fmla="*/ 1980 w 392106"/>
                <a:gd name="connsiteY11" fmla="*/ 45804 h 417494"/>
                <a:gd name="connsiteX12" fmla="*/ 2772 w 392106"/>
                <a:gd name="connsiteY12" fmla="*/ 43626 h 417494"/>
                <a:gd name="connsiteX13" fmla="*/ 2838 w 392106"/>
                <a:gd name="connsiteY13" fmla="*/ 43428 h 417494"/>
                <a:gd name="connsiteX14" fmla="*/ 20988 w 392106"/>
                <a:gd name="connsiteY14" fmla="*/ 12606 h 417494"/>
                <a:gd name="connsiteX15" fmla="*/ 22110 w 392106"/>
                <a:gd name="connsiteY15" fmla="*/ 11748 h 417494"/>
                <a:gd name="connsiteX16" fmla="*/ 59928 w 392106"/>
                <a:gd name="connsiteY16" fmla="*/ 0 h 417494"/>
                <a:gd name="connsiteX17" fmla="*/ 20922 w 392106"/>
                <a:gd name="connsiteY17" fmla="*/ 34848 h 417494"/>
                <a:gd name="connsiteX18" fmla="*/ 23232 w 392106"/>
                <a:gd name="connsiteY18" fmla="*/ 312180 h 41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2106" h="417494">
                  <a:moveTo>
                    <a:pt x="23232" y="312180"/>
                  </a:moveTo>
                  <a:cubicBezTo>
                    <a:pt x="32670" y="402204"/>
                    <a:pt x="25278" y="393690"/>
                    <a:pt x="97020" y="397254"/>
                  </a:cubicBezTo>
                  <a:cubicBezTo>
                    <a:pt x="168828" y="400818"/>
                    <a:pt x="336930" y="414678"/>
                    <a:pt x="365178" y="408540"/>
                  </a:cubicBezTo>
                  <a:cubicBezTo>
                    <a:pt x="376860" y="405966"/>
                    <a:pt x="385770" y="400092"/>
                    <a:pt x="392106" y="394020"/>
                  </a:cubicBezTo>
                  <a:cubicBezTo>
                    <a:pt x="386298" y="408342"/>
                    <a:pt x="371910" y="418242"/>
                    <a:pt x="355476" y="417450"/>
                  </a:cubicBezTo>
                  <a:lnTo>
                    <a:pt x="53130" y="402930"/>
                  </a:lnTo>
                  <a:cubicBezTo>
                    <a:pt x="33990" y="402006"/>
                    <a:pt x="18612" y="386892"/>
                    <a:pt x="17424" y="367752"/>
                  </a:cubicBezTo>
                  <a:cubicBezTo>
                    <a:pt x="12408" y="286638"/>
                    <a:pt x="0" y="85536"/>
                    <a:pt x="0" y="69432"/>
                  </a:cubicBezTo>
                  <a:cubicBezTo>
                    <a:pt x="0" y="63690"/>
                    <a:pt x="396" y="58278"/>
                    <a:pt x="1122" y="52404"/>
                  </a:cubicBezTo>
                  <a:cubicBezTo>
                    <a:pt x="1122" y="52404"/>
                    <a:pt x="1122" y="52404"/>
                    <a:pt x="1122" y="52404"/>
                  </a:cubicBezTo>
                  <a:cubicBezTo>
                    <a:pt x="1386" y="50424"/>
                    <a:pt x="1650" y="48444"/>
                    <a:pt x="1914" y="46332"/>
                  </a:cubicBezTo>
                  <a:cubicBezTo>
                    <a:pt x="1980" y="46134"/>
                    <a:pt x="1980" y="45936"/>
                    <a:pt x="1980" y="45804"/>
                  </a:cubicBezTo>
                  <a:cubicBezTo>
                    <a:pt x="2244" y="45078"/>
                    <a:pt x="2508" y="44352"/>
                    <a:pt x="2772" y="43626"/>
                  </a:cubicBezTo>
                  <a:cubicBezTo>
                    <a:pt x="2838" y="43560"/>
                    <a:pt x="2838" y="43494"/>
                    <a:pt x="2838" y="43428"/>
                  </a:cubicBezTo>
                  <a:cubicBezTo>
                    <a:pt x="6798" y="32934"/>
                    <a:pt x="13200" y="18942"/>
                    <a:pt x="20988" y="12606"/>
                  </a:cubicBezTo>
                  <a:cubicBezTo>
                    <a:pt x="21384" y="12276"/>
                    <a:pt x="21714" y="12012"/>
                    <a:pt x="22110" y="11748"/>
                  </a:cubicBezTo>
                  <a:cubicBezTo>
                    <a:pt x="35376" y="2376"/>
                    <a:pt x="58212" y="132"/>
                    <a:pt x="59928" y="0"/>
                  </a:cubicBezTo>
                  <a:cubicBezTo>
                    <a:pt x="59928" y="0"/>
                    <a:pt x="38478" y="5808"/>
                    <a:pt x="20922" y="34848"/>
                  </a:cubicBezTo>
                  <a:cubicBezTo>
                    <a:pt x="3498" y="63822"/>
                    <a:pt x="20856" y="289410"/>
                    <a:pt x="23232" y="312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2ACC612B-2418-4F40-9748-867347488CAE}"/>
                </a:ext>
              </a:extLst>
            </p:cNvPr>
            <p:cNvSpPr/>
            <p:nvPr/>
          </p:nvSpPr>
          <p:spPr>
            <a:xfrm>
              <a:off x="8422877" y="3894600"/>
              <a:ext cx="59400" cy="161766"/>
            </a:xfrm>
            <a:custGeom>
              <a:avLst/>
              <a:gdLst>
                <a:gd name="connsiteX0" fmla="*/ 21318 w 59400"/>
                <a:gd name="connsiteY0" fmla="*/ 40062 h 161766"/>
                <a:gd name="connsiteX1" fmla="*/ 43362 w 59400"/>
                <a:gd name="connsiteY1" fmla="*/ 11022 h 161766"/>
                <a:gd name="connsiteX2" fmla="*/ 59400 w 59400"/>
                <a:gd name="connsiteY2" fmla="*/ 0 h 161766"/>
                <a:gd name="connsiteX3" fmla="*/ 27720 w 59400"/>
                <a:gd name="connsiteY3" fmla="*/ 52734 h 161766"/>
                <a:gd name="connsiteX4" fmla="*/ 16698 w 59400"/>
                <a:gd name="connsiteY4" fmla="*/ 140448 h 161766"/>
                <a:gd name="connsiteX5" fmla="*/ 4356 w 59400"/>
                <a:gd name="connsiteY5" fmla="*/ 154110 h 161766"/>
                <a:gd name="connsiteX6" fmla="*/ 0 w 59400"/>
                <a:gd name="connsiteY6" fmla="*/ 161766 h 161766"/>
                <a:gd name="connsiteX7" fmla="*/ 21318 w 59400"/>
                <a:gd name="connsiteY7" fmla="*/ 40062 h 1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400" h="161766">
                  <a:moveTo>
                    <a:pt x="21318" y="40062"/>
                  </a:moveTo>
                  <a:cubicBezTo>
                    <a:pt x="21318" y="40062"/>
                    <a:pt x="33000" y="18348"/>
                    <a:pt x="43362" y="11022"/>
                  </a:cubicBezTo>
                  <a:cubicBezTo>
                    <a:pt x="53724" y="3696"/>
                    <a:pt x="59400" y="0"/>
                    <a:pt x="59400" y="0"/>
                  </a:cubicBezTo>
                  <a:cubicBezTo>
                    <a:pt x="59400" y="0"/>
                    <a:pt x="36696" y="13332"/>
                    <a:pt x="27720" y="52734"/>
                  </a:cubicBezTo>
                  <a:cubicBezTo>
                    <a:pt x="18744" y="92070"/>
                    <a:pt x="16698" y="140448"/>
                    <a:pt x="16698" y="140448"/>
                  </a:cubicBezTo>
                  <a:cubicBezTo>
                    <a:pt x="16698" y="140448"/>
                    <a:pt x="8712" y="146454"/>
                    <a:pt x="4356" y="154110"/>
                  </a:cubicBezTo>
                  <a:cubicBezTo>
                    <a:pt x="0" y="161766"/>
                    <a:pt x="0" y="161766"/>
                    <a:pt x="0" y="161766"/>
                  </a:cubicBezTo>
                  <a:cubicBezTo>
                    <a:pt x="0" y="161766"/>
                    <a:pt x="7986" y="72732"/>
                    <a:pt x="21318" y="400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340F9440-A157-4352-BC0A-B6E0A7BAF9E1}"/>
                </a:ext>
              </a:extLst>
            </p:cNvPr>
            <p:cNvSpPr/>
            <p:nvPr/>
          </p:nvSpPr>
          <p:spPr>
            <a:xfrm>
              <a:off x="8574809" y="4036119"/>
              <a:ext cx="229237" cy="395495"/>
            </a:xfrm>
            <a:custGeom>
              <a:avLst/>
              <a:gdLst>
                <a:gd name="connsiteX0" fmla="*/ 0 w 229237"/>
                <a:gd name="connsiteY0" fmla="*/ 116 h 395495"/>
                <a:gd name="connsiteX1" fmla="*/ 219450 w 229237"/>
                <a:gd name="connsiteY1" fmla="*/ 395192 h 395495"/>
                <a:gd name="connsiteX2" fmla="*/ 229218 w 229237"/>
                <a:gd name="connsiteY2" fmla="*/ 226100 h 395495"/>
                <a:gd name="connsiteX3" fmla="*/ 218922 w 229237"/>
                <a:gd name="connsiteY3" fmla="*/ 19124 h 395495"/>
                <a:gd name="connsiteX4" fmla="*/ 0 w 229237"/>
                <a:gd name="connsiteY4" fmla="*/ 116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237" h="395495">
                  <a:moveTo>
                    <a:pt x="0" y="116"/>
                  </a:moveTo>
                  <a:lnTo>
                    <a:pt x="219450" y="395192"/>
                  </a:lnTo>
                  <a:cubicBezTo>
                    <a:pt x="219450" y="395192"/>
                    <a:pt x="229746" y="410372"/>
                    <a:pt x="229218" y="226100"/>
                  </a:cubicBezTo>
                  <a:cubicBezTo>
                    <a:pt x="228690" y="41828"/>
                    <a:pt x="230274" y="32126"/>
                    <a:pt x="218922" y="19124"/>
                  </a:cubicBezTo>
                  <a:cubicBezTo>
                    <a:pt x="207504" y="6056"/>
                    <a:pt x="171204" y="-1006"/>
                    <a:pt x="0" y="116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6DB65409-FC7E-42DE-8EF4-2ED56A05EC0B}"/>
                </a:ext>
              </a:extLst>
            </p:cNvPr>
            <p:cNvSpPr/>
            <p:nvPr/>
          </p:nvSpPr>
          <p:spPr>
            <a:xfrm>
              <a:off x="8896400" y="2608161"/>
              <a:ext cx="465672" cy="576039"/>
            </a:xfrm>
            <a:custGeom>
              <a:avLst/>
              <a:gdLst>
                <a:gd name="connsiteX0" fmla="*/ 465657 w 465672"/>
                <a:gd name="connsiteY0" fmla="*/ 328647 h 576039"/>
                <a:gd name="connsiteX1" fmla="*/ 393057 w 465672"/>
                <a:gd name="connsiteY1" fmla="*/ 501567 h 576039"/>
                <a:gd name="connsiteX2" fmla="*/ 392727 w 465672"/>
                <a:gd name="connsiteY2" fmla="*/ 501963 h 576039"/>
                <a:gd name="connsiteX3" fmla="*/ 392727 w 465672"/>
                <a:gd name="connsiteY3" fmla="*/ 501963 h 576039"/>
                <a:gd name="connsiteX4" fmla="*/ 361377 w 465672"/>
                <a:gd name="connsiteY4" fmla="*/ 530079 h 576039"/>
                <a:gd name="connsiteX5" fmla="*/ 357351 w 465672"/>
                <a:gd name="connsiteY5" fmla="*/ 533115 h 576039"/>
                <a:gd name="connsiteX6" fmla="*/ 327981 w 465672"/>
                <a:gd name="connsiteY6" fmla="*/ 551793 h 576039"/>
                <a:gd name="connsiteX7" fmla="*/ 259935 w 465672"/>
                <a:gd name="connsiteY7" fmla="*/ 574695 h 576039"/>
                <a:gd name="connsiteX8" fmla="*/ 210303 w 465672"/>
                <a:gd name="connsiteY8" fmla="*/ 572979 h 576039"/>
                <a:gd name="connsiteX9" fmla="*/ 153081 w 465672"/>
                <a:gd name="connsiteY9" fmla="*/ 554631 h 576039"/>
                <a:gd name="connsiteX10" fmla="*/ 144303 w 465672"/>
                <a:gd name="connsiteY10" fmla="*/ 550605 h 576039"/>
                <a:gd name="connsiteX11" fmla="*/ 91371 w 465672"/>
                <a:gd name="connsiteY11" fmla="*/ 517539 h 576039"/>
                <a:gd name="connsiteX12" fmla="*/ 68403 w 465672"/>
                <a:gd name="connsiteY12" fmla="*/ 496683 h 576039"/>
                <a:gd name="connsiteX13" fmla="*/ 42861 w 465672"/>
                <a:gd name="connsiteY13" fmla="*/ 465531 h 576039"/>
                <a:gd name="connsiteX14" fmla="*/ 7089 w 465672"/>
                <a:gd name="connsiteY14" fmla="*/ 384087 h 576039"/>
                <a:gd name="connsiteX15" fmla="*/ 224 w 465672"/>
                <a:gd name="connsiteY15" fmla="*/ 329505 h 576039"/>
                <a:gd name="connsiteX16" fmla="*/ 35271 w 465672"/>
                <a:gd name="connsiteY16" fmla="*/ 159621 h 576039"/>
                <a:gd name="connsiteX17" fmla="*/ 61539 w 465672"/>
                <a:gd name="connsiteY17" fmla="*/ 75537 h 576039"/>
                <a:gd name="connsiteX18" fmla="*/ 138561 w 465672"/>
                <a:gd name="connsiteY18" fmla="*/ 7227 h 576039"/>
                <a:gd name="connsiteX19" fmla="*/ 376755 w 465672"/>
                <a:gd name="connsiteY19" fmla="*/ 99627 h 576039"/>
                <a:gd name="connsiteX20" fmla="*/ 399459 w 465672"/>
                <a:gd name="connsiteY20" fmla="*/ 143781 h 576039"/>
                <a:gd name="connsiteX21" fmla="*/ 408897 w 465672"/>
                <a:gd name="connsiteY21" fmla="*/ 153549 h 576039"/>
                <a:gd name="connsiteX22" fmla="*/ 465657 w 465672"/>
                <a:gd name="connsiteY22" fmla="*/ 328647 h 57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65672" h="576039">
                  <a:moveTo>
                    <a:pt x="465657" y="328647"/>
                  </a:moveTo>
                  <a:cubicBezTo>
                    <a:pt x="466449" y="393855"/>
                    <a:pt x="436617" y="455895"/>
                    <a:pt x="393057" y="501567"/>
                  </a:cubicBezTo>
                  <a:cubicBezTo>
                    <a:pt x="392925" y="501699"/>
                    <a:pt x="392793" y="501831"/>
                    <a:pt x="392727" y="501963"/>
                  </a:cubicBezTo>
                  <a:cubicBezTo>
                    <a:pt x="392727" y="501963"/>
                    <a:pt x="392727" y="501963"/>
                    <a:pt x="392727" y="501963"/>
                  </a:cubicBezTo>
                  <a:cubicBezTo>
                    <a:pt x="382893" y="512259"/>
                    <a:pt x="372399" y="521631"/>
                    <a:pt x="361377" y="530079"/>
                  </a:cubicBezTo>
                  <a:cubicBezTo>
                    <a:pt x="360057" y="531135"/>
                    <a:pt x="358737" y="532125"/>
                    <a:pt x="357351" y="533115"/>
                  </a:cubicBezTo>
                  <a:cubicBezTo>
                    <a:pt x="347847" y="540111"/>
                    <a:pt x="338013" y="546381"/>
                    <a:pt x="327981" y="551793"/>
                  </a:cubicBezTo>
                  <a:cubicBezTo>
                    <a:pt x="305937" y="563673"/>
                    <a:pt x="282903" y="571659"/>
                    <a:pt x="259935" y="574695"/>
                  </a:cubicBezTo>
                  <a:cubicBezTo>
                    <a:pt x="243105" y="576873"/>
                    <a:pt x="226407" y="576477"/>
                    <a:pt x="210303" y="572979"/>
                  </a:cubicBezTo>
                  <a:cubicBezTo>
                    <a:pt x="190503" y="568689"/>
                    <a:pt x="171231" y="562551"/>
                    <a:pt x="153081" y="554631"/>
                  </a:cubicBezTo>
                  <a:cubicBezTo>
                    <a:pt x="150111" y="553377"/>
                    <a:pt x="147207" y="551991"/>
                    <a:pt x="144303" y="550605"/>
                  </a:cubicBezTo>
                  <a:cubicBezTo>
                    <a:pt x="125295" y="541563"/>
                    <a:pt x="107541" y="530475"/>
                    <a:pt x="91371" y="517539"/>
                  </a:cubicBezTo>
                  <a:cubicBezTo>
                    <a:pt x="83319" y="511071"/>
                    <a:pt x="75597" y="504141"/>
                    <a:pt x="68403" y="496683"/>
                  </a:cubicBezTo>
                  <a:cubicBezTo>
                    <a:pt x="59030" y="487047"/>
                    <a:pt x="50517" y="476685"/>
                    <a:pt x="42861" y="465531"/>
                  </a:cubicBezTo>
                  <a:cubicBezTo>
                    <a:pt x="26493" y="441771"/>
                    <a:pt x="14217" y="414513"/>
                    <a:pt x="7089" y="384087"/>
                  </a:cubicBezTo>
                  <a:cubicBezTo>
                    <a:pt x="3063" y="366927"/>
                    <a:pt x="687" y="348711"/>
                    <a:pt x="224" y="329505"/>
                  </a:cubicBezTo>
                  <a:cubicBezTo>
                    <a:pt x="-3274" y="196383"/>
                    <a:pt x="35271" y="159621"/>
                    <a:pt x="35271" y="159621"/>
                  </a:cubicBezTo>
                  <a:cubicBezTo>
                    <a:pt x="35271" y="159621"/>
                    <a:pt x="31773" y="122859"/>
                    <a:pt x="61539" y="75537"/>
                  </a:cubicBezTo>
                  <a:cubicBezTo>
                    <a:pt x="91305" y="28215"/>
                    <a:pt x="138561" y="7227"/>
                    <a:pt x="138561" y="7227"/>
                  </a:cubicBezTo>
                  <a:cubicBezTo>
                    <a:pt x="293397" y="-23001"/>
                    <a:pt x="349629" y="48147"/>
                    <a:pt x="376755" y="99627"/>
                  </a:cubicBezTo>
                  <a:cubicBezTo>
                    <a:pt x="387381" y="119757"/>
                    <a:pt x="393585" y="136917"/>
                    <a:pt x="399459" y="143781"/>
                  </a:cubicBezTo>
                  <a:cubicBezTo>
                    <a:pt x="402297" y="147081"/>
                    <a:pt x="405465" y="150249"/>
                    <a:pt x="408897" y="153549"/>
                  </a:cubicBezTo>
                  <a:cubicBezTo>
                    <a:pt x="431271" y="175527"/>
                    <a:pt x="464139" y="205689"/>
                    <a:pt x="465657" y="328647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B02084D4-51D3-4A58-9ED9-D8F1C5577352}"/>
                </a:ext>
              </a:extLst>
            </p:cNvPr>
            <p:cNvSpPr/>
            <p:nvPr/>
          </p:nvSpPr>
          <p:spPr>
            <a:xfrm>
              <a:off x="8869898" y="2910804"/>
              <a:ext cx="419682" cy="437422"/>
            </a:xfrm>
            <a:custGeom>
              <a:avLst/>
              <a:gdLst>
                <a:gd name="connsiteX0" fmla="*/ 346629 w 419682"/>
                <a:gd name="connsiteY0" fmla="*/ 409002 h 437422"/>
                <a:gd name="connsiteX1" fmla="*/ 419427 w 419682"/>
                <a:gd name="connsiteY1" fmla="*/ 172128 h 437422"/>
                <a:gd name="connsiteX2" fmla="*/ 40455 w 419682"/>
                <a:gd name="connsiteY2" fmla="*/ 0 h 437422"/>
                <a:gd name="connsiteX3" fmla="*/ 15045 w 419682"/>
                <a:gd name="connsiteY3" fmla="*/ 145596 h 437422"/>
                <a:gd name="connsiteX4" fmla="*/ 20853 w 419682"/>
                <a:gd name="connsiteY4" fmla="*/ 311982 h 437422"/>
                <a:gd name="connsiteX5" fmla="*/ 20853 w 419682"/>
                <a:gd name="connsiteY5" fmla="*/ 173316 h 437422"/>
                <a:gd name="connsiteX6" fmla="*/ 37023 w 419682"/>
                <a:gd name="connsiteY6" fmla="*/ 350064 h 437422"/>
                <a:gd name="connsiteX7" fmla="*/ 80451 w 419682"/>
                <a:gd name="connsiteY7" fmla="*/ 391776 h 437422"/>
                <a:gd name="connsiteX8" fmla="*/ 42897 w 419682"/>
                <a:gd name="connsiteY8" fmla="*/ 323532 h 437422"/>
                <a:gd name="connsiteX9" fmla="*/ 39267 w 419682"/>
                <a:gd name="connsiteY9" fmla="*/ 269016 h 437422"/>
                <a:gd name="connsiteX10" fmla="*/ 82431 w 419682"/>
                <a:gd name="connsiteY10" fmla="*/ 389268 h 437422"/>
                <a:gd name="connsiteX11" fmla="*/ 154701 w 419682"/>
                <a:gd name="connsiteY11" fmla="*/ 367488 h 437422"/>
                <a:gd name="connsiteX12" fmla="*/ 127245 w 419682"/>
                <a:gd name="connsiteY12" fmla="*/ 401016 h 437422"/>
                <a:gd name="connsiteX13" fmla="*/ 105069 w 419682"/>
                <a:gd name="connsiteY13" fmla="*/ 408672 h 437422"/>
                <a:gd name="connsiteX14" fmla="*/ 176085 w 419682"/>
                <a:gd name="connsiteY14" fmla="*/ 410256 h 437422"/>
                <a:gd name="connsiteX15" fmla="*/ 286701 w 419682"/>
                <a:gd name="connsiteY15" fmla="*/ 409860 h 437422"/>
                <a:gd name="connsiteX16" fmla="*/ 306105 w 419682"/>
                <a:gd name="connsiteY16" fmla="*/ 319044 h 437422"/>
                <a:gd name="connsiteX17" fmla="*/ 296799 w 419682"/>
                <a:gd name="connsiteY17" fmla="*/ 405834 h 437422"/>
                <a:gd name="connsiteX18" fmla="*/ 229413 w 419682"/>
                <a:gd name="connsiteY18" fmla="*/ 437316 h 437422"/>
                <a:gd name="connsiteX19" fmla="*/ 346629 w 419682"/>
                <a:gd name="connsiteY19" fmla="*/ 409002 h 43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682" h="437422">
                  <a:moveTo>
                    <a:pt x="346629" y="409002"/>
                  </a:moveTo>
                  <a:cubicBezTo>
                    <a:pt x="427941" y="352044"/>
                    <a:pt x="419427" y="172128"/>
                    <a:pt x="419427" y="172128"/>
                  </a:cubicBezTo>
                  <a:lnTo>
                    <a:pt x="40455" y="0"/>
                  </a:lnTo>
                  <a:cubicBezTo>
                    <a:pt x="40455" y="0"/>
                    <a:pt x="52005" y="35838"/>
                    <a:pt x="15045" y="145596"/>
                  </a:cubicBezTo>
                  <a:cubicBezTo>
                    <a:pt x="-21915" y="255354"/>
                    <a:pt x="20853" y="311982"/>
                    <a:pt x="20853" y="311982"/>
                  </a:cubicBezTo>
                  <a:cubicBezTo>
                    <a:pt x="20853" y="311982"/>
                    <a:pt x="63" y="253044"/>
                    <a:pt x="20853" y="173316"/>
                  </a:cubicBezTo>
                  <a:cubicBezTo>
                    <a:pt x="20853" y="173316"/>
                    <a:pt x="-22773" y="249546"/>
                    <a:pt x="37023" y="350064"/>
                  </a:cubicBezTo>
                  <a:cubicBezTo>
                    <a:pt x="59463" y="387750"/>
                    <a:pt x="80451" y="391776"/>
                    <a:pt x="80451" y="391776"/>
                  </a:cubicBezTo>
                  <a:cubicBezTo>
                    <a:pt x="80451" y="391776"/>
                    <a:pt x="49761" y="371580"/>
                    <a:pt x="42897" y="323532"/>
                  </a:cubicBezTo>
                  <a:cubicBezTo>
                    <a:pt x="36033" y="275484"/>
                    <a:pt x="39267" y="269016"/>
                    <a:pt x="39267" y="269016"/>
                  </a:cubicBezTo>
                  <a:cubicBezTo>
                    <a:pt x="39267" y="269016"/>
                    <a:pt x="38475" y="356202"/>
                    <a:pt x="82431" y="389268"/>
                  </a:cubicBezTo>
                  <a:cubicBezTo>
                    <a:pt x="126387" y="422334"/>
                    <a:pt x="154701" y="367488"/>
                    <a:pt x="154701" y="367488"/>
                  </a:cubicBezTo>
                  <a:cubicBezTo>
                    <a:pt x="154701" y="367488"/>
                    <a:pt x="149421" y="393294"/>
                    <a:pt x="127245" y="401016"/>
                  </a:cubicBezTo>
                  <a:cubicBezTo>
                    <a:pt x="105069" y="408738"/>
                    <a:pt x="105069" y="408672"/>
                    <a:pt x="105069" y="408672"/>
                  </a:cubicBezTo>
                  <a:cubicBezTo>
                    <a:pt x="105069" y="408672"/>
                    <a:pt x="142623" y="384450"/>
                    <a:pt x="176085" y="410256"/>
                  </a:cubicBezTo>
                  <a:cubicBezTo>
                    <a:pt x="209613" y="436062"/>
                    <a:pt x="259245" y="432828"/>
                    <a:pt x="286701" y="409860"/>
                  </a:cubicBezTo>
                  <a:cubicBezTo>
                    <a:pt x="314157" y="386892"/>
                    <a:pt x="306105" y="319044"/>
                    <a:pt x="306105" y="319044"/>
                  </a:cubicBezTo>
                  <a:cubicBezTo>
                    <a:pt x="306105" y="319044"/>
                    <a:pt x="316599" y="370722"/>
                    <a:pt x="296799" y="405834"/>
                  </a:cubicBezTo>
                  <a:cubicBezTo>
                    <a:pt x="276999" y="440946"/>
                    <a:pt x="229413" y="437316"/>
                    <a:pt x="229413" y="437316"/>
                  </a:cubicBezTo>
                  <a:cubicBezTo>
                    <a:pt x="229413" y="437316"/>
                    <a:pt x="302475" y="439956"/>
                    <a:pt x="346629" y="409002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8A572D56-0CDC-476A-9CD6-069097AD4A52}"/>
                </a:ext>
              </a:extLst>
            </p:cNvPr>
            <p:cNvSpPr/>
            <p:nvPr/>
          </p:nvSpPr>
          <p:spPr>
            <a:xfrm>
              <a:off x="8991269" y="3264366"/>
              <a:ext cx="6600" cy="6600"/>
            </a:xfrm>
            <a:custGeom>
              <a:avLst/>
              <a:gdLst>
                <a:gd name="connsiteX0" fmla="*/ 0 w 6600"/>
                <a:gd name="connsiteY0" fmla="*/ 0 h 6600"/>
                <a:gd name="connsiteX1" fmla="*/ 0 w 6600"/>
                <a:gd name="connsiteY1" fmla="*/ 0 h 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00" h="66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20870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47B1662A-2B5D-49D5-A941-6913B1A56A4C}"/>
                </a:ext>
              </a:extLst>
            </p:cNvPr>
            <p:cNvSpPr/>
            <p:nvPr/>
          </p:nvSpPr>
          <p:spPr>
            <a:xfrm>
              <a:off x="8904842" y="2697756"/>
              <a:ext cx="165164" cy="464453"/>
            </a:xfrm>
            <a:custGeom>
              <a:avLst/>
              <a:gdLst>
                <a:gd name="connsiteX0" fmla="*/ 81543 w 165164"/>
                <a:gd name="connsiteY0" fmla="*/ 0 h 464453"/>
                <a:gd name="connsiteX1" fmla="*/ 83259 w 165164"/>
                <a:gd name="connsiteY1" fmla="*/ 196746 h 464453"/>
                <a:gd name="connsiteX2" fmla="*/ 86625 w 165164"/>
                <a:gd name="connsiteY2" fmla="*/ 405306 h 464453"/>
                <a:gd name="connsiteX3" fmla="*/ 79893 w 165164"/>
                <a:gd name="connsiteY3" fmla="*/ 297198 h 464453"/>
                <a:gd name="connsiteX4" fmla="*/ 105237 w 165164"/>
                <a:gd name="connsiteY4" fmla="*/ 182358 h 464453"/>
                <a:gd name="connsiteX5" fmla="*/ 103521 w 165164"/>
                <a:gd name="connsiteY5" fmla="*/ 357192 h 464453"/>
                <a:gd name="connsiteX6" fmla="*/ 165165 w 165164"/>
                <a:gd name="connsiteY6" fmla="*/ 464442 h 464453"/>
                <a:gd name="connsiteX7" fmla="*/ 79893 w 165164"/>
                <a:gd name="connsiteY7" fmla="*/ 423060 h 464453"/>
                <a:gd name="connsiteX8" fmla="*/ 54549 w 165164"/>
                <a:gd name="connsiteY8" fmla="*/ 337788 h 464453"/>
                <a:gd name="connsiteX9" fmla="*/ 61281 w 165164"/>
                <a:gd name="connsiteY9" fmla="*/ 412962 h 464453"/>
                <a:gd name="connsiteX10" fmla="*/ 83259 w 165164"/>
                <a:gd name="connsiteY10" fmla="*/ 453486 h 464453"/>
                <a:gd name="connsiteX11" fmla="*/ 13167 w 165164"/>
                <a:gd name="connsiteY11" fmla="*/ 314160 h 464453"/>
                <a:gd name="connsiteX12" fmla="*/ 19899 w 165164"/>
                <a:gd name="connsiteY12" fmla="*/ 107250 h 464453"/>
                <a:gd name="connsiteX13" fmla="*/ 16533 w 165164"/>
                <a:gd name="connsiteY13" fmla="*/ 222948 h 464453"/>
                <a:gd name="connsiteX14" fmla="*/ 31713 w 165164"/>
                <a:gd name="connsiteY14" fmla="*/ 293898 h 464453"/>
                <a:gd name="connsiteX15" fmla="*/ 41877 w 165164"/>
                <a:gd name="connsiteY15" fmla="*/ 138534 h 464453"/>
                <a:gd name="connsiteX16" fmla="*/ 81543 w 165164"/>
                <a:gd name="connsiteY16" fmla="*/ 0 h 46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164" h="464453">
                  <a:moveTo>
                    <a:pt x="81543" y="0"/>
                  </a:moveTo>
                  <a:cubicBezTo>
                    <a:pt x="81543" y="0"/>
                    <a:pt x="117843" y="50688"/>
                    <a:pt x="83259" y="196746"/>
                  </a:cubicBezTo>
                  <a:cubicBezTo>
                    <a:pt x="48609" y="342804"/>
                    <a:pt x="86625" y="405306"/>
                    <a:pt x="86625" y="405306"/>
                  </a:cubicBezTo>
                  <a:cubicBezTo>
                    <a:pt x="86625" y="405306"/>
                    <a:pt x="76461" y="363066"/>
                    <a:pt x="79893" y="297198"/>
                  </a:cubicBezTo>
                  <a:cubicBezTo>
                    <a:pt x="83259" y="231330"/>
                    <a:pt x="105237" y="182358"/>
                    <a:pt x="105237" y="182358"/>
                  </a:cubicBezTo>
                  <a:cubicBezTo>
                    <a:pt x="105237" y="182358"/>
                    <a:pt x="90849" y="246510"/>
                    <a:pt x="103521" y="357192"/>
                  </a:cubicBezTo>
                  <a:cubicBezTo>
                    <a:pt x="116193" y="467808"/>
                    <a:pt x="165165" y="464442"/>
                    <a:pt x="165165" y="464442"/>
                  </a:cubicBezTo>
                  <a:cubicBezTo>
                    <a:pt x="165165" y="464442"/>
                    <a:pt x="103521" y="466158"/>
                    <a:pt x="79893" y="423060"/>
                  </a:cubicBezTo>
                  <a:cubicBezTo>
                    <a:pt x="56265" y="379962"/>
                    <a:pt x="54549" y="337788"/>
                    <a:pt x="54549" y="337788"/>
                  </a:cubicBezTo>
                  <a:cubicBezTo>
                    <a:pt x="54549" y="337788"/>
                    <a:pt x="52833" y="380886"/>
                    <a:pt x="61281" y="412962"/>
                  </a:cubicBezTo>
                  <a:cubicBezTo>
                    <a:pt x="69729" y="445038"/>
                    <a:pt x="83259" y="453486"/>
                    <a:pt x="83259" y="453486"/>
                  </a:cubicBezTo>
                  <a:cubicBezTo>
                    <a:pt x="83259" y="453486"/>
                    <a:pt x="45243" y="427284"/>
                    <a:pt x="13167" y="314160"/>
                  </a:cubicBezTo>
                  <a:cubicBezTo>
                    <a:pt x="-18909" y="201036"/>
                    <a:pt x="17391" y="107250"/>
                    <a:pt x="19899" y="107250"/>
                  </a:cubicBezTo>
                  <a:cubicBezTo>
                    <a:pt x="22407" y="107250"/>
                    <a:pt x="1353" y="151998"/>
                    <a:pt x="16533" y="222948"/>
                  </a:cubicBezTo>
                  <a:cubicBezTo>
                    <a:pt x="31713" y="293898"/>
                    <a:pt x="31713" y="293898"/>
                    <a:pt x="31713" y="293898"/>
                  </a:cubicBezTo>
                  <a:cubicBezTo>
                    <a:pt x="31713" y="293898"/>
                    <a:pt x="-7953" y="218724"/>
                    <a:pt x="41877" y="138534"/>
                  </a:cubicBezTo>
                  <a:cubicBezTo>
                    <a:pt x="91707" y="58344"/>
                    <a:pt x="81543" y="0"/>
                    <a:pt x="81543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33B0B30D-CE2E-4E9A-AF02-6BDFFB0DE692}"/>
                </a:ext>
              </a:extLst>
            </p:cNvPr>
            <p:cNvSpPr/>
            <p:nvPr/>
          </p:nvSpPr>
          <p:spPr>
            <a:xfrm>
              <a:off x="9040307" y="2852064"/>
              <a:ext cx="313085" cy="379433"/>
            </a:xfrm>
            <a:custGeom>
              <a:avLst/>
              <a:gdLst>
                <a:gd name="connsiteX0" fmla="*/ 0 w 313085"/>
                <a:gd name="connsiteY0" fmla="*/ 291786 h 379433"/>
                <a:gd name="connsiteX1" fmla="*/ 88572 w 313085"/>
                <a:gd name="connsiteY1" fmla="*/ 251460 h 379433"/>
                <a:gd name="connsiteX2" fmla="*/ 127314 w 313085"/>
                <a:gd name="connsiteY2" fmla="*/ 143946 h 379433"/>
                <a:gd name="connsiteX3" fmla="*/ 115434 w 313085"/>
                <a:gd name="connsiteY3" fmla="*/ 252252 h 379433"/>
                <a:gd name="connsiteX4" fmla="*/ 71940 w 313085"/>
                <a:gd name="connsiteY4" fmla="*/ 324192 h 379433"/>
                <a:gd name="connsiteX5" fmla="*/ 162888 w 313085"/>
                <a:gd name="connsiteY5" fmla="*/ 295746 h 379433"/>
                <a:gd name="connsiteX6" fmla="*/ 242748 w 313085"/>
                <a:gd name="connsiteY6" fmla="*/ 186648 h 379433"/>
                <a:gd name="connsiteX7" fmla="*/ 225324 w 313085"/>
                <a:gd name="connsiteY7" fmla="*/ 271260 h 379433"/>
                <a:gd name="connsiteX8" fmla="*/ 207108 w 313085"/>
                <a:gd name="connsiteY8" fmla="*/ 304458 h 379433"/>
                <a:gd name="connsiteX9" fmla="*/ 272712 w 313085"/>
                <a:gd name="connsiteY9" fmla="*/ 171600 h 379433"/>
                <a:gd name="connsiteX10" fmla="*/ 304326 w 313085"/>
                <a:gd name="connsiteY10" fmla="*/ 0 h 379433"/>
                <a:gd name="connsiteX11" fmla="*/ 279048 w 313085"/>
                <a:gd name="connsiteY11" fmla="*/ 211860 h 379433"/>
                <a:gd name="connsiteX12" fmla="*/ 220572 w 313085"/>
                <a:gd name="connsiteY12" fmla="*/ 354948 h 379433"/>
                <a:gd name="connsiteX13" fmla="*/ 222156 w 313085"/>
                <a:gd name="connsiteY13" fmla="*/ 299574 h 379433"/>
                <a:gd name="connsiteX14" fmla="*/ 173910 w 313085"/>
                <a:gd name="connsiteY14" fmla="*/ 355740 h 379433"/>
                <a:gd name="connsiteX15" fmla="*/ 135168 w 313085"/>
                <a:gd name="connsiteY15" fmla="*/ 379434 h 379433"/>
                <a:gd name="connsiteX16" fmla="*/ 180246 w 313085"/>
                <a:gd name="connsiteY16" fmla="*/ 316206 h 379433"/>
                <a:gd name="connsiteX17" fmla="*/ 196086 w 313085"/>
                <a:gd name="connsiteY17" fmla="*/ 280632 h 379433"/>
                <a:gd name="connsiteX18" fmla="*/ 66396 w 313085"/>
                <a:gd name="connsiteY18" fmla="*/ 339108 h 379433"/>
                <a:gd name="connsiteX19" fmla="*/ 0 w 313085"/>
                <a:gd name="connsiteY19" fmla="*/ 291786 h 37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3085" h="379433">
                  <a:moveTo>
                    <a:pt x="0" y="291786"/>
                  </a:moveTo>
                  <a:cubicBezTo>
                    <a:pt x="0" y="291786"/>
                    <a:pt x="49830" y="293370"/>
                    <a:pt x="88572" y="251460"/>
                  </a:cubicBezTo>
                  <a:cubicBezTo>
                    <a:pt x="127314" y="209550"/>
                    <a:pt x="127314" y="143946"/>
                    <a:pt x="127314" y="143946"/>
                  </a:cubicBezTo>
                  <a:cubicBezTo>
                    <a:pt x="127314" y="143946"/>
                    <a:pt x="138402" y="194568"/>
                    <a:pt x="115434" y="252252"/>
                  </a:cubicBezTo>
                  <a:cubicBezTo>
                    <a:pt x="92532" y="309936"/>
                    <a:pt x="71940" y="324192"/>
                    <a:pt x="71940" y="324192"/>
                  </a:cubicBezTo>
                  <a:cubicBezTo>
                    <a:pt x="71940" y="324192"/>
                    <a:pt x="92466" y="326568"/>
                    <a:pt x="162888" y="295746"/>
                  </a:cubicBezTo>
                  <a:cubicBezTo>
                    <a:pt x="233310" y="264924"/>
                    <a:pt x="242748" y="186648"/>
                    <a:pt x="242748" y="186648"/>
                  </a:cubicBezTo>
                  <a:cubicBezTo>
                    <a:pt x="242748" y="186648"/>
                    <a:pt x="241164" y="241230"/>
                    <a:pt x="225324" y="271260"/>
                  </a:cubicBezTo>
                  <a:cubicBezTo>
                    <a:pt x="209484" y="301290"/>
                    <a:pt x="207108" y="304458"/>
                    <a:pt x="207108" y="304458"/>
                  </a:cubicBezTo>
                  <a:cubicBezTo>
                    <a:pt x="207108" y="304458"/>
                    <a:pt x="231594" y="240438"/>
                    <a:pt x="272712" y="171600"/>
                  </a:cubicBezTo>
                  <a:cubicBezTo>
                    <a:pt x="313830" y="102828"/>
                    <a:pt x="304326" y="0"/>
                    <a:pt x="304326" y="0"/>
                  </a:cubicBezTo>
                  <a:cubicBezTo>
                    <a:pt x="304326" y="0"/>
                    <a:pt x="335940" y="142296"/>
                    <a:pt x="279048" y="211860"/>
                  </a:cubicBezTo>
                  <a:cubicBezTo>
                    <a:pt x="222156" y="281424"/>
                    <a:pt x="220572" y="354948"/>
                    <a:pt x="220572" y="354948"/>
                  </a:cubicBezTo>
                  <a:lnTo>
                    <a:pt x="222156" y="299574"/>
                  </a:lnTo>
                  <a:cubicBezTo>
                    <a:pt x="222156" y="299574"/>
                    <a:pt x="206316" y="331980"/>
                    <a:pt x="173910" y="355740"/>
                  </a:cubicBezTo>
                  <a:cubicBezTo>
                    <a:pt x="141504" y="379434"/>
                    <a:pt x="135168" y="379434"/>
                    <a:pt x="135168" y="379434"/>
                  </a:cubicBezTo>
                  <a:cubicBezTo>
                    <a:pt x="135168" y="379434"/>
                    <a:pt x="164406" y="351780"/>
                    <a:pt x="180246" y="316206"/>
                  </a:cubicBezTo>
                  <a:cubicBezTo>
                    <a:pt x="196086" y="280632"/>
                    <a:pt x="196086" y="280632"/>
                    <a:pt x="196086" y="280632"/>
                  </a:cubicBezTo>
                  <a:cubicBezTo>
                    <a:pt x="196086" y="280632"/>
                    <a:pt x="124938" y="344652"/>
                    <a:pt x="66396" y="339108"/>
                  </a:cubicBezTo>
                  <a:cubicBezTo>
                    <a:pt x="7854" y="333564"/>
                    <a:pt x="0" y="291786"/>
                    <a:pt x="0" y="291786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2CE6D1A6-8FC8-4CE9-96D3-E6E55F7535E4}"/>
                </a:ext>
              </a:extLst>
            </p:cNvPr>
            <p:cNvSpPr/>
            <p:nvPr/>
          </p:nvSpPr>
          <p:spPr>
            <a:xfrm>
              <a:off x="9272883" y="2707854"/>
              <a:ext cx="32413" cy="115368"/>
            </a:xfrm>
            <a:custGeom>
              <a:avLst/>
              <a:gdLst>
                <a:gd name="connsiteX0" fmla="*/ 21392 w 32413"/>
                <a:gd name="connsiteY0" fmla="*/ 115368 h 115368"/>
                <a:gd name="connsiteX1" fmla="*/ 8324 w 32413"/>
                <a:gd name="connsiteY1" fmla="*/ 38412 h 115368"/>
                <a:gd name="connsiteX2" fmla="*/ 272 w 32413"/>
                <a:gd name="connsiteY2" fmla="*/ 0 h 115368"/>
                <a:gd name="connsiteX3" fmla="*/ 22976 w 32413"/>
                <a:gd name="connsiteY3" fmla="*/ 44154 h 115368"/>
                <a:gd name="connsiteX4" fmla="*/ 32414 w 32413"/>
                <a:gd name="connsiteY4" fmla="*/ 53922 h 115368"/>
                <a:gd name="connsiteX5" fmla="*/ 21392 w 32413"/>
                <a:gd name="connsiteY5" fmla="*/ 115368 h 11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3" h="115368">
                  <a:moveTo>
                    <a:pt x="21392" y="115368"/>
                  </a:moveTo>
                  <a:cubicBezTo>
                    <a:pt x="21392" y="115368"/>
                    <a:pt x="22514" y="76098"/>
                    <a:pt x="8324" y="38412"/>
                  </a:cubicBezTo>
                  <a:cubicBezTo>
                    <a:pt x="206" y="16830"/>
                    <a:pt x="-586" y="5610"/>
                    <a:pt x="272" y="0"/>
                  </a:cubicBezTo>
                  <a:cubicBezTo>
                    <a:pt x="10898" y="20130"/>
                    <a:pt x="17102" y="37290"/>
                    <a:pt x="22976" y="44154"/>
                  </a:cubicBezTo>
                  <a:cubicBezTo>
                    <a:pt x="25814" y="47454"/>
                    <a:pt x="28982" y="50622"/>
                    <a:pt x="32414" y="53922"/>
                  </a:cubicBezTo>
                  <a:cubicBezTo>
                    <a:pt x="30236" y="82038"/>
                    <a:pt x="21392" y="115368"/>
                    <a:pt x="21392" y="1153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AAF17658-76E9-4675-B9E3-1A94422A28B5}"/>
                </a:ext>
              </a:extLst>
            </p:cNvPr>
            <p:cNvSpPr/>
            <p:nvPr/>
          </p:nvSpPr>
          <p:spPr>
            <a:xfrm>
              <a:off x="8872570" y="3029935"/>
              <a:ext cx="43376" cy="224346"/>
            </a:xfrm>
            <a:custGeom>
              <a:avLst/>
              <a:gdLst>
                <a:gd name="connsiteX0" fmla="*/ 40687 w 43376"/>
                <a:gd name="connsiteY0" fmla="*/ 2111 h 224346"/>
                <a:gd name="connsiteX1" fmla="*/ 29929 w 43376"/>
                <a:gd name="connsiteY1" fmla="*/ 71081 h 224346"/>
                <a:gd name="connsiteX2" fmla="*/ 34549 w 43376"/>
                <a:gd name="connsiteY2" fmla="*/ 224333 h 224346"/>
                <a:gd name="connsiteX3" fmla="*/ 295 w 43376"/>
                <a:gd name="connsiteY3" fmla="*/ 105269 h 224346"/>
                <a:gd name="connsiteX4" fmla="*/ 40687 w 43376"/>
                <a:gd name="connsiteY4" fmla="*/ 2111 h 2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6" h="224346">
                  <a:moveTo>
                    <a:pt x="40687" y="2111"/>
                  </a:moveTo>
                  <a:cubicBezTo>
                    <a:pt x="40687" y="2111"/>
                    <a:pt x="51445" y="-18811"/>
                    <a:pt x="29929" y="71081"/>
                  </a:cubicBezTo>
                  <a:cubicBezTo>
                    <a:pt x="8413" y="160973"/>
                    <a:pt x="32965" y="223343"/>
                    <a:pt x="34549" y="224333"/>
                  </a:cubicBezTo>
                  <a:cubicBezTo>
                    <a:pt x="36067" y="225323"/>
                    <a:pt x="-3797" y="173777"/>
                    <a:pt x="295" y="105269"/>
                  </a:cubicBezTo>
                  <a:cubicBezTo>
                    <a:pt x="4387" y="36827"/>
                    <a:pt x="40687" y="2111"/>
                    <a:pt x="40687" y="211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CDD59C1D-2B15-4199-906B-7C593515C993}"/>
                </a:ext>
              </a:extLst>
            </p:cNvPr>
            <p:cNvSpPr/>
            <p:nvPr/>
          </p:nvSpPr>
          <p:spPr>
            <a:xfrm>
              <a:off x="9274673" y="3330366"/>
              <a:ext cx="96942" cy="188891"/>
            </a:xfrm>
            <a:custGeom>
              <a:avLst/>
              <a:gdLst>
                <a:gd name="connsiteX0" fmla="*/ 95304 w 96942"/>
                <a:gd name="connsiteY0" fmla="*/ 0 h 188891"/>
                <a:gd name="connsiteX1" fmla="*/ 59136 w 96942"/>
                <a:gd name="connsiteY1" fmla="*/ 118800 h 188891"/>
                <a:gd name="connsiteX2" fmla="*/ 0 w 96942"/>
                <a:gd name="connsiteY2" fmla="*/ 188892 h 188891"/>
                <a:gd name="connsiteX3" fmla="*/ 76626 w 96942"/>
                <a:gd name="connsiteY3" fmla="*/ 98010 h 188891"/>
                <a:gd name="connsiteX4" fmla="*/ 95304 w 96942"/>
                <a:gd name="connsiteY4" fmla="*/ 0 h 18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42" h="188891">
                  <a:moveTo>
                    <a:pt x="95304" y="0"/>
                  </a:moveTo>
                  <a:cubicBezTo>
                    <a:pt x="95304" y="0"/>
                    <a:pt x="89826" y="66792"/>
                    <a:pt x="59136" y="118800"/>
                  </a:cubicBezTo>
                  <a:cubicBezTo>
                    <a:pt x="28446" y="170808"/>
                    <a:pt x="0" y="188892"/>
                    <a:pt x="0" y="188892"/>
                  </a:cubicBezTo>
                  <a:cubicBezTo>
                    <a:pt x="0" y="188892"/>
                    <a:pt x="48180" y="152196"/>
                    <a:pt x="76626" y="98010"/>
                  </a:cubicBezTo>
                  <a:cubicBezTo>
                    <a:pt x="105138" y="43758"/>
                    <a:pt x="95304" y="0"/>
                    <a:pt x="95304" y="0"/>
                  </a:cubicBez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06EE10F4-4B3F-4DF9-9175-9D25BDAA4F80}"/>
              </a:ext>
            </a:extLst>
          </p:cNvPr>
          <p:cNvGrpSpPr/>
          <p:nvPr/>
        </p:nvGrpSpPr>
        <p:grpSpPr>
          <a:xfrm>
            <a:off x="1171178" y="2281621"/>
            <a:ext cx="4663517" cy="2522467"/>
            <a:chOff x="848583" y="2196153"/>
            <a:chExt cx="4663517" cy="2522467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07A5F4-78BA-4F26-80AA-9A37A059347D}"/>
                </a:ext>
              </a:extLst>
            </p:cNvPr>
            <p:cNvSpPr txBox="1"/>
            <p:nvPr/>
          </p:nvSpPr>
          <p:spPr>
            <a:xfrm>
              <a:off x="848583" y="2196153"/>
              <a:ext cx="46635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92D05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Liberté Tours</a:t>
              </a:r>
              <a:endParaRPr lang="en-US" sz="4600" b="1" dirty="0">
                <a:solidFill>
                  <a:srgbClr val="92D05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D092C288-E2AF-48E5-AE04-673A6A78A632}"/>
                </a:ext>
              </a:extLst>
            </p:cNvPr>
            <p:cNvSpPr txBox="1"/>
            <p:nvPr/>
          </p:nvSpPr>
          <p:spPr>
            <a:xfrm>
              <a:off x="1540479" y="4010734"/>
              <a:ext cx="3279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1000" dirty="0" smtClean="0">
                  <a:solidFill>
                    <a:srgbClr val="00B0F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Travel Cheap Now</a:t>
              </a:r>
              <a:endParaRPr lang="en-US" sz="2000" b="1" spc="10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="" xmlns:a16="http://schemas.microsoft.com/office/drawing/2014/main" id="{36335E34-8280-4FFD-B7CB-5262049CFD28}"/>
              </a:ext>
            </a:extLst>
          </p:cNvPr>
          <p:cNvGrpSpPr/>
          <p:nvPr/>
        </p:nvGrpSpPr>
        <p:grpSpPr>
          <a:xfrm>
            <a:off x="363156" y="365125"/>
            <a:ext cx="760793" cy="255333"/>
            <a:chOff x="363156" y="365125"/>
            <a:chExt cx="760793" cy="255333"/>
          </a:xfrm>
          <a:solidFill>
            <a:schemeClr val="accent4"/>
          </a:solidFill>
        </p:grpSpPr>
        <p:grpSp>
          <p:nvGrpSpPr>
            <p:cNvPr id="118" name="Graphic 2">
              <a:extLst>
                <a:ext uri="{FF2B5EF4-FFF2-40B4-BE49-F238E27FC236}">
                  <a16:creationId xmlns="" xmlns:a16="http://schemas.microsoft.com/office/drawing/2014/main" id="{535745CE-3C9E-4F46-8384-A4BB5C761269}"/>
                </a:ext>
              </a:extLst>
            </p:cNvPr>
            <p:cNvGrpSpPr/>
            <p:nvPr/>
          </p:nvGrpSpPr>
          <p:grpSpPr>
            <a:xfrm>
              <a:off x="363283" y="552386"/>
              <a:ext cx="760666" cy="68072"/>
              <a:chOff x="363283" y="552386"/>
              <a:chExt cx="760666" cy="68072"/>
            </a:xfrm>
            <a:grpFill/>
          </p:grpSpPr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C94885C3-197D-4453-BB2A-DC0F2B5C7F04}"/>
                  </a:ext>
                </a:extLst>
              </p:cNvPr>
              <p:cNvSpPr/>
              <p:nvPr/>
            </p:nvSpPr>
            <p:spPr>
              <a:xfrm>
                <a:off x="536448" y="552386"/>
                <a:ext cx="587501" cy="68072"/>
              </a:xfrm>
              <a:custGeom>
                <a:avLst/>
                <a:gdLst>
                  <a:gd name="connsiteX0" fmla="*/ 68072 w 587501"/>
                  <a:gd name="connsiteY0" fmla="*/ 34036 h 68072"/>
                  <a:gd name="connsiteX1" fmla="*/ 34036 w 587501"/>
                  <a:gd name="connsiteY1" fmla="*/ 68072 h 68072"/>
                  <a:gd name="connsiteX2" fmla="*/ 34036 w 587501"/>
                  <a:gd name="connsiteY2" fmla="*/ 68072 h 68072"/>
                  <a:gd name="connsiteX3" fmla="*/ 0 w 587501"/>
                  <a:gd name="connsiteY3" fmla="*/ 34036 h 68072"/>
                  <a:gd name="connsiteX4" fmla="*/ 0 w 587501"/>
                  <a:gd name="connsiteY4" fmla="*/ 34036 h 68072"/>
                  <a:gd name="connsiteX5" fmla="*/ 34036 w 587501"/>
                  <a:gd name="connsiteY5" fmla="*/ 0 h 68072"/>
                  <a:gd name="connsiteX6" fmla="*/ 34036 w 587501"/>
                  <a:gd name="connsiteY6" fmla="*/ 0 h 68072"/>
                  <a:gd name="connsiteX7" fmla="*/ 68072 w 587501"/>
                  <a:gd name="connsiteY7" fmla="*/ 34036 h 68072"/>
                  <a:gd name="connsiteX8" fmla="*/ 241173 w 587501"/>
                  <a:gd name="connsiteY8" fmla="*/ 34036 h 68072"/>
                  <a:gd name="connsiteX9" fmla="*/ 207200 w 587501"/>
                  <a:gd name="connsiteY9" fmla="*/ 68072 h 68072"/>
                  <a:gd name="connsiteX10" fmla="*/ 207200 w 587501"/>
                  <a:gd name="connsiteY10" fmla="*/ 68072 h 68072"/>
                  <a:gd name="connsiteX11" fmla="*/ 173101 w 587501"/>
                  <a:gd name="connsiteY11" fmla="*/ 34036 h 68072"/>
                  <a:gd name="connsiteX12" fmla="*/ 173101 w 587501"/>
                  <a:gd name="connsiteY12" fmla="*/ 34036 h 68072"/>
                  <a:gd name="connsiteX13" fmla="*/ 207200 w 587501"/>
                  <a:gd name="connsiteY13" fmla="*/ 0 h 68072"/>
                  <a:gd name="connsiteX14" fmla="*/ 207200 w 587501"/>
                  <a:gd name="connsiteY14" fmla="*/ 0 h 68072"/>
                  <a:gd name="connsiteX15" fmla="*/ 241173 w 587501"/>
                  <a:gd name="connsiteY15" fmla="*/ 34036 h 68072"/>
                  <a:gd name="connsiteX16" fmla="*/ 414337 w 587501"/>
                  <a:gd name="connsiteY16" fmla="*/ 34036 h 68072"/>
                  <a:gd name="connsiteX17" fmla="*/ 380365 w 587501"/>
                  <a:gd name="connsiteY17" fmla="*/ 68072 h 68072"/>
                  <a:gd name="connsiteX18" fmla="*/ 380365 w 587501"/>
                  <a:gd name="connsiteY18" fmla="*/ 68072 h 68072"/>
                  <a:gd name="connsiteX19" fmla="*/ 346392 w 587501"/>
                  <a:gd name="connsiteY19" fmla="*/ 34036 h 68072"/>
                  <a:gd name="connsiteX20" fmla="*/ 346392 w 587501"/>
                  <a:gd name="connsiteY20" fmla="*/ 34036 h 68072"/>
                  <a:gd name="connsiteX21" fmla="*/ 380365 w 587501"/>
                  <a:gd name="connsiteY21" fmla="*/ 0 h 68072"/>
                  <a:gd name="connsiteX22" fmla="*/ 380365 w 587501"/>
                  <a:gd name="connsiteY22" fmla="*/ 0 h 68072"/>
                  <a:gd name="connsiteX23" fmla="*/ 414337 w 587501"/>
                  <a:gd name="connsiteY23" fmla="*/ 34036 h 68072"/>
                  <a:gd name="connsiteX24" fmla="*/ 587502 w 587501"/>
                  <a:gd name="connsiteY24" fmla="*/ 34036 h 68072"/>
                  <a:gd name="connsiteX25" fmla="*/ 553466 w 587501"/>
                  <a:gd name="connsiteY25" fmla="*/ 68072 h 68072"/>
                  <a:gd name="connsiteX26" fmla="*/ 553466 w 587501"/>
                  <a:gd name="connsiteY26" fmla="*/ 68072 h 68072"/>
                  <a:gd name="connsiteX27" fmla="*/ 519430 w 587501"/>
                  <a:gd name="connsiteY27" fmla="*/ 34036 h 68072"/>
                  <a:gd name="connsiteX28" fmla="*/ 519430 w 587501"/>
                  <a:gd name="connsiteY28" fmla="*/ 34036 h 68072"/>
                  <a:gd name="connsiteX29" fmla="*/ 553466 w 587501"/>
                  <a:gd name="connsiteY29" fmla="*/ 0 h 68072"/>
                  <a:gd name="connsiteX30" fmla="*/ 553466 w 587501"/>
                  <a:gd name="connsiteY30" fmla="*/ 0 h 68072"/>
                  <a:gd name="connsiteX31" fmla="*/ 587502 w 587501"/>
                  <a:gd name="connsiteY31" fmla="*/ 34036 h 6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72">
                    <a:moveTo>
                      <a:pt x="68072" y="34036"/>
                    </a:moveTo>
                    <a:cubicBezTo>
                      <a:pt x="68072" y="52705"/>
                      <a:pt x="52705" y="68072"/>
                      <a:pt x="34036" y="68072"/>
                    </a:cubicBezTo>
                    <a:lnTo>
                      <a:pt x="34036" y="68072"/>
                    </a:lnTo>
                    <a:cubicBezTo>
                      <a:pt x="15176" y="68072"/>
                      <a:pt x="0" y="52705"/>
                      <a:pt x="0" y="34036"/>
                    </a:cubicBezTo>
                    <a:lnTo>
                      <a:pt x="0" y="34036"/>
                    </a:lnTo>
                    <a:cubicBezTo>
                      <a:pt x="0" y="15176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64"/>
                      <a:pt x="68072" y="15176"/>
                      <a:pt x="68072" y="34036"/>
                    </a:cubicBezTo>
                    <a:close/>
                    <a:moveTo>
                      <a:pt x="241173" y="34036"/>
                    </a:moveTo>
                    <a:cubicBezTo>
                      <a:pt x="241173" y="52705"/>
                      <a:pt x="225870" y="68072"/>
                      <a:pt x="207200" y="68072"/>
                    </a:cubicBezTo>
                    <a:lnTo>
                      <a:pt x="207200" y="68072"/>
                    </a:lnTo>
                    <a:cubicBezTo>
                      <a:pt x="188468" y="68072"/>
                      <a:pt x="173101" y="52705"/>
                      <a:pt x="173101" y="34036"/>
                    </a:cubicBezTo>
                    <a:lnTo>
                      <a:pt x="173101" y="34036"/>
                    </a:lnTo>
                    <a:cubicBezTo>
                      <a:pt x="173101" y="15176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5870" y="64"/>
                      <a:pt x="241173" y="15176"/>
                      <a:pt x="241173" y="34036"/>
                    </a:cubicBezTo>
                    <a:close/>
                    <a:moveTo>
                      <a:pt x="414337" y="34036"/>
                    </a:moveTo>
                    <a:cubicBezTo>
                      <a:pt x="414337" y="52705"/>
                      <a:pt x="399225" y="68072"/>
                      <a:pt x="380365" y="68072"/>
                    </a:cubicBezTo>
                    <a:lnTo>
                      <a:pt x="380365" y="68072"/>
                    </a:lnTo>
                    <a:cubicBezTo>
                      <a:pt x="361632" y="68072"/>
                      <a:pt x="346392" y="52705"/>
                      <a:pt x="346392" y="34036"/>
                    </a:cubicBezTo>
                    <a:lnTo>
                      <a:pt x="346392" y="34036"/>
                    </a:lnTo>
                    <a:cubicBezTo>
                      <a:pt x="346392" y="15176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64"/>
                      <a:pt x="414337" y="15176"/>
                      <a:pt x="414337" y="34036"/>
                    </a:cubicBezTo>
                    <a:close/>
                    <a:moveTo>
                      <a:pt x="587502" y="34036"/>
                    </a:moveTo>
                    <a:cubicBezTo>
                      <a:pt x="587502" y="52705"/>
                      <a:pt x="572326" y="68072"/>
                      <a:pt x="553466" y="68072"/>
                    </a:cubicBezTo>
                    <a:lnTo>
                      <a:pt x="553466" y="68072"/>
                    </a:lnTo>
                    <a:cubicBezTo>
                      <a:pt x="534734" y="68072"/>
                      <a:pt x="519430" y="52705"/>
                      <a:pt x="519430" y="34036"/>
                    </a:cubicBezTo>
                    <a:lnTo>
                      <a:pt x="519430" y="34036"/>
                    </a:lnTo>
                    <a:cubicBezTo>
                      <a:pt x="519430" y="15176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64"/>
                      <a:pt x="587502" y="15176"/>
                      <a:pt x="587502" y="3403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AF3CCC1E-835F-45F8-9DEA-8416CF151053}"/>
                  </a:ext>
                </a:extLst>
              </p:cNvPr>
              <p:cNvSpPr/>
              <p:nvPr/>
            </p:nvSpPr>
            <p:spPr>
              <a:xfrm>
                <a:off x="363283" y="552450"/>
                <a:ext cx="68135" cy="67468"/>
              </a:xfrm>
              <a:custGeom>
                <a:avLst/>
                <a:gdLst>
                  <a:gd name="connsiteX0" fmla="*/ 34036 w 68135"/>
                  <a:gd name="connsiteY0" fmla="*/ 0 h 67468"/>
                  <a:gd name="connsiteX1" fmla="*/ 58039 w 68135"/>
                  <a:gd name="connsiteY1" fmla="*/ 9906 h 67468"/>
                  <a:gd name="connsiteX2" fmla="*/ 68136 w 68135"/>
                  <a:gd name="connsiteY2" fmla="*/ 34036 h 67468"/>
                  <a:gd name="connsiteX3" fmla="*/ 58039 w 68135"/>
                  <a:gd name="connsiteY3" fmla="*/ 58039 h 67468"/>
                  <a:gd name="connsiteX4" fmla="*/ 9842 w 68135"/>
                  <a:gd name="connsiteY4" fmla="*/ 58039 h 67468"/>
                  <a:gd name="connsiteX5" fmla="*/ 0 w 68135"/>
                  <a:gd name="connsiteY5" fmla="*/ 34036 h 67468"/>
                  <a:gd name="connsiteX6" fmla="*/ 9842 w 68135"/>
                  <a:gd name="connsiteY6" fmla="*/ 9906 h 67468"/>
                  <a:gd name="connsiteX7" fmla="*/ 34036 w 68135"/>
                  <a:gd name="connsiteY7" fmla="*/ 0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35" h="67468">
                    <a:moveTo>
                      <a:pt x="34036" y="0"/>
                    </a:moveTo>
                    <a:cubicBezTo>
                      <a:pt x="42926" y="0"/>
                      <a:pt x="51689" y="3556"/>
                      <a:pt x="58039" y="9906"/>
                    </a:cubicBezTo>
                    <a:cubicBezTo>
                      <a:pt x="64325" y="16383"/>
                      <a:pt x="68136" y="25019"/>
                      <a:pt x="68136" y="34036"/>
                    </a:cubicBezTo>
                    <a:cubicBezTo>
                      <a:pt x="68136" y="42863"/>
                      <a:pt x="64325" y="51689"/>
                      <a:pt x="58039" y="58039"/>
                    </a:cubicBezTo>
                    <a:cubicBezTo>
                      <a:pt x="45275" y="70612"/>
                      <a:pt x="22669" y="70612"/>
                      <a:pt x="9842" y="58039"/>
                    </a:cubicBezTo>
                    <a:cubicBezTo>
                      <a:pt x="3619" y="51753"/>
                      <a:pt x="0" y="42926"/>
                      <a:pt x="0" y="34036"/>
                    </a:cubicBezTo>
                    <a:cubicBezTo>
                      <a:pt x="0" y="25019"/>
                      <a:pt x="3619" y="16193"/>
                      <a:pt x="9842" y="9906"/>
                    </a:cubicBezTo>
                    <a:cubicBezTo>
                      <a:pt x="16319" y="3556"/>
                      <a:pt x="25019" y="0"/>
                      <a:pt x="34036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aphic 2">
              <a:extLst>
                <a:ext uri="{FF2B5EF4-FFF2-40B4-BE49-F238E27FC236}">
                  <a16:creationId xmlns="" xmlns:a16="http://schemas.microsoft.com/office/drawing/2014/main" id="{C2316057-14BD-4C99-BD55-8181F7FB8F13}"/>
                </a:ext>
              </a:extLst>
            </p:cNvPr>
            <p:cNvGrpSpPr/>
            <p:nvPr/>
          </p:nvGrpSpPr>
          <p:grpSpPr>
            <a:xfrm>
              <a:off x="363156" y="365125"/>
              <a:ext cx="760793" cy="68072"/>
              <a:chOff x="363156" y="365125"/>
              <a:chExt cx="760793" cy="68072"/>
            </a:xfrm>
            <a:grpFill/>
          </p:grpSpPr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A57A2910-4709-497F-8FC6-5648F666A128}"/>
                  </a:ext>
                </a:extLst>
              </p:cNvPr>
              <p:cNvSpPr/>
              <p:nvPr/>
            </p:nvSpPr>
            <p:spPr>
              <a:xfrm>
                <a:off x="536448" y="365188"/>
                <a:ext cx="587501" cy="68008"/>
              </a:xfrm>
              <a:custGeom>
                <a:avLst/>
                <a:gdLst>
                  <a:gd name="connsiteX0" fmla="*/ 68072 w 587501"/>
                  <a:gd name="connsiteY0" fmla="*/ 33973 h 68008"/>
                  <a:gd name="connsiteX1" fmla="*/ 34036 w 587501"/>
                  <a:gd name="connsiteY1" fmla="*/ 68009 h 68008"/>
                  <a:gd name="connsiteX2" fmla="*/ 34036 w 587501"/>
                  <a:gd name="connsiteY2" fmla="*/ 68009 h 68008"/>
                  <a:gd name="connsiteX3" fmla="*/ 0 w 587501"/>
                  <a:gd name="connsiteY3" fmla="*/ 33973 h 68008"/>
                  <a:gd name="connsiteX4" fmla="*/ 0 w 587501"/>
                  <a:gd name="connsiteY4" fmla="*/ 33973 h 68008"/>
                  <a:gd name="connsiteX5" fmla="*/ 34036 w 587501"/>
                  <a:gd name="connsiteY5" fmla="*/ 0 h 68008"/>
                  <a:gd name="connsiteX6" fmla="*/ 34036 w 587501"/>
                  <a:gd name="connsiteY6" fmla="*/ 0 h 68008"/>
                  <a:gd name="connsiteX7" fmla="*/ 68072 w 587501"/>
                  <a:gd name="connsiteY7" fmla="*/ 33973 h 68008"/>
                  <a:gd name="connsiteX8" fmla="*/ 241173 w 587501"/>
                  <a:gd name="connsiteY8" fmla="*/ 33973 h 68008"/>
                  <a:gd name="connsiteX9" fmla="*/ 207200 w 587501"/>
                  <a:gd name="connsiteY9" fmla="*/ 68009 h 68008"/>
                  <a:gd name="connsiteX10" fmla="*/ 207200 w 587501"/>
                  <a:gd name="connsiteY10" fmla="*/ 68009 h 68008"/>
                  <a:gd name="connsiteX11" fmla="*/ 173101 w 587501"/>
                  <a:gd name="connsiteY11" fmla="*/ 33973 h 68008"/>
                  <a:gd name="connsiteX12" fmla="*/ 173101 w 587501"/>
                  <a:gd name="connsiteY12" fmla="*/ 33973 h 68008"/>
                  <a:gd name="connsiteX13" fmla="*/ 207200 w 587501"/>
                  <a:gd name="connsiteY13" fmla="*/ 0 h 68008"/>
                  <a:gd name="connsiteX14" fmla="*/ 207200 w 587501"/>
                  <a:gd name="connsiteY14" fmla="*/ 0 h 68008"/>
                  <a:gd name="connsiteX15" fmla="*/ 241173 w 587501"/>
                  <a:gd name="connsiteY15" fmla="*/ 33973 h 68008"/>
                  <a:gd name="connsiteX16" fmla="*/ 414337 w 587501"/>
                  <a:gd name="connsiteY16" fmla="*/ 33973 h 68008"/>
                  <a:gd name="connsiteX17" fmla="*/ 380365 w 587501"/>
                  <a:gd name="connsiteY17" fmla="*/ 68009 h 68008"/>
                  <a:gd name="connsiteX18" fmla="*/ 380365 w 587501"/>
                  <a:gd name="connsiteY18" fmla="*/ 68009 h 68008"/>
                  <a:gd name="connsiteX19" fmla="*/ 346392 w 587501"/>
                  <a:gd name="connsiteY19" fmla="*/ 33973 h 68008"/>
                  <a:gd name="connsiteX20" fmla="*/ 346392 w 587501"/>
                  <a:gd name="connsiteY20" fmla="*/ 33973 h 68008"/>
                  <a:gd name="connsiteX21" fmla="*/ 380365 w 587501"/>
                  <a:gd name="connsiteY21" fmla="*/ 0 h 68008"/>
                  <a:gd name="connsiteX22" fmla="*/ 380365 w 587501"/>
                  <a:gd name="connsiteY22" fmla="*/ 0 h 68008"/>
                  <a:gd name="connsiteX23" fmla="*/ 414337 w 587501"/>
                  <a:gd name="connsiteY23" fmla="*/ 33973 h 68008"/>
                  <a:gd name="connsiteX24" fmla="*/ 587502 w 587501"/>
                  <a:gd name="connsiteY24" fmla="*/ 33973 h 68008"/>
                  <a:gd name="connsiteX25" fmla="*/ 553466 w 587501"/>
                  <a:gd name="connsiteY25" fmla="*/ 68009 h 68008"/>
                  <a:gd name="connsiteX26" fmla="*/ 553466 w 587501"/>
                  <a:gd name="connsiteY26" fmla="*/ 68009 h 68008"/>
                  <a:gd name="connsiteX27" fmla="*/ 519430 w 587501"/>
                  <a:gd name="connsiteY27" fmla="*/ 33973 h 68008"/>
                  <a:gd name="connsiteX28" fmla="*/ 519430 w 587501"/>
                  <a:gd name="connsiteY28" fmla="*/ 33973 h 68008"/>
                  <a:gd name="connsiteX29" fmla="*/ 553466 w 587501"/>
                  <a:gd name="connsiteY29" fmla="*/ 0 h 68008"/>
                  <a:gd name="connsiteX30" fmla="*/ 553466 w 587501"/>
                  <a:gd name="connsiteY30" fmla="*/ 0 h 68008"/>
                  <a:gd name="connsiteX31" fmla="*/ 587502 w 587501"/>
                  <a:gd name="connsiteY31" fmla="*/ 33973 h 6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08">
                    <a:moveTo>
                      <a:pt x="68072" y="33973"/>
                    </a:moveTo>
                    <a:cubicBezTo>
                      <a:pt x="68072" y="52896"/>
                      <a:pt x="52705" y="68009"/>
                      <a:pt x="34036" y="68009"/>
                    </a:cubicBezTo>
                    <a:lnTo>
                      <a:pt x="34036" y="68009"/>
                    </a:lnTo>
                    <a:cubicBezTo>
                      <a:pt x="15176" y="68009"/>
                      <a:pt x="0" y="52959"/>
                      <a:pt x="0" y="33973"/>
                    </a:cubicBezTo>
                    <a:lnTo>
                      <a:pt x="0" y="33973"/>
                    </a:lnTo>
                    <a:cubicBezTo>
                      <a:pt x="0" y="15304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-63"/>
                      <a:pt x="68072" y="15304"/>
                      <a:pt x="68072" y="33973"/>
                    </a:cubicBezTo>
                    <a:close/>
                    <a:moveTo>
                      <a:pt x="241173" y="33973"/>
                    </a:moveTo>
                    <a:cubicBezTo>
                      <a:pt x="241173" y="52896"/>
                      <a:pt x="226060" y="68009"/>
                      <a:pt x="207200" y="68009"/>
                    </a:cubicBezTo>
                    <a:lnTo>
                      <a:pt x="207200" y="68009"/>
                    </a:lnTo>
                    <a:cubicBezTo>
                      <a:pt x="188468" y="68009"/>
                      <a:pt x="173101" y="52959"/>
                      <a:pt x="173101" y="33973"/>
                    </a:cubicBezTo>
                    <a:lnTo>
                      <a:pt x="173101" y="33973"/>
                    </a:lnTo>
                    <a:cubicBezTo>
                      <a:pt x="173101" y="15304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6060" y="-63"/>
                      <a:pt x="241173" y="15304"/>
                      <a:pt x="241173" y="33973"/>
                    </a:cubicBezTo>
                    <a:close/>
                    <a:moveTo>
                      <a:pt x="414337" y="33973"/>
                    </a:moveTo>
                    <a:cubicBezTo>
                      <a:pt x="414337" y="52896"/>
                      <a:pt x="399225" y="68009"/>
                      <a:pt x="380365" y="68009"/>
                    </a:cubicBezTo>
                    <a:lnTo>
                      <a:pt x="380365" y="68009"/>
                    </a:lnTo>
                    <a:cubicBezTo>
                      <a:pt x="361632" y="68009"/>
                      <a:pt x="346392" y="52959"/>
                      <a:pt x="346392" y="33973"/>
                    </a:cubicBezTo>
                    <a:lnTo>
                      <a:pt x="346392" y="33973"/>
                    </a:lnTo>
                    <a:cubicBezTo>
                      <a:pt x="346392" y="15304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-63"/>
                      <a:pt x="414337" y="15304"/>
                      <a:pt x="414337" y="33973"/>
                    </a:cubicBezTo>
                    <a:close/>
                    <a:moveTo>
                      <a:pt x="587502" y="33973"/>
                    </a:moveTo>
                    <a:cubicBezTo>
                      <a:pt x="587502" y="52896"/>
                      <a:pt x="572326" y="68009"/>
                      <a:pt x="553466" y="68009"/>
                    </a:cubicBezTo>
                    <a:lnTo>
                      <a:pt x="553466" y="68009"/>
                    </a:lnTo>
                    <a:cubicBezTo>
                      <a:pt x="534734" y="68009"/>
                      <a:pt x="519430" y="52959"/>
                      <a:pt x="519430" y="33973"/>
                    </a:cubicBezTo>
                    <a:lnTo>
                      <a:pt x="519430" y="33973"/>
                    </a:lnTo>
                    <a:cubicBezTo>
                      <a:pt x="519430" y="15304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-63"/>
                      <a:pt x="587502" y="15304"/>
                      <a:pt x="587502" y="3397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0148093A-3ACF-4C91-A5A9-F9D78F2C83FA}"/>
                  </a:ext>
                </a:extLst>
              </p:cNvPr>
              <p:cNvSpPr/>
              <p:nvPr/>
            </p:nvSpPr>
            <p:spPr>
              <a:xfrm>
                <a:off x="363156" y="365125"/>
                <a:ext cx="68262" cy="67572"/>
              </a:xfrm>
              <a:custGeom>
                <a:avLst/>
                <a:gdLst>
                  <a:gd name="connsiteX0" fmla="*/ 34163 w 68262"/>
                  <a:gd name="connsiteY0" fmla="*/ 0 h 67572"/>
                  <a:gd name="connsiteX1" fmla="*/ 58166 w 68262"/>
                  <a:gd name="connsiteY1" fmla="*/ 9842 h 67572"/>
                  <a:gd name="connsiteX2" fmla="*/ 68263 w 68262"/>
                  <a:gd name="connsiteY2" fmla="*/ 33972 h 67572"/>
                  <a:gd name="connsiteX3" fmla="*/ 58166 w 68262"/>
                  <a:gd name="connsiteY3" fmla="*/ 57975 h 67572"/>
                  <a:gd name="connsiteX4" fmla="*/ 9969 w 68262"/>
                  <a:gd name="connsiteY4" fmla="*/ 58166 h 67572"/>
                  <a:gd name="connsiteX5" fmla="*/ 0 w 68262"/>
                  <a:gd name="connsiteY5" fmla="*/ 33972 h 67572"/>
                  <a:gd name="connsiteX6" fmla="*/ 9969 w 68262"/>
                  <a:gd name="connsiteY6" fmla="*/ 10033 h 67572"/>
                  <a:gd name="connsiteX7" fmla="*/ 34163 w 68262"/>
                  <a:gd name="connsiteY7" fmla="*/ 0 h 6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262" h="67572">
                    <a:moveTo>
                      <a:pt x="34163" y="0"/>
                    </a:moveTo>
                    <a:cubicBezTo>
                      <a:pt x="43053" y="0"/>
                      <a:pt x="51816" y="3556"/>
                      <a:pt x="58166" y="9842"/>
                    </a:cubicBezTo>
                    <a:cubicBezTo>
                      <a:pt x="64452" y="16319"/>
                      <a:pt x="68263" y="25210"/>
                      <a:pt x="68263" y="33972"/>
                    </a:cubicBezTo>
                    <a:cubicBezTo>
                      <a:pt x="68263" y="42989"/>
                      <a:pt x="64452" y="51689"/>
                      <a:pt x="58166" y="57975"/>
                    </a:cubicBezTo>
                    <a:cubicBezTo>
                      <a:pt x="45402" y="70739"/>
                      <a:pt x="22797" y="70739"/>
                      <a:pt x="9969" y="58166"/>
                    </a:cubicBezTo>
                    <a:cubicBezTo>
                      <a:pt x="3747" y="51689"/>
                      <a:pt x="0" y="42863"/>
                      <a:pt x="0" y="33972"/>
                    </a:cubicBezTo>
                    <a:cubicBezTo>
                      <a:pt x="0" y="25146"/>
                      <a:pt x="3747" y="16319"/>
                      <a:pt x="9969" y="10033"/>
                    </a:cubicBezTo>
                    <a:cubicBezTo>
                      <a:pt x="16447" y="3556"/>
                      <a:pt x="25146" y="0"/>
                      <a:pt x="34163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4C9BFC0A-A00F-4AB1-BBDB-BA69B08C4472}"/>
              </a:ext>
            </a:extLst>
          </p:cNvPr>
          <p:cNvGrpSpPr/>
          <p:nvPr/>
        </p:nvGrpSpPr>
        <p:grpSpPr>
          <a:xfrm>
            <a:off x="11265726" y="-953206"/>
            <a:ext cx="1852548" cy="1906411"/>
            <a:chOff x="10948970" y="-1281132"/>
            <a:chExt cx="2489868" cy="2562261"/>
          </a:xfrm>
          <a:solidFill>
            <a:schemeClr val="accent1"/>
          </a:solidFill>
        </p:grpSpPr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9BD09352-67F5-4F76-BC22-D1FD1CD9B405}"/>
                </a:ext>
              </a:extLst>
            </p:cNvPr>
            <p:cNvSpPr/>
            <p:nvPr/>
          </p:nvSpPr>
          <p:spPr>
            <a:xfrm>
              <a:off x="10948970" y="-1281132"/>
              <a:ext cx="2489868" cy="2562261"/>
            </a:xfrm>
            <a:custGeom>
              <a:avLst/>
              <a:gdLst>
                <a:gd name="connsiteX0" fmla="*/ 1115775 w 2489868"/>
                <a:gd name="connsiteY0" fmla="*/ 130226 h 2562261"/>
                <a:gd name="connsiteX1" fmla="*/ 1116156 w 2489868"/>
                <a:gd name="connsiteY1" fmla="*/ 514274 h 2562261"/>
                <a:gd name="connsiteX2" fmla="*/ 792306 w 2489868"/>
                <a:gd name="connsiteY2" fmla="*/ 648767 h 2562261"/>
                <a:gd name="connsiteX3" fmla="*/ 790782 w 2489868"/>
                <a:gd name="connsiteY3" fmla="*/ 647243 h 2562261"/>
                <a:gd name="connsiteX4" fmla="*/ 609807 w 2489868"/>
                <a:gd name="connsiteY4" fmla="*/ 647434 h 2562261"/>
                <a:gd name="connsiteX5" fmla="*/ 609998 w 2489868"/>
                <a:gd name="connsiteY5" fmla="*/ 828409 h 2562261"/>
                <a:gd name="connsiteX6" fmla="*/ 611522 w 2489868"/>
                <a:gd name="connsiteY6" fmla="*/ 829933 h 2562261"/>
                <a:gd name="connsiteX7" fmla="*/ 477695 w 2489868"/>
                <a:gd name="connsiteY7" fmla="*/ 1154069 h 2562261"/>
                <a:gd name="connsiteX8" fmla="*/ 129938 w 2489868"/>
                <a:gd name="connsiteY8" fmla="*/ 1154450 h 2562261"/>
                <a:gd name="connsiteX9" fmla="*/ 17 w 2489868"/>
                <a:gd name="connsiteY9" fmla="*/ 1280275 h 2562261"/>
                <a:gd name="connsiteX10" fmla="*/ 128128 w 2489868"/>
                <a:gd name="connsiteY10" fmla="*/ 1410291 h 2562261"/>
                <a:gd name="connsiteX11" fmla="*/ 477981 w 2489868"/>
                <a:gd name="connsiteY11" fmla="*/ 1409910 h 2562261"/>
                <a:gd name="connsiteX12" fmla="*/ 612474 w 2489868"/>
                <a:gd name="connsiteY12" fmla="*/ 1733760 h 2562261"/>
                <a:gd name="connsiteX13" fmla="*/ 609617 w 2489868"/>
                <a:gd name="connsiteY13" fmla="*/ 1914640 h 2562261"/>
                <a:gd name="connsiteX14" fmla="*/ 792116 w 2489868"/>
                <a:gd name="connsiteY14" fmla="*/ 1915973 h 2562261"/>
                <a:gd name="connsiteX15" fmla="*/ 793640 w 2489868"/>
                <a:gd name="connsiteY15" fmla="*/ 1914449 h 2562261"/>
                <a:gd name="connsiteX16" fmla="*/ 1117775 w 2489868"/>
                <a:gd name="connsiteY16" fmla="*/ 2048276 h 2562261"/>
                <a:gd name="connsiteX17" fmla="*/ 1118156 w 2489868"/>
                <a:gd name="connsiteY17" fmla="*/ 2432324 h 2562261"/>
                <a:gd name="connsiteX18" fmla="*/ 1244077 w 2489868"/>
                <a:gd name="connsiteY18" fmla="*/ 2562245 h 2562261"/>
                <a:gd name="connsiteX19" fmla="*/ 1374093 w 2489868"/>
                <a:gd name="connsiteY19" fmla="*/ 2434133 h 2562261"/>
                <a:gd name="connsiteX20" fmla="*/ 1373712 w 2489868"/>
                <a:gd name="connsiteY20" fmla="*/ 2047990 h 2562261"/>
                <a:gd name="connsiteX21" fmla="*/ 1697562 w 2489868"/>
                <a:gd name="connsiteY21" fmla="*/ 1913497 h 2562261"/>
                <a:gd name="connsiteX22" fmla="*/ 1699086 w 2489868"/>
                <a:gd name="connsiteY22" fmla="*/ 1915021 h 2562261"/>
                <a:gd name="connsiteX23" fmla="*/ 1880061 w 2489868"/>
                <a:gd name="connsiteY23" fmla="*/ 1914830 h 2562261"/>
                <a:gd name="connsiteX24" fmla="*/ 1917399 w 2489868"/>
                <a:gd name="connsiteY24" fmla="*/ 1824343 h 2562261"/>
                <a:gd name="connsiteX25" fmla="*/ 1879871 w 2489868"/>
                <a:gd name="connsiteY25" fmla="*/ 1733855 h 2562261"/>
                <a:gd name="connsiteX26" fmla="*/ 1878347 w 2489868"/>
                <a:gd name="connsiteY26" fmla="*/ 1732331 h 2562261"/>
                <a:gd name="connsiteX27" fmla="*/ 2012173 w 2489868"/>
                <a:gd name="connsiteY27" fmla="*/ 1408196 h 2562261"/>
                <a:gd name="connsiteX28" fmla="*/ 2359931 w 2489868"/>
                <a:gd name="connsiteY28" fmla="*/ 1407815 h 2562261"/>
                <a:gd name="connsiteX29" fmla="*/ 2489852 w 2489868"/>
                <a:gd name="connsiteY29" fmla="*/ 1281894 h 2562261"/>
                <a:gd name="connsiteX30" fmla="*/ 2361741 w 2489868"/>
                <a:gd name="connsiteY30" fmla="*/ 1151878 h 2562261"/>
                <a:gd name="connsiteX31" fmla="*/ 2011887 w 2489868"/>
                <a:gd name="connsiteY31" fmla="*/ 1152259 h 2562261"/>
                <a:gd name="connsiteX32" fmla="*/ 1877394 w 2489868"/>
                <a:gd name="connsiteY32" fmla="*/ 828409 h 2562261"/>
                <a:gd name="connsiteX33" fmla="*/ 1878918 w 2489868"/>
                <a:gd name="connsiteY33" fmla="*/ 826885 h 2562261"/>
                <a:gd name="connsiteX34" fmla="*/ 1916256 w 2489868"/>
                <a:gd name="connsiteY34" fmla="*/ 736397 h 2562261"/>
                <a:gd name="connsiteX35" fmla="*/ 1878728 w 2489868"/>
                <a:gd name="connsiteY35" fmla="*/ 645910 h 2562261"/>
                <a:gd name="connsiteX36" fmla="*/ 1697753 w 2489868"/>
                <a:gd name="connsiteY36" fmla="*/ 646100 h 2562261"/>
                <a:gd name="connsiteX37" fmla="*/ 1696229 w 2489868"/>
                <a:gd name="connsiteY37" fmla="*/ 647624 h 2562261"/>
                <a:gd name="connsiteX38" fmla="*/ 1372093 w 2489868"/>
                <a:gd name="connsiteY38" fmla="*/ 513798 h 2562261"/>
                <a:gd name="connsiteX39" fmla="*/ 1371712 w 2489868"/>
                <a:gd name="connsiteY39" fmla="*/ 127655 h 2562261"/>
                <a:gd name="connsiteX40" fmla="*/ 1241410 w 2489868"/>
                <a:gd name="connsiteY40" fmla="*/ 20 h 2562261"/>
                <a:gd name="connsiteX41" fmla="*/ 1115775 w 2489868"/>
                <a:gd name="connsiteY41" fmla="*/ 130226 h 256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89868" h="2562261">
                  <a:moveTo>
                    <a:pt x="1115775" y="130226"/>
                  </a:moveTo>
                  <a:lnTo>
                    <a:pt x="1116156" y="514274"/>
                  </a:lnTo>
                  <a:cubicBezTo>
                    <a:pt x="1116347" y="683343"/>
                    <a:pt x="912035" y="768211"/>
                    <a:pt x="792306" y="648767"/>
                  </a:cubicBezTo>
                  <a:lnTo>
                    <a:pt x="790782" y="647243"/>
                  </a:lnTo>
                  <a:cubicBezTo>
                    <a:pt x="740776" y="597332"/>
                    <a:pt x="659718" y="597428"/>
                    <a:pt x="609807" y="647434"/>
                  </a:cubicBezTo>
                  <a:cubicBezTo>
                    <a:pt x="559896" y="697440"/>
                    <a:pt x="559991" y="778498"/>
                    <a:pt x="609998" y="828409"/>
                  </a:cubicBezTo>
                  <a:lnTo>
                    <a:pt x="611522" y="829933"/>
                  </a:lnTo>
                  <a:cubicBezTo>
                    <a:pt x="731156" y="949376"/>
                    <a:pt x="646764" y="1153878"/>
                    <a:pt x="477695" y="1154069"/>
                  </a:cubicBezTo>
                  <a:lnTo>
                    <a:pt x="129938" y="1154450"/>
                  </a:lnTo>
                  <a:cubicBezTo>
                    <a:pt x="59738" y="1154450"/>
                    <a:pt x="1160" y="1210171"/>
                    <a:pt x="17" y="1280275"/>
                  </a:cubicBezTo>
                  <a:cubicBezTo>
                    <a:pt x="-1126" y="1351903"/>
                    <a:pt x="56690" y="1410386"/>
                    <a:pt x="128128" y="1410291"/>
                  </a:cubicBezTo>
                  <a:lnTo>
                    <a:pt x="477981" y="1409910"/>
                  </a:lnTo>
                  <a:cubicBezTo>
                    <a:pt x="647050" y="1409720"/>
                    <a:pt x="731918" y="1614031"/>
                    <a:pt x="612474" y="1733760"/>
                  </a:cubicBezTo>
                  <a:cubicBezTo>
                    <a:pt x="562944" y="1783385"/>
                    <a:pt x="560849" y="1864253"/>
                    <a:pt x="609617" y="1914640"/>
                  </a:cubicBezTo>
                  <a:cubicBezTo>
                    <a:pt x="659528" y="1966075"/>
                    <a:pt x="741728" y="1966551"/>
                    <a:pt x="792116" y="1915973"/>
                  </a:cubicBezTo>
                  <a:lnTo>
                    <a:pt x="793640" y="1914449"/>
                  </a:lnTo>
                  <a:cubicBezTo>
                    <a:pt x="913083" y="1794815"/>
                    <a:pt x="1117585" y="1879207"/>
                    <a:pt x="1117775" y="2048276"/>
                  </a:cubicBezTo>
                  <a:lnTo>
                    <a:pt x="1118156" y="2432324"/>
                  </a:lnTo>
                  <a:cubicBezTo>
                    <a:pt x="1118252" y="2502523"/>
                    <a:pt x="1173878" y="2561102"/>
                    <a:pt x="1244077" y="2562245"/>
                  </a:cubicBezTo>
                  <a:cubicBezTo>
                    <a:pt x="1315705" y="2563388"/>
                    <a:pt x="1374189" y="2505571"/>
                    <a:pt x="1374093" y="2434133"/>
                  </a:cubicBezTo>
                  <a:lnTo>
                    <a:pt x="1373712" y="2047990"/>
                  </a:lnTo>
                  <a:cubicBezTo>
                    <a:pt x="1373522" y="1878921"/>
                    <a:pt x="1577833" y="1794053"/>
                    <a:pt x="1697562" y="1913497"/>
                  </a:cubicBezTo>
                  <a:lnTo>
                    <a:pt x="1699086" y="1915021"/>
                  </a:lnTo>
                  <a:cubicBezTo>
                    <a:pt x="1749093" y="1964932"/>
                    <a:pt x="1830150" y="1964837"/>
                    <a:pt x="1880061" y="1914830"/>
                  </a:cubicBezTo>
                  <a:cubicBezTo>
                    <a:pt x="1905017" y="1889780"/>
                    <a:pt x="1917494" y="1857014"/>
                    <a:pt x="1917399" y="1824343"/>
                  </a:cubicBezTo>
                  <a:cubicBezTo>
                    <a:pt x="1917399" y="1791577"/>
                    <a:pt x="1904826" y="1758811"/>
                    <a:pt x="1879871" y="1733855"/>
                  </a:cubicBezTo>
                  <a:lnTo>
                    <a:pt x="1878347" y="1732331"/>
                  </a:lnTo>
                  <a:cubicBezTo>
                    <a:pt x="1758713" y="1612888"/>
                    <a:pt x="1843104" y="1408386"/>
                    <a:pt x="2012173" y="1408196"/>
                  </a:cubicBezTo>
                  <a:lnTo>
                    <a:pt x="2359931" y="1407815"/>
                  </a:lnTo>
                  <a:cubicBezTo>
                    <a:pt x="2430130" y="1407719"/>
                    <a:pt x="2488709" y="1352093"/>
                    <a:pt x="2489852" y="1281894"/>
                  </a:cubicBezTo>
                  <a:cubicBezTo>
                    <a:pt x="2490995" y="1210266"/>
                    <a:pt x="2433178" y="1151783"/>
                    <a:pt x="2361741" y="1151878"/>
                  </a:cubicBezTo>
                  <a:lnTo>
                    <a:pt x="2011887" y="1152259"/>
                  </a:lnTo>
                  <a:cubicBezTo>
                    <a:pt x="1842818" y="1152449"/>
                    <a:pt x="1757951" y="948138"/>
                    <a:pt x="1877394" y="828409"/>
                  </a:cubicBezTo>
                  <a:lnTo>
                    <a:pt x="1878918" y="826885"/>
                  </a:lnTo>
                  <a:cubicBezTo>
                    <a:pt x="1903874" y="801834"/>
                    <a:pt x="1916351" y="769068"/>
                    <a:pt x="1916256" y="736397"/>
                  </a:cubicBezTo>
                  <a:cubicBezTo>
                    <a:pt x="1916256" y="703631"/>
                    <a:pt x="1903683" y="670961"/>
                    <a:pt x="1878728" y="645910"/>
                  </a:cubicBezTo>
                  <a:cubicBezTo>
                    <a:pt x="1828722" y="595999"/>
                    <a:pt x="1747664" y="596094"/>
                    <a:pt x="1697753" y="646100"/>
                  </a:cubicBezTo>
                  <a:lnTo>
                    <a:pt x="1696229" y="647624"/>
                  </a:lnTo>
                  <a:cubicBezTo>
                    <a:pt x="1576785" y="767258"/>
                    <a:pt x="1372284" y="682867"/>
                    <a:pt x="1372093" y="513798"/>
                  </a:cubicBezTo>
                  <a:lnTo>
                    <a:pt x="1371712" y="127655"/>
                  </a:lnTo>
                  <a:cubicBezTo>
                    <a:pt x="1371617" y="56408"/>
                    <a:pt x="1313038" y="-1219"/>
                    <a:pt x="1241410" y="20"/>
                  </a:cubicBezTo>
                  <a:cubicBezTo>
                    <a:pt x="1171211" y="1258"/>
                    <a:pt x="1115680" y="60027"/>
                    <a:pt x="1115775" y="1302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0BFDB6C-BD1B-4C85-A148-3D7F2D54356D}"/>
                </a:ext>
              </a:extLst>
            </p:cNvPr>
            <p:cNvSpPr/>
            <p:nvPr/>
          </p:nvSpPr>
          <p:spPr>
            <a:xfrm>
              <a:off x="11675363" y="-518446"/>
              <a:ext cx="1037082" cy="1037082"/>
            </a:xfrm>
            <a:custGeom>
              <a:avLst/>
              <a:gdLst>
                <a:gd name="connsiteX0" fmla="*/ 1037082 w 1037082"/>
                <a:gd name="connsiteY0" fmla="*/ 518541 h 1037082"/>
                <a:gd name="connsiteX1" fmla="*/ 518541 w 1037082"/>
                <a:gd name="connsiteY1" fmla="*/ 1037082 h 1037082"/>
                <a:gd name="connsiteX2" fmla="*/ 0 w 1037082"/>
                <a:gd name="connsiteY2" fmla="*/ 518541 h 1037082"/>
                <a:gd name="connsiteX3" fmla="*/ 518541 w 1037082"/>
                <a:gd name="connsiteY3" fmla="*/ 0 h 1037082"/>
                <a:gd name="connsiteX4" fmla="*/ 1037082 w 1037082"/>
                <a:gd name="connsiteY4" fmla="*/ 518541 h 103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82" h="1037082">
                  <a:moveTo>
                    <a:pt x="1037082" y="518541"/>
                  </a:moveTo>
                  <a:cubicBezTo>
                    <a:pt x="1037082" y="804923"/>
                    <a:pt x="804923" y="1037082"/>
                    <a:pt x="518541" y="1037082"/>
                  </a:cubicBezTo>
                  <a:cubicBezTo>
                    <a:pt x="232159" y="1037082"/>
                    <a:pt x="0" y="804923"/>
                    <a:pt x="0" y="518541"/>
                  </a:cubicBezTo>
                  <a:cubicBezTo>
                    <a:pt x="0" y="232159"/>
                    <a:pt x="232159" y="0"/>
                    <a:pt x="518541" y="0"/>
                  </a:cubicBezTo>
                  <a:cubicBezTo>
                    <a:pt x="804923" y="0"/>
                    <a:pt x="1037082" y="232159"/>
                    <a:pt x="1037082" y="518541"/>
                  </a:cubicBez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9" name="Graphic 2">
            <a:extLst>
              <a:ext uri="{FF2B5EF4-FFF2-40B4-BE49-F238E27FC236}">
                <a16:creationId xmlns="" xmlns:a16="http://schemas.microsoft.com/office/drawing/2014/main" id="{47B784D0-DF3F-4C2B-B657-54FDA0C64C6A}"/>
              </a:ext>
            </a:extLst>
          </p:cNvPr>
          <p:cNvGrpSpPr/>
          <p:nvPr/>
        </p:nvGrpSpPr>
        <p:grpSpPr>
          <a:xfrm>
            <a:off x="0" y="6119304"/>
            <a:ext cx="1025144" cy="738695"/>
            <a:chOff x="0" y="6119304"/>
            <a:chExt cx="1025144" cy="738695"/>
          </a:xfrm>
        </p:grpSpPr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3165670F-5CB8-4DC5-8058-097DE5326D6D}"/>
                </a:ext>
              </a:extLst>
            </p:cNvPr>
            <p:cNvSpPr/>
            <p:nvPr/>
          </p:nvSpPr>
          <p:spPr>
            <a:xfrm>
              <a:off x="0" y="6119304"/>
              <a:ext cx="703643" cy="738695"/>
            </a:xfrm>
            <a:custGeom>
              <a:avLst/>
              <a:gdLst>
                <a:gd name="connsiteX0" fmla="*/ 661988 w 703643"/>
                <a:gd name="connsiteY0" fmla="*/ 316738 h 738695"/>
                <a:gd name="connsiteX1" fmla="*/ 182499 w 703643"/>
                <a:gd name="connsiteY1" fmla="*/ 0 h 738695"/>
                <a:gd name="connsiteX2" fmla="*/ 0 w 703643"/>
                <a:gd name="connsiteY2" fmla="*/ 32893 h 738695"/>
                <a:gd name="connsiteX3" fmla="*/ 0 w 703643"/>
                <a:gd name="connsiteY3" fmla="*/ 240284 h 738695"/>
                <a:gd name="connsiteX4" fmla="*/ 182499 w 703643"/>
                <a:gd name="connsiteY4" fmla="*/ 186246 h 738695"/>
                <a:gd name="connsiteX5" fmla="*/ 447866 w 703643"/>
                <a:gd name="connsiteY5" fmla="*/ 316802 h 738695"/>
                <a:gd name="connsiteX6" fmla="*/ 517462 w 703643"/>
                <a:gd name="connsiteY6" fmla="*/ 521145 h 738695"/>
                <a:gd name="connsiteX7" fmla="*/ 516001 w 703643"/>
                <a:gd name="connsiteY7" fmla="*/ 552450 h 738695"/>
                <a:gd name="connsiteX8" fmla="*/ 454279 w 703643"/>
                <a:gd name="connsiteY8" fmla="*/ 716978 h 738695"/>
                <a:gd name="connsiteX9" fmla="*/ 437198 w 703643"/>
                <a:gd name="connsiteY9" fmla="*/ 738696 h 738695"/>
                <a:gd name="connsiteX10" fmla="*/ 656146 w 703643"/>
                <a:gd name="connsiteY10" fmla="*/ 738696 h 738695"/>
                <a:gd name="connsiteX11" fmla="*/ 702691 w 703643"/>
                <a:gd name="connsiteY11" fmla="*/ 552450 h 738695"/>
                <a:gd name="connsiteX12" fmla="*/ 703644 w 703643"/>
                <a:gd name="connsiteY12" fmla="*/ 521145 h 738695"/>
                <a:gd name="connsiteX13" fmla="*/ 661988 w 703643"/>
                <a:gd name="connsiteY13" fmla="*/ 316738 h 73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3643" h="738695">
                  <a:moveTo>
                    <a:pt x="661988" y="316738"/>
                  </a:moveTo>
                  <a:cubicBezTo>
                    <a:pt x="582549" y="130556"/>
                    <a:pt x="397764" y="0"/>
                    <a:pt x="182499" y="0"/>
                  </a:cubicBezTo>
                  <a:cubicBezTo>
                    <a:pt x="118300" y="0"/>
                    <a:pt x="56769" y="11621"/>
                    <a:pt x="0" y="32893"/>
                  </a:cubicBezTo>
                  <a:lnTo>
                    <a:pt x="0" y="240284"/>
                  </a:lnTo>
                  <a:cubicBezTo>
                    <a:pt x="52515" y="206121"/>
                    <a:pt x="115189" y="186246"/>
                    <a:pt x="182499" y="186246"/>
                  </a:cubicBezTo>
                  <a:cubicBezTo>
                    <a:pt x="290513" y="186246"/>
                    <a:pt x="386588" y="237363"/>
                    <a:pt x="447866" y="316802"/>
                  </a:cubicBezTo>
                  <a:cubicBezTo>
                    <a:pt x="491490" y="373317"/>
                    <a:pt x="517462" y="444246"/>
                    <a:pt x="517462" y="521145"/>
                  </a:cubicBezTo>
                  <a:cubicBezTo>
                    <a:pt x="517462" y="531686"/>
                    <a:pt x="516954" y="542163"/>
                    <a:pt x="516001" y="552450"/>
                  </a:cubicBezTo>
                  <a:cubicBezTo>
                    <a:pt x="510350" y="613537"/>
                    <a:pt x="488252" y="669862"/>
                    <a:pt x="454279" y="716978"/>
                  </a:cubicBezTo>
                  <a:cubicBezTo>
                    <a:pt x="448882" y="724472"/>
                    <a:pt x="443167" y="731711"/>
                    <a:pt x="437198" y="738696"/>
                  </a:cubicBezTo>
                  <a:lnTo>
                    <a:pt x="656146" y="738696"/>
                  </a:lnTo>
                  <a:cubicBezTo>
                    <a:pt x="682498" y="681482"/>
                    <a:pt x="698818" y="618617"/>
                    <a:pt x="702691" y="552450"/>
                  </a:cubicBezTo>
                  <a:cubicBezTo>
                    <a:pt x="703326" y="542100"/>
                    <a:pt x="703644" y="531686"/>
                    <a:pt x="703644" y="521145"/>
                  </a:cubicBezTo>
                  <a:cubicBezTo>
                    <a:pt x="703644" y="448627"/>
                    <a:pt x="688785" y="379476"/>
                    <a:pt x="661988" y="316738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A051EFC-9077-4D34-AC95-3B2E6CB760F7}"/>
                </a:ext>
              </a:extLst>
            </p:cNvPr>
            <p:cNvSpPr/>
            <p:nvPr/>
          </p:nvSpPr>
          <p:spPr>
            <a:xfrm>
              <a:off x="182498" y="6671754"/>
              <a:ext cx="842645" cy="186245"/>
            </a:xfrm>
            <a:custGeom>
              <a:avLst/>
              <a:gdLst>
                <a:gd name="connsiteX0" fmla="*/ 0 w 842645"/>
                <a:gd name="connsiteY0" fmla="*/ 0 h 186245"/>
                <a:gd name="connsiteX1" fmla="*/ 126492 w 842645"/>
                <a:gd name="connsiteY1" fmla="*/ 186245 h 186245"/>
                <a:gd name="connsiteX2" fmla="*/ 716217 w 842645"/>
                <a:gd name="connsiteY2" fmla="*/ 186245 h 186245"/>
                <a:gd name="connsiteX3" fmla="*/ 842645 w 842645"/>
                <a:gd name="connsiteY3" fmla="*/ 0 h 186245"/>
                <a:gd name="connsiteX4" fmla="*/ 0 w 842645"/>
                <a:gd name="connsiteY4" fmla="*/ 0 h 18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645" h="186245">
                  <a:moveTo>
                    <a:pt x="0" y="0"/>
                  </a:moveTo>
                  <a:lnTo>
                    <a:pt x="126492" y="186245"/>
                  </a:lnTo>
                  <a:lnTo>
                    <a:pt x="716217" y="186245"/>
                  </a:lnTo>
                  <a:lnTo>
                    <a:pt x="8426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439BC520-29E7-40A5-BE60-CE553C517283}"/>
                </a:ext>
              </a:extLst>
            </p:cNvPr>
            <p:cNvSpPr/>
            <p:nvPr/>
          </p:nvSpPr>
          <p:spPr>
            <a:xfrm>
              <a:off x="182498" y="6436042"/>
              <a:ext cx="842645" cy="421957"/>
            </a:xfrm>
            <a:custGeom>
              <a:avLst/>
              <a:gdLst>
                <a:gd name="connsiteX0" fmla="*/ 479489 w 842645"/>
                <a:gd name="connsiteY0" fmla="*/ 0 h 421957"/>
                <a:gd name="connsiteX1" fmla="*/ 265367 w 842645"/>
                <a:gd name="connsiteY1" fmla="*/ 64 h 421957"/>
                <a:gd name="connsiteX2" fmla="*/ 0 w 842645"/>
                <a:gd name="connsiteY2" fmla="*/ 64 h 421957"/>
                <a:gd name="connsiteX3" fmla="*/ 160020 w 842645"/>
                <a:gd name="connsiteY3" fmla="*/ 235712 h 421957"/>
                <a:gd name="connsiteX4" fmla="*/ 271780 w 842645"/>
                <a:gd name="connsiteY4" fmla="*/ 400240 h 421957"/>
                <a:gd name="connsiteX5" fmla="*/ 286512 w 842645"/>
                <a:gd name="connsiteY5" fmla="*/ 421958 h 421957"/>
                <a:gd name="connsiteX6" fmla="*/ 556197 w 842645"/>
                <a:gd name="connsiteY6" fmla="*/ 421958 h 421957"/>
                <a:gd name="connsiteX7" fmla="*/ 682625 w 842645"/>
                <a:gd name="connsiteY7" fmla="*/ 235712 h 421957"/>
                <a:gd name="connsiteX8" fmla="*/ 842645 w 842645"/>
                <a:gd name="connsiteY8" fmla="*/ 0 h 421957"/>
                <a:gd name="connsiteX9" fmla="*/ 479489 w 842645"/>
                <a:gd name="connsiteY9" fmla="*/ 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645" h="421957">
                  <a:moveTo>
                    <a:pt x="479489" y="0"/>
                  </a:moveTo>
                  <a:lnTo>
                    <a:pt x="265367" y="64"/>
                  </a:lnTo>
                  <a:lnTo>
                    <a:pt x="0" y="64"/>
                  </a:lnTo>
                  <a:lnTo>
                    <a:pt x="160020" y="235712"/>
                  </a:lnTo>
                  <a:lnTo>
                    <a:pt x="271780" y="400240"/>
                  </a:lnTo>
                  <a:lnTo>
                    <a:pt x="286512" y="421958"/>
                  </a:lnTo>
                  <a:lnTo>
                    <a:pt x="556197" y="421958"/>
                  </a:lnTo>
                  <a:lnTo>
                    <a:pt x="682625" y="235712"/>
                  </a:lnTo>
                  <a:lnTo>
                    <a:pt x="842645" y="0"/>
                  </a:lnTo>
                  <a:lnTo>
                    <a:pt x="479489" y="0"/>
                  </a:lnTo>
                  <a:close/>
                </a:path>
              </a:pathLst>
            </a:custGeom>
            <a:solidFill>
              <a:srgbClr val="92D05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01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0"/>
    </mc:Choice>
    <mc:Fallback xmlns="">
      <p:transition spd="slow" advTm="5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0F89D299-EDBA-4E10-84D1-4E213E5C2358}"/>
              </a:ext>
            </a:extLst>
          </p:cNvPr>
          <p:cNvGrpSpPr/>
          <p:nvPr/>
        </p:nvGrpSpPr>
        <p:grpSpPr>
          <a:xfrm>
            <a:off x="1077184" y="949160"/>
            <a:ext cx="3684605" cy="5219699"/>
            <a:chOff x="3673541" y="0"/>
            <a:chExt cx="4841193" cy="6858149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310205D2-B886-4C9E-9A32-09AB53CEC5AA}"/>
                </a:ext>
              </a:extLst>
            </p:cNvPr>
            <p:cNvSpPr/>
            <p:nvPr/>
          </p:nvSpPr>
          <p:spPr>
            <a:xfrm>
              <a:off x="5650943" y="6573614"/>
              <a:ext cx="2837544" cy="161196"/>
            </a:xfrm>
            <a:custGeom>
              <a:avLst/>
              <a:gdLst>
                <a:gd name="connsiteX0" fmla="*/ 2837545 w 2837544"/>
                <a:gd name="connsiteY0" fmla="*/ 80598 h 161196"/>
                <a:gd name="connsiteX1" fmla="*/ 1418772 w 2837544"/>
                <a:gd name="connsiteY1" fmla="*/ 161197 h 161196"/>
                <a:gd name="connsiteX2" fmla="*/ 0 w 2837544"/>
                <a:gd name="connsiteY2" fmla="*/ 80598 h 161196"/>
                <a:gd name="connsiteX3" fmla="*/ 1418772 w 2837544"/>
                <a:gd name="connsiteY3" fmla="*/ 0 h 161196"/>
                <a:gd name="connsiteX4" fmla="*/ 2837545 w 2837544"/>
                <a:gd name="connsiteY4" fmla="*/ 80598 h 16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544" h="161196">
                  <a:moveTo>
                    <a:pt x="2837545" y="80598"/>
                  </a:moveTo>
                  <a:cubicBezTo>
                    <a:pt x="2837545" y="125112"/>
                    <a:pt x="2202339" y="161197"/>
                    <a:pt x="1418772" y="161197"/>
                  </a:cubicBezTo>
                  <a:cubicBezTo>
                    <a:pt x="635206" y="161197"/>
                    <a:pt x="0" y="125112"/>
                    <a:pt x="0" y="80598"/>
                  </a:cubicBezTo>
                  <a:cubicBezTo>
                    <a:pt x="0" y="36085"/>
                    <a:pt x="635206" y="0"/>
                    <a:pt x="1418772" y="0"/>
                  </a:cubicBezTo>
                  <a:cubicBezTo>
                    <a:pt x="2202339" y="0"/>
                    <a:pt x="2837545" y="36085"/>
                    <a:pt x="2837545" y="80598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57866FB0-9D5B-4059-895C-D2BEFB545EFA}"/>
                </a:ext>
              </a:extLst>
            </p:cNvPr>
            <p:cNvSpPr/>
            <p:nvPr/>
          </p:nvSpPr>
          <p:spPr>
            <a:xfrm>
              <a:off x="5842261" y="6601332"/>
              <a:ext cx="667171" cy="105761"/>
            </a:xfrm>
            <a:custGeom>
              <a:avLst/>
              <a:gdLst>
                <a:gd name="connsiteX0" fmla="*/ 667172 w 667171"/>
                <a:gd name="connsiteY0" fmla="*/ 52881 h 105761"/>
                <a:gd name="connsiteX1" fmla="*/ 333586 w 667171"/>
                <a:gd name="connsiteY1" fmla="*/ 105762 h 105761"/>
                <a:gd name="connsiteX2" fmla="*/ 0 w 667171"/>
                <a:gd name="connsiteY2" fmla="*/ 52881 h 105761"/>
                <a:gd name="connsiteX3" fmla="*/ 333586 w 667171"/>
                <a:gd name="connsiteY3" fmla="*/ 0 h 105761"/>
                <a:gd name="connsiteX4" fmla="*/ 667172 w 667171"/>
                <a:gd name="connsiteY4" fmla="*/ 52881 h 10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171" h="105761">
                  <a:moveTo>
                    <a:pt x="667172" y="52881"/>
                  </a:moveTo>
                  <a:cubicBezTo>
                    <a:pt x="667172" y="82086"/>
                    <a:pt x="517820" y="105762"/>
                    <a:pt x="333586" y="105762"/>
                  </a:cubicBezTo>
                  <a:cubicBezTo>
                    <a:pt x="149351" y="105762"/>
                    <a:pt x="0" y="82086"/>
                    <a:pt x="0" y="52881"/>
                  </a:cubicBezTo>
                  <a:cubicBezTo>
                    <a:pt x="0" y="23676"/>
                    <a:pt x="149351" y="0"/>
                    <a:pt x="333586" y="0"/>
                  </a:cubicBezTo>
                  <a:cubicBezTo>
                    <a:pt x="517820" y="0"/>
                    <a:pt x="667172" y="23676"/>
                    <a:pt x="667172" y="5288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CAE475A7-C397-451B-81C1-943B396E7EB7}"/>
                </a:ext>
              </a:extLst>
            </p:cNvPr>
            <p:cNvSpPr/>
            <p:nvPr/>
          </p:nvSpPr>
          <p:spPr>
            <a:xfrm>
              <a:off x="7687086" y="6587961"/>
              <a:ext cx="827617" cy="105761"/>
            </a:xfrm>
            <a:custGeom>
              <a:avLst/>
              <a:gdLst>
                <a:gd name="connsiteX0" fmla="*/ 827617 w 827617"/>
                <a:gd name="connsiteY0" fmla="*/ 52881 h 105761"/>
                <a:gd name="connsiteX1" fmla="*/ 413808 w 827617"/>
                <a:gd name="connsiteY1" fmla="*/ 105762 h 105761"/>
                <a:gd name="connsiteX2" fmla="*/ 0 w 827617"/>
                <a:gd name="connsiteY2" fmla="*/ 52881 h 105761"/>
                <a:gd name="connsiteX3" fmla="*/ 413808 w 827617"/>
                <a:gd name="connsiteY3" fmla="*/ 0 h 105761"/>
                <a:gd name="connsiteX4" fmla="*/ 827617 w 827617"/>
                <a:gd name="connsiteY4" fmla="*/ 52881 h 10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617" h="105761">
                  <a:moveTo>
                    <a:pt x="827617" y="52881"/>
                  </a:moveTo>
                  <a:cubicBezTo>
                    <a:pt x="827617" y="82086"/>
                    <a:pt x="642349" y="105762"/>
                    <a:pt x="413808" y="105762"/>
                  </a:cubicBezTo>
                  <a:cubicBezTo>
                    <a:pt x="185268" y="105762"/>
                    <a:pt x="0" y="82086"/>
                    <a:pt x="0" y="52881"/>
                  </a:cubicBezTo>
                  <a:cubicBezTo>
                    <a:pt x="0" y="23676"/>
                    <a:pt x="185268" y="0"/>
                    <a:pt x="413808" y="0"/>
                  </a:cubicBezTo>
                  <a:cubicBezTo>
                    <a:pt x="642348" y="0"/>
                    <a:pt x="827617" y="23676"/>
                    <a:pt x="827617" y="5288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55C932DB-F7E0-49F3-B50E-D383605B1711}"/>
                </a:ext>
              </a:extLst>
            </p:cNvPr>
            <p:cNvSpPr/>
            <p:nvPr/>
          </p:nvSpPr>
          <p:spPr>
            <a:xfrm>
              <a:off x="3673541" y="6611472"/>
              <a:ext cx="1890194" cy="246677"/>
            </a:xfrm>
            <a:custGeom>
              <a:avLst/>
              <a:gdLst>
                <a:gd name="connsiteX0" fmla="*/ 1890194 w 1890194"/>
                <a:gd name="connsiteY0" fmla="*/ 123339 h 246677"/>
                <a:gd name="connsiteX1" fmla="*/ 945097 w 1890194"/>
                <a:gd name="connsiteY1" fmla="*/ 246677 h 246677"/>
                <a:gd name="connsiteX2" fmla="*/ 0 w 1890194"/>
                <a:gd name="connsiteY2" fmla="*/ 123339 h 246677"/>
                <a:gd name="connsiteX3" fmla="*/ 945097 w 1890194"/>
                <a:gd name="connsiteY3" fmla="*/ 0 h 246677"/>
                <a:gd name="connsiteX4" fmla="*/ 1890194 w 1890194"/>
                <a:gd name="connsiteY4" fmla="*/ 123339 h 24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194" h="246677">
                  <a:moveTo>
                    <a:pt x="1890194" y="123339"/>
                  </a:moveTo>
                  <a:cubicBezTo>
                    <a:pt x="1890194" y="191457"/>
                    <a:pt x="1467060" y="246677"/>
                    <a:pt x="945097" y="246677"/>
                  </a:cubicBezTo>
                  <a:cubicBezTo>
                    <a:pt x="423134" y="246677"/>
                    <a:pt x="0" y="191457"/>
                    <a:pt x="0" y="123339"/>
                  </a:cubicBezTo>
                  <a:cubicBezTo>
                    <a:pt x="0" y="55220"/>
                    <a:pt x="423134" y="0"/>
                    <a:pt x="945097" y="0"/>
                  </a:cubicBezTo>
                  <a:cubicBezTo>
                    <a:pt x="1467060" y="0"/>
                    <a:pt x="1890194" y="55221"/>
                    <a:pt x="1890194" y="123339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C415B32-3E18-4B80-8A6D-963A24173B48}"/>
                </a:ext>
              </a:extLst>
            </p:cNvPr>
            <p:cNvSpPr/>
            <p:nvPr/>
          </p:nvSpPr>
          <p:spPr>
            <a:xfrm>
              <a:off x="4471788" y="6773645"/>
              <a:ext cx="425000" cy="55434"/>
            </a:xfrm>
            <a:custGeom>
              <a:avLst/>
              <a:gdLst>
                <a:gd name="connsiteX0" fmla="*/ 425001 w 425000"/>
                <a:gd name="connsiteY0" fmla="*/ 27718 h 55434"/>
                <a:gd name="connsiteX1" fmla="*/ 212500 w 425000"/>
                <a:gd name="connsiteY1" fmla="*/ 55435 h 55434"/>
                <a:gd name="connsiteX2" fmla="*/ 0 w 425000"/>
                <a:gd name="connsiteY2" fmla="*/ 27718 h 55434"/>
                <a:gd name="connsiteX3" fmla="*/ 212500 w 425000"/>
                <a:gd name="connsiteY3" fmla="*/ 0 h 55434"/>
                <a:gd name="connsiteX4" fmla="*/ 425001 w 425000"/>
                <a:gd name="connsiteY4" fmla="*/ 27718 h 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000" h="55434">
                  <a:moveTo>
                    <a:pt x="425001" y="27718"/>
                  </a:moveTo>
                  <a:cubicBezTo>
                    <a:pt x="425001" y="43025"/>
                    <a:pt x="329861" y="55435"/>
                    <a:pt x="212500" y="55435"/>
                  </a:cubicBezTo>
                  <a:cubicBezTo>
                    <a:pt x="95140" y="55435"/>
                    <a:pt x="0" y="43025"/>
                    <a:pt x="0" y="27718"/>
                  </a:cubicBezTo>
                  <a:cubicBezTo>
                    <a:pt x="0" y="12410"/>
                    <a:pt x="95140" y="0"/>
                    <a:pt x="212500" y="0"/>
                  </a:cubicBezTo>
                  <a:cubicBezTo>
                    <a:pt x="329861" y="0"/>
                    <a:pt x="425001" y="12410"/>
                    <a:pt x="425001" y="27718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343A83E-354B-47C9-A573-9AFE910CD2B6}"/>
                </a:ext>
              </a:extLst>
            </p:cNvPr>
            <p:cNvSpPr/>
            <p:nvPr/>
          </p:nvSpPr>
          <p:spPr>
            <a:xfrm>
              <a:off x="5772619" y="6076052"/>
              <a:ext cx="426509" cy="538333"/>
            </a:xfrm>
            <a:custGeom>
              <a:avLst/>
              <a:gdLst>
                <a:gd name="connsiteX0" fmla="*/ 409687 w 426509"/>
                <a:gd name="connsiteY0" fmla="*/ 528058 h 538333"/>
                <a:gd name="connsiteX1" fmla="*/ 402702 w 426509"/>
                <a:gd name="connsiteY1" fmla="*/ 530913 h 538333"/>
                <a:gd name="connsiteX2" fmla="*/ 231665 w 426509"/>
                <a:gd name="connsiteY2" fmla="*/ 493881 h 538333"/>
                <a:gd name="connsiteX3" fmla="*/ 107124 w 426509"/>
                <a:gd name="connsiteY3" fmla="*/ 403142 h 538333"/>
                <a:gd name="connsiteX4" fmla="*/ 30206 w 426509"/>
                <a:gd name="connsiteY4" fmla="*/ 325398 h 538333"/>
                <a:gd name="connsiteX5" fmla="*/ 5418 w 426509"/>
                <a:gd name="connsiteY5" fmla="*/ 250508 h 538333"/>
                <a:gd name="connsiteX6" fmla="*/ 8798 w 426509"/>
                <a:gd name="connsiteY6" fmla="*/ 173966 h 538333"/>
                <a:gd name="connsiteX7" fmla="*/ 48684 w 426509"/>
                <a:gd name="connsiteY7" fmla="*/ 140690 h 538333"/>
                <a:gd name="connsiteX8" fmla="*/ 106523 w 426509"/>
                <a:gd name="connsiteY8" fmla="*/ 0 h 538333"/>
                <a:gd name="connsiteX9" fmla="*/ 280715 w 426509"/>
                <a:gd name="connsiteY9" fmla="*/ 76241 h 538333"/>
                <a:gd name="connsiteX10" fmla="*/ 320751 w 426509"/>
                <a:gd name="connsiteY10" fmla="*/ 93743 h 538333"/>
                <a:gd name="connsiteX11" fmla="*/ 320751 w 426509"/>
                <a:gd name="connsiteY11" fmla="*/ 210096 h 538333"/>
                <a:gd name="connsiteX12" fmla="*/ 419978 w 426509"/>
                <a:gd name="connsiteY12" fmla="*/ 401415 h 538333"/>
                <a:gd name="connsiteX13" fmla="*/ 409687 w 426509"/>
                <a:gd name="connsiteY13" fmla="*/ 528058 h 53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6509" h="538333">
                  <a:moveTo>
                    <a:pt x="409687" y="528058"/>
                  </a:moveTo>
                  <a:cubicBezTo>
                    <a:pt x="407659" y="529035"/>
                    <a:pt x="405331" y="530011"/>
                    <a:pt x="402702" y="530913"/>
                  </a:cubicBezTo>
                  <a:cubicBezTo>
                    <a:pt x="365670" y="543532"/>
                    <a:pt x="271400" y="545184"/>
                    <a:pt x="231665" y="493881"/>
                  </a:cubicBezTo>
                  <a:cubicBezTo>
                    <a:pt x="206802" y="461807"/>
                    <a:pt x="153620" y="434691"/>
                    <a:pt x="107124" y="403142"/>
                  </a:cubicBezTo>
                  <a:cubicBezTo>
                    <a:pt x="73923" y="380608"/>
                    <a:pt x="44103" y="355820"/>
                    <a:pt x="30206" y="325398"/>
                  </a:cubicBezTo>
                  <a:cubicBezTo>
                    <a:pt x="18338" y="299258"/>
                    <a:pt x="10226" y="273343"/>
                    <a:pt x="5418" y="250508"/>
                  </a:cubicBezTo>
                  <a:cubicBezTo>
                    <a:pt x="-3220" y="209421"/>
                    <a:pt x="-1117" y="178398"/>
                    <a:pt x="8798" y="173966"/>
                  </a:cubicBezTo>
                  <a:cubicBezTo>
                    <a:pt x="24272" y="167131"/>
                    <a:pt x="21192" y="186435"/>
                    <a:pt x="48684" y="140690"/>
                  </a:cubicBezTo>
                  <a:cubicBezTo>
                    <a:pt x="76177" y="94945"/>
                    <a:pt x="106523" y="0"/>
                    <a:pt x="106523" y="0"/>
                  </a:cubicBezTo>
                  <a:lnTo>
                    <a:pt x="280715" y="76241"/>
                  </a:lnTo>
                  <a:lnTo>
                    <a:pt x="320751" y="93743"/>
                  </a:lnTo>
                  <a:cubicBezTo>
                    <a:pt x="320751" y="93743"/>
                    <a:pt x="316845" y="147526"/>
                    <a:pt x="320751" y="210096"/>
                  </a:cubicBezTo>
                  <a:cubicBezTo>
                    <a:pt x="324657" y="272667"/>
                    <a:pt x="419978" y="401415"/>
                    <a:pt x="419978" y="401415"/>
                  </a:cubicBezTo>
                  <a:cubicBezTo>
                    <a:pt x="419978" y="401415"/>
                    <a:pt x="440109" y="513111"/>
                    <a:pt x="409687" y="528058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CBA20CB-A46A-421C-A30F-EC8851A046C1}"/>
                </a:ext>
              </a:extLst>
            </p:cNvPr>
            <p:cNvSpPr/>
            <p:nvPr/>
          </p:nvSpPr>
          <p:spPr>
            <a:xfrm>
              <a:off x="7760680" y="6313111"/>
              <a:ext cx="468602" cy="342271"/>
            </a:xfrm>
            <a:custGeom>
              <a:avLst/>
              <a:gdLst>
                <a:gd name="connsiteX0" fmla="*/ 403462 w 468602"/>
                <a:gd name="connsiteY0" fmla="*/ 341102 h 342271"/>
                <a:gd name="connsiteX1" fmla="*/ 146117 w 468602"/>
                <a:gd name="connsiteY1" fmla="*/ 336219 h 342271"/>
                <a:gd name="connsiteX2" fmla="*/ 38478 w 468602"/>
                <a:gd name="connsiteY2" fmla="*/ 312107 h 342271"/>
                <a:gd name="connsiteX3" fmla="*/ 4375 w 468602"/>
                <a:gd name="connsiteY3" fmla="*/ 277780 h 342271"/>
                <a:gd name="connsiteX4" fmla="*/ 33745 w 468602"/>
                <a:gd name="connsiteY4" fmla="*/ 40942 h 342271"/>
                <a:gd name="connsiteX5" fmla="*/ 243392 w 468602"/>
                <a:gd name="connsiteY5" fmla="*/ 20060 h 342271"/>
                <a:gd name="connsiteX6" fmla="*/ 262020 w 468602"/>
                <a:gd name="connsiteY6" fmla="*/ 31778 h 342271"/>
                <a:gd name="connsiteX7" fmla="*/ 291315 w 468602"/>
                <a:gd name="connsiteY7" fmla="*/ 52810 h 342271"/>
                <a:gd name="connsiteX8" fmla="*/ 460999 w 468602"/>
                <a:gd name="connsiteY8" fmla="*/ 143625 h 342271"/>
                <a:gd name="connsiteX9" fmla="*/ 463478 w 468602"/>
                <a:gd name="connsiteY9" fmla="*/ 284164 h 342271"/>
                <a:gd name="connsiteX10" fmla="*/ 462727 w 468602"/>
                <a:gd name="connsiteY10" fmla="*/ 286418 h 342271"/>
                <a:gd name="connsiteX11" fmla="*/ 403462 w 468602"/>
                <a:gd name="connsiteY11" fmla="*/ 341102 h 34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602" h="342271">
                  <a:moveTo>
                    <a:pt x="403462" y="341102"/>
                  </a:moveTo>
                  <a:cubicBezTo>
                    <a:pt x="347050" y="341402"/>
                    <a:pt x="236706" y="345534"/>
                    <a:pt x="146117" y="336219"/>
                  </a:cubicBezTo>
                  <a:cubicBezTo>
                    <a:pt x="103151" y="331863"/>
                    <a:pt x="64617" y="324351"/>
                    <a:pt x="38478" y="312107"/>
                  </a:cubicBezTo>
                  <a:cubicBezTo>
                    <a:pt x="19924" y="303319"/>
                    <a:pt x="7605" y="292127"/>
                    <a:pt x="4375" y="277780"/>
                  </a:cubicBezTo>
                  <a:cubicBezTo>
                    <a:pt x="-12976" y="200787"/>
                    <a:pt x="26384" y="118761"/>
                    <a:pt x="33745" y="40942"/>
                  </a:cubicBezTo>
                  <a:cubicBezTo>
                    <a:pt x="41107" y="-36802"/>
                    <a:pt x="243392" y="20060"/>
                    <a:pt x="243392" y="20060"/>
                  </a:cubicBezTo>
                  <a:cubicBezTo>
                    <a:pt x="243392" y="20060"/>
                    <a:pt x="251880" y="25168"/>
                    <a:pt x="262020" y="31778"/>
                  </a:cubicBezTo>
                  <a:cubicBezTo>
                    <a:pt x="272761" y="38764"/>
                    <a:pt x="285305" y="47327"/>
                    <a:pt x="291315" y="52810"/>
                  </a:cubicBezTo>
                  <a:cubicBezTo>
                    <a:pt x="302958" y="63552"/>
                    <a:pt x="460324" y="135812"/>
                    <a:pt x="460999" y="143625"/>
                  </a:cubicBezTo>
                  <a:cubicBezTo>
                    <a:pt x="461676" y="151436"/>
                    <a:pt x="476022" y="253668"/>
                    <a:pt x="463478" y="284164"/>
                  </a:cubicBezTo>
                  <a:cubicBezTo>
                    <a:pt x="463178" y="284916"/>
                    <a:pt x="462953" y="285667"/>
                    <a:pt x="462727" y="286418"/>
                  </a:cubicBezTo>
                  <a:cubicBezTo>
                    <a:pt x="453638" y="316014"/>
                    <a:pt x="503214" y="340576"/>
                    <a:pt x="403462" y="341102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2BD5D42-F196-4D13-8609-FD6A7A5F2B87}"/>
                </a:ext>
              </a:extLst>
            </p:cNvPr>
            <p:cNvSpPr/>
            <p:nvPr/>
          </p:nvSpPr>
          <p:spPr>
            <a:xfrm>
              <a:off x="7760755" y="6313036"/>
              <a:ext cx="262019" cy="312107"/>
            </a:xfrm>
            <a:custGeom>
              <a:avLst/>
              <a:gdLst>
                <a:gd name="connsiteX0" fmla="*/ 262020 w 262019"/>
                <a:gd name="connsiteY0" fmla="*/ 31853 h 312107"/>
                <a:gd name="connsiteX1" fmla="*/ 186604 w 262019"/>
                <a:gd name="connsiteY1" fmla="*/ 115757 h 312107"/>
                <a:gd name="connsiteX2" fmla="*/ 38478 w 262019"/>
                <a:gd name="connsiteY2" fmla="*/ 312107 h 312107"/>
                <a:gd name="connsiteX3" fmla="*/ 4375 w 262019"/>
                <a:gd name="connsiteY3" fmla="*/ 277780 h 312107"/>
                <a:gd name="connsiteX4" fmla="*/ 33745 w 262019"/>
                <a:gd name="connsiteY4" fmla="*/ 40942 h 312107"/>
                <a:gd name="connsiteX5" fmla="*/ 243392 w 262019"/>
                <a:gd name="connsiteY5" fmla="*/ 20060 h 312107"/>
                <a:gd name="connsiteX6" fmla="*/ 262020 w 262019"/>
                <a:gd name="connsiteY6" fmla="*/ 31853 h 31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019" h="312107">
                  <a:moveTo>
                    <a:pt x="262020" y="31853"/>
                  </a:moveTo>
                  <a:cubicBezTo>
                    <a:pt x="251053" y="52284"/>
                    <a:pt x="228443" y="79476"/>
                    <a:pt x="186604" y="115757"/>
                  </a:cubicBezTo>
                  <a:cubicBezTo>
                    <a:pt x="81218" y="207097"/>
                    <a:pt x="47567" y="278982"/>
                    <a:pt x="38478" y="312107"/>
                  </a:cubicBezTo>
                  <a:cubicBezTo>
                    <a:pt x="19924" y="303319"/>
                    <a:pt x="7605" y="292127"/>
                    <a:pt x="4375" y="277780"/>
                  </a:cubicBezTo>
                  <a:cubicBezTo>
                    <a:pt x="-12976" y="200787"/>
                    <a:pt x="26384" y="118761"/>
                    <a:pt x="33745" y="40942"/>
                  </a:cubicBezTo>
                  <a:cubicBezTo>
                    <a:pt x="41106" y="-36802"/>
                    <a:pt x="243392" y="20060"/>
                    <a:pt x="243392" y="20060"/>
                  </a:cubicBezTo>
                  <a:cubicBezTo>
                    <a:pt x="243392" y="20060"/>
                    <a:pt x="251879" y="25318"/>
                    <a:pt x="262020" y="31853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018925E-DE26-4611-8EF3-87110F0FE021}"/>
                </a:ext>
              </a:extLst>
            </p:cNvPr>
            <p:cNvSpPr/>
            <p:nvPr/>
          </p:nvSpPr>
          <p:spPr>
            <a:xfrm>
              <a:off x="7851958" y="6507212"/>
              <a:ext cx="375915" cy="148170"/>
            </a:xfrm>
            <a:custGeom>
              <a:avLst/>
              <a:gdLst>
                <a:gd name="connsiteX0" fmla="*/ 312183 w 375915"/>
                <a:gd name="connsiteY0" fmla="*/ 147000 h 148170"/>
                <a:gd name="connsiteX1" fmla="*/ 54839 w 375915"/>
                <a:gd name="connsiteY1" fmla="*/ 142117 h 148170"/>
                <a:gd name="connsiteX2" fmla="*/ 5 w 375915"/>
                <a:gd name="connsiteY2" fmla="*/ 20957 h 148170"/>
                <a:gd name="connsiteX3" fmla="*/ 1582 w 375915"/>
                <a:gd name="connsiteY3" fmla="*/ 0 h 148170"/>
                <a:gd name="connsiteX4" fmla="*/ 13300 w 375915"/>
                <a:gd name="connsiteY4" fmla="*/ 4282 h 148170"/>
                <a:gd name="connsiteX5" fmla="*/ 111851 w 375915"/>
                <a:gd name="connsiteY5" fmla="*/ 65350 h 148170"/>
                <a:gd name="connsiteX6" fmla="*/ 371448 w 375915"/>
                <a:gd name="connsiteY6" fmla="*/ 92391 h 148170"/>
                <a:gd name="connsiteX7" fmla="*/ 312183 w 375915"/>
                <a:gd name="connsiteY7" fmla="*/ 147000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915" h="148170">
                  <a:moveTo>
                    <a:pt x="312183" y="147000"/>
                  </a:moveTo>
                  <a:cubicBezTo>
                    <a:pt x="255771" y="147300"/>
                    <a:pt x="145427" y="151432"/>
                    <a:pt x="54839" y="142117"/>
                  </a:cubicBezTo>
                  <a:cubicBezTo>
                    <a:pt x="20811" y="109142"/>
                    <a:pt x="-371" y="67979"/>
                    <a:pt x="5" y="20957"/>
                  </a:cubicBezTo>
                  <a:cubicBezTo>
                    <a:pt x="80" y="14046"/>
                    <a:pt x="531" y="7061"/>
                    <a:pt x="1582" y="0"/>
                  </a:cubicBezTo>
                  <a:cubicBezTo>
                    <a:pt x="1582" y="0"/>
                    <a:pt x="4512" y="301"/>
                    <a:pt x="13300" y="4282"/>
                  </a:cubicBezTo>
                  <a:cubicBezTo>
                    <a:pt x="27272" y="10591"/>
                    <a:pt x="56191" y="26290"/>
                    <a:pt x="111851" y="65350"/>
                  </a:cubicBezTo>
                  <a:cubicBezTo>
                    <a:pt x="173971" y="108917"/>
                    <a:pt x="298737" y="101480"/>
                    <a:pt x="371448" y="92391"/>
                  </a:cubicBezTo>
                  <a:cubicBezTo>
                    <a:pt x="362360" y="121912"/>
                    <a:pt x="411935" y="146474"/>
                    <a:pt x="312183" y="147000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4BF86866-5AC8-48B3-9775-78FE6CBC2152}"/>
                </a:ext>
              </a:extLst>
            </p:cNvPr>
            <p:cNvSpPr/>
            <p:nvPr/>
          </p:nvSpPr>
          <p:spPr>
            <a:xfrm>
              <a:off x="5772619" y="6076052"/>
              <a:ext cx="308732" cy="250508"/>
            </a:xfrm>
            <a:custGeom>
              <a:avLst/>
              <a:gdLst>
                <a:gd name="connsiteX0" fmla="*/ 308733 w 308732"/>
                <a:gd name="connsiteY0" fmla="*/ 118156 h 250508"/>
                <a:gd name="connsiteX1" fmla="*/ 164887 w 308732"/>
                <a:gd name="connsiteY1" fmla="*/ 93067 h 250508"/>
                <a:gd name="connsiteX2" fmla="*/ 38093 w 308732"/>
                <a:gd name="connsiteY2" fmla="*/ 241645 h 250508"/>
                <a:gd name="connsiteX3" fmla="*/ 5418 w 308732"/>
                <a:gd name="connsiteY3" fmla="*/ 250508 h 250508"/>
                <a:gd name="connsiteX4" fmla="*/ 8798 w 308732"/>
                <a:gd name="connsiteY4" fmla="*/ 173966 h 250508"/>
                <a:gd name="connsiteX5" fmla="*/ 48684 w 308732"/>
                <a:gd name="connsiteY5" fmla="*/ 140690 h 250508"/>
                <a:gd name="connsiteX6" fmla="*/ 106523 w 308732"/>
                <a:gd name="connsiteY6" fmla="*/ 0 h 250508"/>
                <a:gd name="connsiteX7" fmla="*/ 280715 w 308732"/>
                <a:gd name="connsiteY7" fmla="*/ 76241 h 250508"/>
                <a:gd name="connsiteX8" fmla="*/ 308733 w 308732"/>
                <a:gd name="connsiteY8" fmla="*/ 118156 h 25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732" h="250508">
                  <a:moveTo>
                    <a:pt x="308733" y="118156"/>
                  </a:moveTo>
                  <a:cubicBezTo>
                    <a:pt x="307155" y="117179"/>
                    <a:pt x="248941" y="81199"/>
                    <a:pt x="164887" y="93067"/>
                  </a:cubicBezTo>
                  <a:cubicBezTo>
                    <a:pt x="79632" y="105086"/>
                    <a:pt x="38093" y="241645"/>
                    <a:pt x="38093" y="241645"/>
                  </a:cubicBezTo>
                  <a:cubicBezTo>
                    <a:pt x="38093" y="241645"/>
                    <a:pt x="23446" y="247729"/>
                    <a:pt x="5418" y="250508"/>
                  </a:cubicBezTo>
                  <a:cubicBezTo>
                    <a:pt x="-3220" y="209421"/>
                    <a:pt x="-1117" y="178398"/>
                    <a:pt x="8798" y="173966"/>
                  </a:cubicBezTo>
                  <a:cubicBezTo>
                    <a:pt x="24272" y="167131"/>
                    <a:pt x="21192" y="186435"/>
                    <a:pt x="48684" y="140690"/>
                  </a:cubicBezTo>
                  <a:cubicBezTo>
                    <a:pt x="76177" y="94945"/>
                    <a:pt x="106523" y="0"/>
                    <a:pt x="106523" y="0"/>
                  </a:cubicBezTo>
                  <a:lnTo>
                    <a:pt x="280715" y="76241"/>
                  </a:lnTo>
                  <a:cubicBezTo>
                    <a:pt x="298066" y="100128"/>
                    <a:pt x="308282" y="117254"/>
                    <a:pt x="308733" y="118156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835AC9F-5B1A-43DF-94CF-3DA03269DAA0}"/>
                </a:ext>
              </a:extLst>
            </p:cNvPr>
            <p:cNvSpPr/>
            <p:nvPr/>
          </p:nvSpPr>
          <p:spPr>
            <a:xfrm>
              <a:off x="5799519" y="6270826"/>
              <a:ext cx="376343" cy="343485"/>
            </a:xfrm>
            <a:custGeom>
              <a:avLst/>
              <a:gdLst>
                <a:gd name="connsiteX0" fmla="*/ 375802 w 376343"/>
                <a:gd name="connsiteY0" fmla="*/ 336064 h 343485"/>
                <a:gd name="connsiteX1" fmla="*/ 204765 w 376343"/>
                <a:gd name="connsiteY1" fmla="*/ 299033 h 343485"/>
                <a:gd name="connsiteX2" fmla="*/ 80224 w 376343"/>
                <a:gd name="connsiteY2" fmla="*/ 208294 h 343485"/>
                <a:gd name="connsiteX3" fmla="*/ 71285 w 376343"/>
                <a:gd name="connsiteY3" fmla="*/ 167957 h 343485"/>
                <a:gd name="connsiteX4" fmla="*/ 16677 w 376343"/>
                <a:gd name="connsiteY4" fmla="*/ 31172 h 343485"/>
                <a:gd name="connsiteX5" fmla="*/ 16677 w 376343"/>
                <a:gd name="connsiteY5" fmla="*/ 31172 h 343485"/>
                <a:gd name="connsiteX6" fmla="*/ 151 w 376343"/>
                <a:gd name="connsiteY6" fmla="*/ 0 h 343485"/>
                <a:gd name="connsiteX7" fmla="*/ 23888 w 376343"/>
                <a:gd name="connsiteY7" fmla="*/ 13445 h 343485"/>
                <a:gd name="connsiteX8" fmla="*/ 150832 w 376343"/>
                <a:gd name="connsiteY8" fmla="*/ 139113 h 343485"/>
                <a:gd name="connsiteX9" fmla="*/ 374074 w 376343"/>
                <a:gd name="connsiteY9" fmla="*/ 299033 h 343485"/>
                <a:gd name="connsiteX10" fmla="*/ 375802 w 376343"/>
                <a:gd name="connsiteY10" fmla="*/ 336064 h 34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343" h="343485">
                  <a:moveTo>
                    <a:pt x="375802" y="336064"/>
                  </a:moveTo>
                  <a:cubicBezTo>
                    <a:pt x="338770" y="348684"/>
                    <a:pt x="244501" y="350336"/>
                    <a:pt x="204765" y="299033"/>
                  </a:cubicBezTo>
                  <a:cubicBezTo>
                    <a:pt x="179902" y="266959"/>
                    <a:pt x="126720" y="239842"/>
                    <a:pt x="80224" y="208294"/>
                  </a:cubicBezTo>
                  <a:cubicBezTo>
                    <a:pt x="78797" y="197252"/>
                    <a:pt x="75943" y="183957"/>
                    <a:pt x="71285" y="167957"/>
                  </a:cubicBezTo>
                  <a:cubicBezTo>
                    <a:pt x="53032" y="104786"/>
                    <a:pt x="31324" y="58890"/>
                    <a:pt x="16677" y="31172"/>
                  </a:cubicBezTo>
                  <a:cubicBezTo>
                    <a:pt x="16677" y="31172"/>
                    <a:pt x="16677" y="31172"/>
                    <a:pt x="16677" y="31172"/>
                  </a:cubicBezTo>
                  <a:cubicBezTo>
                    <a:pt x="5785" y="10591"/>
                    <a:pt x="-1125" y="0"/>
                    <a:pt x="151" y="0"/>
                  </a:cubicBezTo>
                  <a:cubicBezTo>
                    <a:pt x="1203" y="0"/>
                    <a:pt x="9766" y="3906"/>
                    <a:pt x="23888" y="13445"/>
                  </a:cubicBezTo>
                  <a:cubicBezTo>
                    <a:pt x="50779" y="31473"/>
                    <a:pt x="97651" y="69557"/>
                    <a:pt x="150832" y="139113"/>
                  </a:cubicBezTo>
                  <a:cubicBezTo>
                    <a:pt x="231881" y="245250"/>
                    <a:pt x="374074" y="299033"/>
                    <a:pt x="374074" y="299033"/>
                  </a:cubicBezTo>
                  <a:cubicBezTo>
                    <a:pt x="374074" y="299033"/>
                    <a:pt x="377680" y="316159"/>
                    <a:pt x="375802" y="336064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2">
              <a:extLst>
                <a:ext uri="{FF2B5EF4-FFF2-40B4-BE49-F238E27FC236}">
                  <a16:creationId xmlns="" xmlns:a16="http://schemas.microsoft.com/office/drawing/2014/main" id="{7739CF1B-0E64-4299-82E6-1D0576A47CB5}"/>
                </a:ext>
              </a:extLst>
            </p:cNvPr>
            <p:cNvGrpSpPr/>
            <p:nvPr/>
          </p:nvGrpSpPr>
          <p:grpSpPr>
            <a:xfrm>
              <a:off x="3768262" y="0"/>
              <a:ext cx="3532283" cy="937896"/>
              <a:chOff x="3768262" y="0"/>
              <a:chExt cx="3532283" cy="937896"/>
            </a:xfrm>
            <a:solidFill>
              <a:srgbClr val="220870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6CF318AB-7C20-4F35-8794-71B8F87C340C}"/>
                  </a:ext>
                </a:extLst>
              </p:cNvPr>
              <p:cNvSpPr/>
              <p:nvPr/>
            </p:nvSpPr>
            <p:spPr>
              <a:xfrm>
                <a:off x="5081121" y="470520"/>
                <a:ext cx="133554" cy="57312"/>
              </a:xfrm>
              <a:custGeom>
                <a:avLst/>
                <a:gdLst>
                  <a:gd name="connsiteX0" fmla="*/ 12394 w 133554"/>
                  <a:gd name="connsiteY0" fmla="*/ 0 h 57312"/>
                  <a:gd name="connsiteX1" fmla="*/ 0 w 133554"/>
                  <a:gd name="connsiteY1" fmla="*/ 4507 h 57312"/>
                  <a:gd name="connsiteX2" fmla="*/ 66777 w 133554"/>
                  <a:gd name="connsiteY2" fmla="*/ 32900 h 57312"/>
                  <a:gd name="connsiteX3" fmla="*/ 122588 w 133554"/>
                  <a:gd name="connsiteY3" fmla="*/ 57313 h 57312"/>
                  <a:gd name="connsiteX4" fmla="*/ 133554 w 133554"/>
                  <a:gd name="connsiteY4" fmla="*/ 53857 h 57312"/>
                  <a:gd name="connsiteX5" fmla="*/ 66777 w 133554"/>
                  <a:gd name="connsiteY5" fmla="*/ 24412 h 5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554" h="57312">
                    <a:moveTo>
                      <a:pt x="12394" y="0"/>
                    </a:moveTo>
                    <a:lnTo>
                      <a:pt x="0" y="4507"/>
                    </a:lnTo>
                    <a:lnTo>
                      <a:pt x="66777" y="32900"/>
                    </a:lnTo>
                    <a:lnTo>
                      <a:pt x="122588" y="57313"/>
                    </a:lnTo>
                    <a:lnTo>
                      <a:pt x="133554" y="53857"/>
                    </a:lnTo>
                    <a:lnTo>
                      <a:pt x="66777" y="24412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D53D0677-83B4-40DF-A7EC-60B75D48166D}"/>
                  </a:ext>
                </a:extLst>
              </p:cNvPr>
              <p:cNvSpPr/>
              <p:nvPr/>
            </p:nvSpPr>
            <p:spPr>
              <a:xfrm>
                <a:off x="5268457" y="548790"/>
                <a:ext cx="32449" cy="33351"/>
              </a:xfrm>
              <a:custGeom>
                <a:avLst/>
                <a:gdLst>
                  <a:gd name="connsiteX0" fmla="*/ 16000 w 32449"/>
                  <a:gd name="connsiteY0" fmla="*/ 8939 h 33351"/>
                  <a:gd name="connsiteX1" fmla="*/ 8037 w 32449"/>
                  <a:gd name="connsiteY1" fmla="*/ 0 h 33351"/>
                  <a:gd name="connsiteX2" fmla="*/ 0 w 32449"/>
                  <a:gd name="connsiteY2" fmla="*/ 2479 h 33351"/>
                  <a:gd name="connsiteX3" fmla="*/ 2554 w 32449"/>
                  <a:gd name="connsiteY3" fmla="*/ 9465 h 33351"/>
                  <a:gd name="connsiteX4" fmla="*/ 16000 w 32449"/>
                  <a:gd name="connsiteY4" fmla="*/ 22384 h 33351"/>
                  <a:gd name="connsiteX5" fmla="*/ 28469 w 32449"/>
                  <a:gd name="connsiteY5" fmla="*/ 33351 h 33351"/>
                  <a:gd name="connsiteX6" fmla="*/ 32450 w 32449"/>
                  <a:gd name="connsiteY6" fmla="*/ 29370 h 33351"/>
                  <a:gd name="connsiteX7" fmla="*/ 31473 w 32449"/>
                  <a:gd name="connsiteY7" fmla="*/ 25389 h 33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49" h="33351">
                    <a:moveTo>
                      <a:pt x="16000" y="8939"/>
                    </a:moveTo>
                    <a:lnTo>
                      <a:pt x="8037" y="0"/>
                    </a:lnTo>
                    <a:lnTo>
                      <a:pt x="0" y="2479"/>
                    </a:lnTo>
                    <a:lnTo>
                      <a:pt x="2554" y="9465"/>
                    </a:lnTo>
                    <a:lnTo>
                      <a:pt x="16000" y="22384"/>
                    </a:lnTo>
                    <a:lnTo>
                      <a:pt x="28469" y="33351"/>
                    </a:lnTo>
                    <a:lnTo>
                      <a:pt x="32450" y="29370"/>
                    </a:lnTo>
                    <a:lnTo>
                      <a:pt x="31473" y="25389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A5204184-6BDD-4B92-9BE7-5C965510888D}"/>
                  </a:ext>
                </a:extLst>
              </p:cNvPr>
              <p:cNvSpPr/>
              <p:nvPr/>
            </p:nvSpPr>
            <p:spPr>
              <a:xfrm>
                <a:off x="4518735" y="708567"/>
                <a:ext cx="56937" cy="126553"/>
              </a:xfrm>
              <a:custGeom>
                <a:avLst/>
                <a:gdLst>
                  <a:gd name="connsiteX0" fmla="*/ 56937 w 56937"/>
                  <a:gd name="connsiteY0" fmla="*/ 112890 h 126553"/>
                  <a:gd name="connsiteX1" fmla="*/ 56411 w 56937"/>
                  <a:gd name="connsiteY1" fmla="*/ 115369 h 126553"/>
                  <a:gd name="connsiteX2" fmla="*/ 54383 w 56937"/>
                  <a:gd name="connsiteY2" fmla="*/ 117322 h 126553"/>
                  <a:gd name="connsiteX3" fmla="*/ 28469 w 56937"/>
                  <a:gd name="connsiteY3" fmla="*/ 123331 h 126553"/>
                  <a:gd name="connsiteX4" fmla="*/ 16525 w 56937"/>
                  <a:gd name="connsiteY4" fmla="*/ 126336 h 126553"/>
                  <a:gd name="connsiteX5" fmla="*/ 14047 w 56937"/>
                  <a:gd name="connsiteY5" fmla="*/ 125810 h 126553"/>
                  <a:gd name="connsiteX6" fmla="*/ 12544 w 56937"/>
                  <a:gd name="connsiteY6" fmla="*/ 123331 h 126553"/>
                  <a:gd name="connsiteX7" fmla="*/ 526 w 56937"/>
                  <a:gd name="connsiteY7" fmla="*/ 57531 h 126553"/>
                  <a:gd name="connsiteX8" fmla="*/ 0 w 56937"/>
                  <a:gd name="connsiteY8" fmla="*/ 13663 h 126553"/>
                  <a:gd name="connsiteX9" fmla="*/ 526 w 56937"/>
                  <a:gd name="connsiteY9" fmla="*/ 10659 h 126553"/>
                  <a:gd name="connsiteX10" fmla="*/ 2479 w 56937"/>
                  <a:gd name="connsiteY10" fmla="*/ 9156 h 126553"/>
                  <a:gd name="connsiteX11" fmla="*/ 28394 w 56937"/>
                  <a:gd name="connsiteY11" fmla="*/ 2697 h 126553"/>
                  <a:gd name="connsiteX12" fmla="*/ 40337 w 56937"/>
                  <a:gd name="connsiteY12" fmla="*/ 218 h 126553"/>
                  <a:gd name="connsiteX13" fmla="*/ 42816 w 56937"/>
                  <a:gd name="connsiteY13" fmla="*/ 744 h 126553"/>
                  <a:gd name="connsiteX14" fmla="*/ 44769 w 56937"/>
                  <a:gd name="connsiteY14" fmla="*/ 3222 h 126553"/>
                  <a:gd name="connsiteX15" fmla="*/ 44769 w 56937"/>
                  <a:gd name="connsiteY15" fmla="*/ 45587 h 126553"/>
                  <a:gd name="connsiteX16" fmla="*/ 56937 w 56937"/>
                  <a:gd name="connsiteY16" fmla="*/ 112890 h 12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937" h="126553">
                    <a:moveTo>
                      <a:pt x="56937" y="112890"/>
                    </a:moveTo>
                    <a:cubicBezTo>
                      <a:pt x="56937" y="113867"/>
                      <a:pt x="56937" y="114843"/>
                      <a:pt x="56411" y="115369"/>
                    </a:cubicBezTo>
                    <a:cubicBezTo>
                      <a:pt x="55886" y="116346"/>
                      <a:pt x="55435" y="116871"/>
                      <a:pt x="54383" y="117322"/>
                    </a:cubicBezTo>
                    <a:lnTo>
                      <a:pt x="28469" y="123331"/>
                    </a:lnTo>
                    <a:lnTo>
                      <a:pt x="16525" y="126336"/>
                    </a:lnTo>
                    <a:cubicBezTo>
                      <a:pt x="15549" y="126862"/>
                      <a:pt x="14497" y="126336"/>
                      <a:pt x="14047" y="125810"/>
                    </a:cubicBezTo>
                    <a:cubicBezTo>
                      <a:pt x="13070" y="125284"/>
                      <a:pt x="12544" y="124308"/>
                      <a:pt x="12544" y="123331"/>
                    </a:cubicBezTo>
                    <a:lnTo>
                      <a:pt x="526" y="57531"/>
                    </a:lnTo>
                    <a:lnTo>
                      <a:pt x="0" y="13663"/>
                    </a:lnTo>
                    <a:cubicBezTo>
                      <a:pt x="0" y="12687"/>
                      <a:pt x="0" y="11710"/>
                      <a:pt x="526" y="10659"/>
                    </a:cubicBezTo>
                    <a:cubicBezTo>
                      <a:pt x="1052" y="10133"/>
                      <a:pt x="1502" y="9156"/>
                      <a:pt x="2479" y="9156"/>
                    </a:cubicBezTo>
                    <a:lnTo>
                      <a:pt x="28394" y="2697"/>
                    </a:lnTo>
                    <a:lnTo>
                      <a:pt x="40337" y="218"/>
                    </a:lnTo>
                    <a:cubicBezTo>
                      <a:pt x="41313" y="-308"/>
                      <a:pt x="42290" y="218"/>
                      <a:pt x="42816" y="744"/>
                    </a:cubicBezTo>
                    <a:cubicBezTo>
                      <a:pt x="43792" y="1269"/>
                      <a:pt x="44318" y="2246"/>
                      <a:pt x="44769" y="3222"/>
                    </a:cubicBezTo>
                    <a:lnTo>
                      <a:pt x="44769" y="45587"/>
                    </a:lnTo>
                    <a:lnTo>
                      <a:pt x="56937" y="112890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37A5D4E4-E515-42CC-A11B-A58757135A41}"/>
                  </a:ext>
                </a:extLst>
              </p:cNvPr>
              <p:cNvSpPr/>
              <p:nvPr/>
            </p:nvSpPr>
            <p:spPr>
              <a:xfrm>
                <a:off x="6200341" y="353873"/>
                <a:ext cx="76460" cy="117641"/>
              </a:xfrm>
              <a:custGeom>
                <a:avLst/>
                <a:gdLst>
                  <a:gd name="connsiteX0" fmla="*/ 76460 w 76459"/>
                  <a:gd name="connsiteY0" fmla="*/ 101698 h 117641"/>
                  <a:gd name="connsiteX1" fmla="*/ 75934 w 76459"/>
                  <a:gd name="connsiteY1" fmla="*/ 104703 h 117641"/>
                  <a:gd name="connsiteX2" fmla="*/ 73455 w 76459"/>
                  <a:gd name="connsiteY2" fmla="*/ 106731 h 117641"/>
                  <a:gd name="connsiteX3" fmla="*/ 38076 w 76459"/>
                  <a:gd name="connsiteY3" fmla="*/ 115219 h 117641"/>
                  <a:gd name="connsiteX4" fmla="*/ 28611 w 76459"/>
                  <a:gd name="connsiteY4" fmla="*/ 117247 h 117641"/>
                  <a:gd name="connsiteX5" fmla="*/ 25607 w 76459"/>
                  <a:gd name="connsiteY5" fmla="*/ 117247 h 117641"/>
                  <a:gd name="connsiteX6" fmla="*/ 23654 w 76459"/>
                  <a:gd name="connsiteY6" fmla="*/ 114768 h 117641"/>
                  <a:gd name="connsiteX7" fmla="*/ 218 w 76459"/>
                  <a:gd name="connsiteY7" fmla="*/ 15616 h 117641"/>
                  <a:gd name="connsiteX8" fmla="*/ 743 w 76459"/>
                  <a:gd name="connsiteY8" fmla="*/ 12612 h 117641"/>
                  <a:gd name="connsiteX9" fmla="*/ 3222 w 76459"/>
                  <a:gd name="connsiteY9" fmla="*/ 10659 h 117641"/>
                  <a:gd name="connsiteX10" fmla="*/ 38151 w 76459"/>
                  <a:gd name="connsiteY10" fmla="*/ 2171 h 117641"/>
                  <a:gd name="connsiteX11" fmla="*/ 48141 w 76459"/>
                  <a:gd name="connsiteY11" fmla="*/ 218 h 117641"/>
                  <a:gd name="connsiteX12" fmla="*/ 51146 w 76459"/>
                  <a:gd name="connsiteY12" fmla="*/ 744 h 117641"/>
                  <a:gd name="connsiteX13" fmla="*/ 52648 w 76459"/>
                  <a:gd name="connsiteY13" fmla="*/ 3222 h 117641"/>
                  <a:gd name="connsiteX14" fmla="*/ 76460 w 76459"/>
                  <a:gd name="connsiteY14" fmla="*/ 101698 h 11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459" h="117641">
                    <a:moveTo>
                      <a:pt x="76460" y="101698"/>
                    </a:moveTo>
                    <a:cubicBezTo>
                      <a:pt x="76460" y="102675"/>
                      <a:pt x="76460" y="104177"/>
                      <a:pt x="75934" y="104703"/>
                    </a:cubicBezTo>
                    <a:cubicBezTo>
                      <a:pt x="75408" y="105679"/>
                      <a:pt x="74431" y="106205"/>
                      <a:pt x="73455" y="106731"/>
                    </a:cubicBezTo>
                    <a:lnTo>
                      <a:pt x="38076" y="115219"/>
                    </a:lnTo>
                    <a:lnTo>
                      <a:pt x="28611" y="117247"/>
                    </a:lnTo>
                    <a:cubicBezTo>
                      <a:pt x="27635" y="117773"/>
                      <a:pt x="26583" y="117773"/>
                      <a:pt x="25607" y="117247"/>
                    </a:cubicBezTo>
                    <a:cubicBezTo>
                      <a:pt x="24630" y="116270"/>
                      <a:pt x="24104" y="115745"/>
                      <a:pt x="23654" y="114768"/>
                    </a:cubicBezTo>
                    <a:lnTo>
                      <a:pt x="218" y="15616"/>
                    </a:lnTo>
                    <a:cubicBezTo>
                      <a:pt x="-308" y="14640"/>
                      <a:pt x="218" y="13588"/>
                      <a:pt x="743" y="12612"/>
                    </a:cubicBezTo>
                    <a:cubicBezTo>
                      <a:pt x="1269" y="11635"/>
                      <a:pt x="2246" y="11109"/>
                      <a:pt x="3222" y="10659"/>
                    </a:cubicBezTo>
                    <a:lnTo>
                      <a:pt x="38151" y="2171"/>
                    </a:lnTo>
                    <a:lnTo>
                      <a:pt x="48141" y="218"/>
                    </a:lnTo>
                    <a:cubicBezTo>
                      <a:pt x="49118" y="-308"/>
                      <a:pt x="50094" y="218"/>
                      <a:pt x="51146" y="744"/>
                    </a:cubicBezTo>
                    <a:cubicBezTo>
                      <a:pt x="51671" y="1269"/>
                      <a:pt x="52648" y="1720"/>
                      <a:pt x="52648" y="3222"/>
                    </a:cubicBezTo>
                    <a:lnTo>
                      <a:pt x="76460" y="101698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FE8AF163-D077-4E47-A7FF-9E0081520C4F}"/>
                  </a:ext>
                </a:extLst>
              </p:cNvPr>
              <p:cNvSpPr/>
              <p:nvPr/>
            </p:nvSpPr>
            <p:spPr>
              <a:xfrm>
                <a:off x="6856539" y="196350"/>
                <a:ext cx="76589" cy="117630"/>
              </a:xfrm>
              <a:custGeom>
                <a:avLst/>
                <a:gdLst>
                  <a:gd name="connsiteX0" fmla="*/ 76242 w 76589"/>
                  <a:gd name="connsiteY0" fmla="*/ 105161 h 117630"/>
                  <a:gd name="connsiteX1" fmla="*/ 73763 w 76589"/>
                  <a:gd name="connsiteY1" fmla="*/ 106663 h 117630"/>
                  <a:gd name="connsiteX2" fmla="*/ 38384 w 76589"/>
                  <a:gd name="connsiteY2" fmla="*/ 115151 h 117630"/>
                  <a:gd name="connsiteX3" fmla="*/ 28919 w 76589"/>
                  <a:gd name="connsiteY3" fmla="*/ 117630 h 117630"/>
                  <a:gd name="connsiteX4" fmla="*/ 25915 w 76589"/>
                  <a:gd name="connsiteY4" fmla="*/ 117104 h 117630"/>
                  <a:gd name="connsiteX5" fmla="*/ 23962 w 76589"/>
                  <a:gd name="connsiteY5" fmla="*/ 114626 h 117630"/>
                  <a:gd name="connsiteX6" fmla="*/ 0 w 76589"/>
                  <a:gd name="connsiteY6" fmla="*/ 15474 h 117630"/>
                  <a:gd name="connsiteX7" fmla="*/ 526 w 76589"/>
                  <a:gd name="connsiteY7" fmla="*/ 12469 h 117630"/>
                  <a:gd name="connsiteX8" fmla="*/ 3005 w 76589"/>
                  <a:gd name="connsiteY8" fmla="*/ 10967 h 117630"/>
                  <a:gd name="connsiteX9" fmla="*/ 38384 w 76589"/>
                  <a:gd name="connsiteY9" fmla="*/ 2479 h 117630"/>
                  <a:gd name="connsiteX10" fmla="*/ 47848 w 76589"/>
                  <a:gd name="connsiteY10" fmla="*/ 0 h 117630"/>
                  <a:gd name="connsiteX11" fmla="*/ 50853 w 76589"/>
                  <a:gd name="connsiteY11" fmla="*/ 526 h 117630"/>
                  <a:gd name="connsiteX12" fmla="*/ 52881 w 76589"/>
                  <a:gd name="connsiteY12" fmla="*/ 3005 h 117630"/>
                  <a:gd name="connsiteX13" fmla="*/ 76317 w 76589"/>
                  <a:gd name="connsiteY13" fmla="*/ 102156 h 117630"/>
                  <a:gd name="connsiteX14" fmla="*/ 76242 w 76589"/>
                  <a:gd name="connsiteY14" fmla="*/ 105161 h 11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589" h="117630">
                    <a:moveTo>
                      <a:pt x="76242" y="105161"/>
                    </a:moveTo>
                    <a:cubicBezTo>
                      <a:pt x="75265" y="105687"/>
                      <a:pt x="74740" y="106663"/>
                      <a:pt x="73763" y="106663"/>
                    </a:cubicBezTo>
                    <a:lnTo>
                      <a:pt x="38384" y="115151"/>
                    </a:lnTo>
                    <a:lnTo>
                      <a:pt x="28919" y="117630"/>
                    </a:lnTo>
                    <a:cubicBezTo>
                      <a:pt x="27943" y="117630"/>
                      <a:pt x="26440" y="117630"/>
                      <a:pt x="25915" y="117104"/>
                    </a:cubicBezTo>
                    <a:cubicBezTo>
                      <a:pt x="24938" y="116578"/>
                      <a:pt x="24412" y="115602"/>
                      <a:pt x="23962" y="114626"/>
                    </a:cubicBezTo>
                    <a:lnTo>
                      <a:pt x="0" y="15474"/>
                    </a:lnTo>
                    <a:cubicBezTo>
                      <a:pt x="0" y="14497"/>
                      <a:pt x="0" y="13446"/>
                      <a:pt x="526" y="12469"/>
                    </a:cubicBezTo>
                    <a:cubicBezTo>
                      <a:pt x="1502" y="11493"/>
                      <a:pt x="2028" y="10967"/>
                      <a:pt x="3005" y="10967"/>
                    </a:cubicBezTo>
                    <a:lnTo>
                      <a:pt x="38384" y="2479"/>
                    </a:lnTo>
                    <a:lnTo>
                      <a:pt x="47848" y="0"/>
                    </a:lnTo>
                    <a:cubicBezTo>
                      <a:pt x="48825" y="0"/>
                      <a:pt x="50327" y="0"/>
                      <a:pt x="50853" y="526"/>
                    </a:cubicBezTo>
                    <a:cubicBezTo>
                      <a:pt x="51829" y="1052"/>
                      <a:pt x="52355" y="2028"/>
                      <a:pt x="52881" y="3005"/>
                    </a:cubicBezTo>
                    <a:lnTo>
                      <a:pt x="76317" y="102156"/>
                    </a:lnTo>
                    <a:cubicBezTo>
                      <a:pt x="76692" y="103208"/>
                      <a:pt x="76692" y="104185"/>
                      <a:pt x="76242" y="105161"/>
                    </a:cubicBez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48AA01C9-5FAC-48F9-8618-85E6206DCEBA}"/>
                  </a:ext>
                </a:extLst>
              </p:cNvPr>
              <p:cNvSpPr/>
              <p:nvPr/>
            </p:nvSpPr>
            <p:spPr>
              <a:xfrm>
                <a:off x="6142796" y="684778"/>
                <a:ext cx="29839" cy="87912"/>
              </a:xfrm>
              <a:custGeom>
                <a:avLst/>
                <a:gdLst>
                  <a:gd name="connsiteX0" fmla="*/ 25389 w 29839"/>
                  <a:gd name="connsiteY0" fmla="*/ 87780 h 87912"/>
                  <a:gd name="connsiteX1" fmla="*/ 14948 w 29839"/>
                  <a:gd name="connsiteY1" fmla="*/ 76813 h 87912"/>
                  <a:gd name="connsiteX2" fmla="*/ 4507 w 29839"/>
                  <a:gd name="connsiteY2" fmla="*/ 46391 h 87912"/>
                  <a:gd name="connsiteX3" fmla="*/ 4507 w 29839"/>
                  <a:gd name="connsiteY3" fmla="*/ 45 h 87912"/>
                  <a:gd name="connsiteX4" fmla="*/ 14948 w 29839"/>
                  <a:gd name="connsiteY4" fmla="*/ 11012 h 87912"/>
                  <a:gd name="connsiteX5" fmla="*/ 25389 w 29839"/>
                  <a:gd name="connsiteY5" fmla="*/ 41434 h 87912"/>
                  <a:gd name="connsiteX6" fmla="*/ 25389 w 29839"/>
                  <a:gd name="connsiteY6" fmla="*/ 87780 h 8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39" h="87912">
                    <a:moveTo>
                      <a:pt x="25389" y="87780"/>
                    </a:moveTo>
                    <a:cubicBezTo>
                      <a:pt x="22384" y="88756"/>
                      <a:pt x="18929" y="84249"/>
                      <a:pt x="14948" y="76813"/>
                    </a:cubicBezTo>
                    <a:cubicBezTo>
                      <a:pt x="10967" y="69302"/>
                      <a:pt x="7436" y="58861"/>
                      <a:pt x="4507" y="46391"/>
                    </a:cubicBezTo>
                    <a:cubicBezTo>
                      <a:pt x="-1502" y="22430"/>
                      <a:pt x="-1502" y="1548"/>
                      <a:pt x="4507" y="45"/>
                    </a:cubicBezTo>
                    <a:cubicBezTo>
                      <a:pt x="7512" y="-480"/>
                      <a:pt x="11493" y="3576"/>
                      <a:pt x="14948" y="11012"/>
                    </a:cubicBezTo>
                    <a:cubicBezTo>
                      <a:pt x="18929" y="18449"/>
                      <a:pt x="22384" y="29415"/>
                      <a:pt x="25389" y="41434"/>
                    </a:cubicBezTo>
                    <a:cubicBezTo>
                      <a:pt x="31323" y="65846"/>
                      <a:pt x="31323" y="86803"/>
                      <a:pt x="25389" y="87780"/>
                    </a:cubicBez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AF18390-6A79-42D9-916F-AAC322C4B93A}"/>
                  </a:ext>
                </a:extLst>
              </p:cNvPr>
              <p:cNvSpPr/>
              <p:nvPr/>
            </p:nvSpPr>
            <p:spPr>
              <a:xfrm>
                <a:off x="3768262" y="0"/>
                <a:ext cx="3532283" cy="937896"/>
              </a:xfrm>
              <a:custGeom>
                <a:avLst/>
                <a:gdLst>
                  <a:gd name="connsiteX0" fmla="*/ 903634 w 3532283"/>
                  <a:gd name="connsiteY0" fmla="*/ 749422 h 937896"/>
                  <a:gd name="connsiteX1" fmla="*/ 903634 w 3532283"/>
                  <a:gd name="connsiteY1" fmla="*/ 749422 h 937896"/>
                  <a:gd name="connsiteX2" fmla="*/ 903634 w 3532283"/>
                  <a:gd name="connsiteY2" fmla="*/ 749422 h 937896"/>
                  <a:gd name="connsiteX3" fmla="*/ 903634 w 3532283"/>
                  <a:gd name="connsiteY3" fmla="*/ 749422 h 937896"/>
                  <a:gd name="connsiteX4" fmla="*/ 903634 w 3532283"/>
                  <a:gd name="connsiteY4" fmla="*/ 749422 h 937896"/>
                  <a:gd name="connsiteX5" fmla="*/ 903634 w 3532283"/>
                  <a:gd name="connsiteY5" fmla="*/ 749422 h 937896"/>
                  <a:gd name="connsiteX6" fmla="*/ 903634 w 3532283"/>
                  <a:gd name="connsiteY6" fmla="*/ 749422 h 937896"/>
                  <a:gd name="connsiteX7" fmla="*/ 903634 w 3532283"/>
                  <a:gd name="connsiteY7" fmla="*/ 749422 h 937896"/>
                  <a:gd name="connsiteX8" fmla="*/ 903634 w 3532283"/>
                  <a:gd name="connsiteY8" fmla="*/ 749422 h 937896"/>
                  <a:gd name="connsiteX9" fmla="*/ 903634 w 3532283"/>
                  <a:gd name="connsiteY9" fmla="*/ 749422 h 937896"/>
                  <a:gd name="connsiteX10" fmla="*/ 903634 w 3532283"/>
                  <a:gd name="connsiteY10" fmla="*/ 749422 h 937896"/>
                  <a:gd name="connsiteX11" fmla="*/ 903634 w 3532283"/>
                  <a:gd name="connsiteY11" fmla="*/ 749422 h 937896"/>
                  <a:gd name="connsiteX12" fmla="*/ 903634 w 3532283"/>
                  <a:gd name="connsiteY12" fmla="*/ 749422 h 937896"/>
                  <a:gd name="connsiteX13" fmla="*/ 903634 w 3532283"/>
                  <a:gd name="connsiteY13" fmla="*/ 749422 h 937896"/>
                  <a:gd name="connsiteX14" fmla="*/ 903634 w 3532283"/>
                  <a:gd name="connsiteY14" fmla="*/ 749422 h 937896"/>
                  <a:gd name="connsiteX15" fmla="*/ 903634 w 3532283"/>
                  <a:gd name="connsiteY15" fmla="*/ 749422 h 937896"/>
                  <a:gd name="connsiteX16" fmla="*/ 903634 w 3532283"/>
                  <a:gd name="connsiteY16" fmla="*/ 749422 h 937896"/>
                  <a:gd name="connsiteX17" fmla="*/ 903634 w 3532283"/>
                  <a:gd name="connsiteY17" fmla="*/ 749422 h 937896"/>
                  <a:gd name="connsiteX18" fmla="*/ 903634 w 3532283"/>
                  <a:gd name="connsiteY18" fmla="*/ 749422 h 937896"/>
                  <a:gd name="connsiteX19" fmla="*/ 903634 w 3532283"/>
                  <a:gd name="connsiteY19" fmla="*/ 749422 h 937896"/>
                  <a:gd name="connsiteX20" fmla="*/ 903634 w 3532283"/>
                  <a:gd name="connsiteY20" fmla="*/ 749422 h 937896"/>
                  <a:gd name="connsiteX21" fmla="*/ 903634 w 3532283"/>
                  <a:gd name="connsiteY21" fmla="*/ 749422 h 937896"/>
                  <a:gd name="connsiteX22" fmla="*/ 903634 w 3532283"/>
                  <a:gd name="connsiteY22" fmla="*/ 749422 h 937896"/>
                  <a:gd name="connsiteX23" fmla="*/ 903634 w 3532283"/>
                  <a:gd name="connsiteY23" fmla="*/ 749422 h 937896"/>
                  <a:gd name="connsiteX24" fmla="*/ 903634 w 3532283"/>
                  <a:gd name="connsiteY24" fmla="*/ 749422 h 937896"/>
                  <a:gd name="connsiteX25" fmla="*/ 903634 w 3532283"/>
                  <a:gd name="connsiteY25" fmla="*/ 749422 h 937896"/>
                  <a:gd name="connsiteX26" fmla="*/ 903634 w 3532283"/>
                  <a:gd name="connsiteY26" fmla="*/ 749422 h 937896"/>
                  <a:gd name="connsiteX27" fmla="*/ 903634 w 3532283"/>
                  <a:gd name="connsiteY27" fmla="*/ 749422 h 937896"/>
                  <a:gd name="connsiteX28" fmla="*/ 903634 w 3532283"/>
                  <a:gd name="connsiteY28" fmla="*/ 749422 h 937896"/>
                  <a:gd name="connsiteX29" fmla="*/ 903634 w 3532283"/>
                  <a:gd name="connsiteY29" fmla="*/ 749422 h 937896"/>
                  <a:gd name="connsiteX30" fmla="*/ 903634 w 3532283"/>
                  <a:gd name="connsiteY30" fmla="*/ 749422 h 937896"/>
                  <a:gd name="connsiteX31" fmla="*/ 903634 w 3532283"/>
                  <a:gd name="connsiteY31" fmla="*/ 749422 h 937896"/>
                  <a:gd name="connsiteX32" fmla="*/ 903634 w 3532283"/>
                  <a:gd name="connsiteY32" fmla="*/ 749422 h 937896"/>
                  <a:gd name="connsiteX33" fmla="*/ 903634 w 3532283"/>
                  <a:gd name="connsiteY33" fmla="*/ 749422 h 937896"/>
                  <a:gd name="connsiteX34" fmla="*/ 903634 w 3532283"/>
                  <a:gd name="connsiteY34" fmla="*/ 749422 h 937896"/>
                  <a:gd name="connsiteX35" fmla="*/ 903634 w 3532283"/>
                  <a:gd name="connsiteY35" fmla="*/ 749422 h 937896"/>
                  <a:gd name="connsiteX36" fmla="*/ 903634 w 3532283"/>
                  <a:gd name="connsiteY36" fmla="*/ 749422 h 937896"/>
                  <a:gd name="connsiteX37" fmla="*/ 903634 w 3532283"/>
                  <a:gd name="connsiteY37" fmla="*/ 749422 h 937896"/>
                  <a:gd name="connsiteX38" fmla="*/ 903634 w 3532283"/>
                  <a:gd name="connsiteY38" fmla="*/ 749422 h 937896"/>
                  <a:gd name="connsiteX39" fmla="*/ 903634 w 3532283"/>
                  <a:gd name="connsiteY39" fmla="*/ 749422 h 937896"/>
                  <a:gd name="connsiteX40" fmla="*/ 903634 w 3532283"/>
                  <a:gd name="connsiteY40" fmla="*/ 749422 h 937896"/>
                  <a:gd name="connsiteX41" fmla="*/ 903634 w 3532283"/>
                  <a:gd name="connsiteY41" fmla="*/ 749422 h 937896"/>
                  <a:gd name="connsiteX42" fmla="*/ 903634 w 3532283"/>
                  <a:gd name="connsiteY42" fmla="*/ 749422 h 937896"/>
                  <a:gd name="connsiteX43" fmla="*/ 903634 w 3532283"/>
                  <a:gd name="connsiteY43" fmla="*/ 749422 h 937896"/>
                  <a:gd name="connsiteX44" fmla="*/ 903634 w 3532283"/>
                  <a:gd name="connsiteY44" fmla="*/ 749422 h 937896"/>
                  <a:gd name="connsiteX45" fmla="*/ 903634 w 3532283"/>
                  <a:gd name="connsiteY45" fmla="*/ 749422 h 937896"/>
                  <a:gd name="connsiteX46" fmla="*/ 903634 w 3532283"/>
                  <a:gd name="connsiteY46" fmla="*/ 749422 h 937896"/>
                  <a:gd name="connsiteX47" fmla="*/ 903634 w 3532283"/>
                  <a:gd name="connsiteY47" fmla="*/ 749422 h 937896"/>
                  <a:gd name="connsiteX48" fmla="*/ 903634 w 3532283"/>
                  <a:gd name="connsiteY48" fmla="*/ 749422 h 937896"/>
                  <a:gd name="connsiteX49" fmla="*/ 903634 w 3532283"/>
                  <a:gd name="connsiteY49" fmla="*/ 749422 h 937896"/>
                  <a:gd name="connsiteX50" fmla="*/ 903634 w 3532283"/>
                  <a:gd name="connsiteY50" fmla="*/ 749422 h 937896"/>
                  <a:gd name="connsiteX51" fmla="*/ 903634 w 3532283"/>
                  <a:gd name="connsiteY51" fmla="*/ 749422 h 937896"/>
                  <a:gd name="connsiteX52" fmla="*/ 903634 w 3532283"/>
                  <a:gd name="connsiteY52" fmla="*/ 749422 h 937896"/>
                  <a:gd name="connsiteX53" fmla="*/ 903634 w 3532283"/>
                  <a:gd name="connsiteY53" fmla="*/ 749422 h 937896"/>
                  <a:gd name="connsiteX54" fmla="*/ 903634 w 3532283"/>
                  <a:gd name="connsiteY54" fmla="*/ 749422 h 937896"/>
                  <a:gd name="connsiteX55" fmla="*/ 903634 w 3532283"/>
                  <a:gd name="connsiteY55" fmla="*/ 749422 h 937896"/>
                  <a:gd name="connsiteX56" fmla="*/ 903634 w 3532283"/>
                  <a:gd name="connsiteY56" fmla="*/ 749422 h 937896"/>
                  <a:gd name="connsiteX57" fmla="*/ 903634 w 3532283"/>
                  <a:gd name="connsiteY57" fmla="*/ 749422 h 937896"/>
                  <a:gd name="connsiteX58" fmla="*/ 903634 w 3532283"/>
                  <a:gd name="connsiteY58" fmla="*/ 749422 h 937896"/>
                  <a:gd name="connsiteX59" fmla="*/ 903634 w 3532283"/>
                  <a:gd name="connsiteY59" fmla="*/ 749422 h 937896"/>
                  <a:gd name="connsiteX60" fmla="*/ 903634 w 3532283"/>
                  <a:gd name="connsiteY60" fmla="*/ 749422 h 937896"/>
                  <a:gd name="connsiteX61" fmla="*/ 903634 w 3532283"/>
                  <a:gd name="connsiteY61" fmla="*/ 749422 h 937896"/>
                  <a:gd name="connsiteX62" fmla="*/ 903634 w 3532283"/>
                  <a:gd name="connsiteY62" fmla="*/ 749422 h 937896"/>
                  <a:gd name="connsiteX63" fmla="*/ 903634 w 3532283"/>
                  <a:gd name="connsiteY63" fmla="*/ 749422 h 937896"/>
                  <a:gd name="connsiteX64" fmla="*/ 903634 w 3532283"/>
                  <a:gd name="connsiteY64" fmla="*/ 749422 h 937896"/>
                  <a:gd name="connsiteX65" fmla="*/ 903634 w 3532283"/>
                  <a:gd name="connsiteY65" fmla="*/ 749422 h 937896"/>
                  <a:gd name="connsiteX66" fmla="*/ 903634 w 3532283"/>
                  <a:gd name="connsiteY66" fmla="*/ 749422 h 937896"/>
                  <a:gd name="connsiteX67" fmla="*/ 903634 w 3532283"/>
                  <a:gd name="connsiteY67" fmla="*/ 749422 h 937896"/>
                  <a:gd name="connsiteX68" fmla="*/ 903634 w 3532283"/>
                  <a:gd name="connsiteY68" fmla="*/ 749422 h 937896"/>
                  <a:gd name="connsiteX69" fmla="*/ 903634 w 3532283"/>
                  <a:gd name="connsiteY69" fmla="*/ 749422 h 937896"/>
                  <a:gd name="connsiteX70" fmla="*/ 903634 w 3532283"/>
                  <a:gd name="connsiteY70" fmla="*/ 749422 h 937896"/>
                  <a:gd name="connsiteX71" fmla="*/ 903634 w 3532283"/>
                  <a:gd name="connsiteY71" fmla="*/ 749422 h 937896"/>
                  <a:gd name="connsiteX72" fmla="*/ 903634 w 3532283"/>
                  <a:gd name="connsiteY72" fmla="*/ 749422 h 937896"/>
                  <a:gd name="connsiteX73" fmla="*/ 903634 w 3532283"/>
                  <a:gd name="connsiteY73" fmla="*/ 749422 h 937896"/>
                  <a:gd name="connsiteX74" fmla="*/ 903634 w 3532283"/>
                  <a:gd name="connsiteY74" fmla="*/ 749422 h 937896"/>
                  <a:gd name="connsiteX75" fmla="*/ 903634 w 3532283"/>
                  <a:gd name="connsiteY75" fmla="*/ 749422 h 937896"/>
                  <a:gd name="connsiteX76" fmla="*/ 903634 w 3532283"/>
                  <a:gd name="connsiteY76" fmla="*/ 749422 h 937896"/>
                  <a:gd name="connsiteX77" fmla="*/ 903634 w 3532283"/>
                  <a:gd name="connsiteY77" fmla="*/ 749422 h 937896"/>
                  <a:gd name="connsiteX78" fmla="*/ 903634 w 3532283"/>
                  <a:gd name="connsiteY78" fmla="*/ 749422 h 937896"/>
                  <a:gd name="connsiteX79" fmla="*/ 903634 w 3532283"/>
                  <a:gd name="connsiteY79" fmla="*/ 749422 h 937896"/>
                  <a:gd name="connsiteX80" fmla="*/ 903634 w 3532283"/>
                  <a:gd name="connsiteY80" fmla="*/ 749422 h 937896"/>
                  <a:gd name="connsiteX81" fmla="*/ 3453638 w 3532283"/>
                  <a:gd name="connsiteY81" fmla="*/ 240744 h 937896"/>
                  <a:gd name="connsiteX82" fmla="*/ 3078814 w 3532283"/>
                  <a:gd name="connsiteY82" fmla="*/ 174492 h 937896"/>
                  <a:gd name="connsiteX83" fmla="*/ 1758442 w 3532283"/>
                  <a:gd name="connsiteY83" fmla="*/ 465563 h 937896"/>
                  <a:gd name="connsiteX84" fmla="*/ 1758442 w 3532283"/>
                  <a:gd name="connsiteY84" fmla="*/ 466089 h 937896"/>
                  <a:gd name="connsiteX85" fmla="*/ 1516197 w 3532283"/>
                  <a:gd name="connsiteY85" fmla="*/ 394354 h 937896"/>
                  <a:gd name="connsiteX86" fmla="*/ 1379637 w 3532283"/>
                  <a:gd name="connsiteY86" fmla="*/ 353491 h 937896"/>
                  <a:gd name="connsiteX87" fmla="*/ 867729 w 3532283"/>
                  <a:gd name="connsiteY87" fmla="*/ 201984 h 937896"/>
                  <a:gd name="connsiteX88" fmla="*/ 676861 w 3532283"/>
                  <a:gd name="connsiteY88" fmla="*/ 0 h 937896"/>
                  <a:gd name="connsiteX89" fmla="*/ 630966 w 3532283"/>
                  <a:gd name="connsiteY89" fmla="*/ 10967 h 937896"/>
                  <a:gd name="connsiteX90" fmla="*/ 742662 w 3532283"/>
                  <a:gd name="connsiteY90" fmla="*/ 224293 h 937896"/>
                  <a:gd name="connsiteX91" fmla="*/ 1038690 w 3532283"/>
                  <a:gd name="connsiteY91" fmla="*/ 385265 h 937896"/>
                  <a:gd name="connsiteX92" fmla="*/ 1093975 w 3532283"/>
                  <a:gd name="connsiteY92" fmla="*/ 410203 h 937896"/>
                  <a:gd name="connsiteX93" fmla="*/ 1158273 w 3532283"/>
                  <a:gd name="connsiteY93" fmla="*/ 397283 h 937896"/>
                  <a:gd name="connsiteX94" fmla="*/ 1264937 w 3532283"/>
                  <a:gd name="connsiteY94" fmla="*/ 446108 h 937896"/>
                  <a:gd name="connsiteX95" fmla="*/ 1251942 w 3532283"/>
                  <a:gd name="connsiteY95" fmla="*/ 449113 h 937896"/>
                  <a:gd name="connsiteX96" fmla="*/ 1139795 w 3532283"/>
                  <a:gd name="connsiteY96" fmla="*/ 403217 h 937896"/>
                  <a:gd name="connsiteX97" fmla="*/ 1082482 w 3532283"/>
                  <a:gd name="connsiteY97" fmla="*/ 436644 h 937896"/>
                  <a:gd name="connsiteX98" fmla="*/ 1071516 w 3532283"/>
                  <a:gd name="connsiteY98" fmla="*/ 447085 h 937896"/>
                  <a:gd name="connsiteX99" fmla="*/ 1083985 w 3532283"/>
                  <a:gd name="connsiteY99" fmla="*/ 454521 h 937896"/>
                  <a:gd name="connsiteX100" fmla="*/ 1095928 w 3532283"/>
                  <a:gd name="connsiteY100" fmla="*/ 448061 h 937896"/>
                  <a:gd name="connsiteX101" fmla="*/ 1087440 w 3532283"/>
                  <a:gd name="connsiteY101" fmla="*/ 476454 h 937896"/>
                  <a:gd name="connsiteX102" fmla="*/ 1170217 w 3532283"/>
                  <a:gd name="connsiteY102" fmla="*/ 527307 h 937896"/>
                  <a:gd name="connsiteX103" fmla="*/ 1128828 w 3532283"/>
                  <a:gd name="connsiteY103" fmla="*/ 566217 h 937896"/>
                  <a:gd name="connsiteX104" fmla="*/ 1207098 w 3532283"/>
                  <a:gd name="connsiteY104" fmla="*/ 540753 h 937896"/>
                  <a:gd name="connsiteX105" fmla="*/ 1271397 w 3532283"/>
                  <a:gd name="connsiteY105" fmla="*/ 580113 h 937896"/>
                  <a:gd name="connsiteX106" fmla="*/ 985809 w 3532283"/>
                  <a:gd name="connsiteY106" fmla="*/ 648393 h 937896"/>
                  <a:gd name="connsiteX107" fmla="*/ 555175 w 3532283"/>
                  <a:gd name="connsiteY107" fmla="*/ 481863 h 937896"/>
                  <a:gd name="connsiteX108" fmla="*/ 356346 w 3532283"/>
                  <a:gd name="connsiteY108" fmla="*/ 329980 h 937896"/>
                  <a:gd name="connsiteX109" fmla="*/ 215280 w 3532283"/>
                  <a:gd name="connsiteY109" fmla="*/ 360402 h 937896"/>
                  <a:gd name="connsiteX110" fmla="*/ 432137 w 3532283"/>
                  <a:gd name="connsiteY110" fmla="*/ 794041 h 937896"/>
                  <a:gd name="connsiteX111" fmla="*/ 107189 w 3532283"/>
                  <a:gd name="connsiteY111" fmla="*/ 745667 h 937896"/>
                  <a:gd name="connsiteX112" fmla="*/ 0 w 3532283"/>
                  <a:gd name="connsiteY112" fmla="*/ 762643 h 937896"/>
                  <a:gd name="connsiteX113" fmla="*/ 358374 w 3532283"/>
                  <a:gd name="connsiteY113" fmla="*/ 852856 h 937896"/>
                  <a:gd name="connsiteX114" fmla="*/ 283108 w 3532283"/>
                  <a:gd name="connsiteY114" fmla="*/ 894244 h 937896"/>
                  <a:gd name="connsiteX115" fmla="*/ 287615 w 3532283"/>
                  <a:gd name="connsiteY115" fmla="*/ 913699 h 937896"/>
                  <a:gd name="connsiteX116" fmla="*/ 1171794 w 3532283"/>
                  <a:gd name="connsiteY116" fmla="*/ 912197 h 937896"/>
                  <a:gd name="connsiteX117" fmla="*/ 1379637 w 3532283"/>
                  <a:gd name="connsiteY117" fmla="*/ 864874 h 937896"/>
                  <a:gd name="connsiteX118" fmla="*/ 1500723 w 3532283"/>
                  <a:gd name="connsiteY118" fmla="*/ 836931 h 937896"/>
                  <a:gd name="connsiteX119" fmla="*/ 1516197 w 3532283"/>
                  <a:gd name="connsiteY119" fmla="*/ 836481 h 937896"/>
                  <a:gd name="connsiteX120" fmla="*/ 1836186 w 3532283"/>
                  <a:gd name="connsiteY120" fmla="*/ 783600 h 937896"/>
                  <a:gd name="connsiteX121" fmla="*/ 2018115 w 3532283"/>
                  <a:gd name="connsiteY121" fmla="*/ 732747 h 937896"/>
                  <a:gd name="connsiteX122" fmla="*/ 2019092 w 3532283"/>
                  <a:gd name="connsiteY122" fmla="*/ 742737 h 937896"/>
                  <a:gd name="connsiteX123" fmla="*/ 2015561 w 3532283"/>
                  <a:gd name="connsiteY123" fmla="*/ 806059 h 937896"/>
                  <a:gd name="connsiteX124" fmla="*/ 2047485 w 3532283"/>
                  <a:gd name="connsiteY124" fmla="*/ 860367 h 937896"/>
                  <a:gd name="connsiteX125" fmla="*/ 2048461 w 3532283"/>
                  <a:gd name="connsiteY125" fmla="*/ 859842 h 937896"/>
                  <a:gd name="connsiteX126" fmla="*/ 2210935 w 3532283"/>
                  <a:gd name="connsiteY126" fmla="*/ 845870 h 937896"/>
                  <a:gd name="connsiteX127" fmla="*/ 2407812 w 3532283"/>
                  <a:gd name="connsiteY127" fmla="*/ 796520 h 937896"/>
                  <a:gd name="connsiteX128" fmla="*/ 2405784 w 3532283"/>
                  <a:gd name="connsiteY128" fmla="*/ 724785 h 937896"/>
                  <a:gd name="connsiteX129" fmla="*/ 2372883 w 3532283"/>
                  <a:gd name="connsiteY129" fmla="*/ 660937 h 937896"/>
                  <a:gd name="connsiteX130" fmla="*/ 2372433 w 3532283"/>
                  <a:gd name="connsiteY130" fmla="*/ 659960 h 937896"/>
                  <a:gd name="connsiteX131" fmla="*/ 2315120 w 3532283"/>
                  <a:gd name="connsiteY131" fmla="*/ 664918 h 937896"/>
                  <a:gd name="connsiteX132" fmla="*/ 2410816 w 3532283"/>
                  <a:gd name="connsiteY132" fmla="*/ 617070 h 937896"/>
                  <a:gd name="connsiteX133" fmla="*/ 3132071 w 3532283"/>
                  <a:gd name="connsiteY133" fmla="*/ 456098 h 937896"/>
                  <a:gd name="connsiteX134" fmla="*/ 3278094 w 3532283"/>
                  <a:gd name="connsiteY134" fmla="*/ 427705 h 937896"/>
                  <a:gd name="connsiteX135" fmla="*/ 3532283 w 3532283"/>
                  <a:gd name="connsiteY135" fmla="*/ 305568 h 937896"/>
                  <a:gd name="connsiteX136" fmla="*/ 3532283 w 3532283"/>
                  <a:gd name="connsiteY136" fmla="*/ 291596 h 937896"/>
                  <a:gd name="connsiteX137" fmla="*/ 3453638 w 3532283"/>
                  <a:gd name="connsiteY137" fmla="*/ 240744 h 937896"/>
                  <a:gd name="connsiteX138" fmla="*/ 809890 w 3532283"/>
                  <a:gd name="connsiteY138" fmla="*/ 825889 h 937896"/>
                  <a:gd name="connsiteX139" fmla="*/ 805909 w 3532283"/>
                  <a:gd name="connsiteY139" fmla="*/ 829420 h 937896"/>
                  <a:gd name="connsiteX140" fmla="*/ 779018 w 3532283"/>
                  <a:gd name="connsiteY140" fmla="*/ 835880 h 937896"/>
                  <a:gd name="connsiteX141" fmla="*/ 768051 w 3532283"/>
                  <a:gd name="connsiteY141" fmla="*/ 838359 h 937896"/>
                  <a:gd name="connsiteX142" fmla="*/ 763093 w 3532283"/>
                  <a:gd name="connsiteY142" fmla="*/ 837382 h 937896"/>
                  <a:gd name="connsiteX143" fmla="*/ 760089 w 3532283"/>
                  <a:gd name="connsiteY143" fmla="*/ 832425 h 937896"/>
                  <a:gd name="connsiteX144" fmla="*/ 748146 w 3532283"/>
                  <a:gd name="connsiteY144" fmla="*/ 766098 h 937896"/>
                  <a:gd name="connsiteX145" fmla="*/ 747620 w 3532283"/>
                  <a:gd name="connsiteY145" fmla="*/ 723207 h 937896"/>
                  <a:gd name="connsiteX146" fmla="*/ 747695 w 3532283"/>
                  <a:gd name="connsiteY146" fmla="*/ 720954 h 937896"/>
                  <a:gd name="connsiteX147" fmla="*/ 747920 w 3532283"/>
                  <a:gd name="connsiteY147" fmla="*/ 719452 h 937896"/>
                  <a:gd name="connsiteX148" fmla="*/ 748070 w 3532283"/>
                  <a:gd name="connsiteY148" fmla="*/ 718700 h 937896"/>
                  <a:gd name="connsiteX149" fmla="*/ 748671 w 3532283"/>
                  <a:gd name="connsiteY149" fmla="*/ 717198 h 937896"/>
                  <a:gd name="connsiteX150" fmla="*/ 749197 w 3532283"/>
                  <a:gd name="connsiteY150" fmla="*/ 716146 h 937896"/>
                  <a:gd name="connsiteX151" fmla="*/ 752127 w 3532283"/>
                  <a:gd name="connsiteY151" fmla="*/ 714194 h 937896"/>
                  <a:gd name="connsiteX152" fmla="*/ 779018 w 3532283"/>
                  <a:gd name="connsiteY152" fmla="*/ 707734 h 937896"/>
                  <a:gd name="connsiteX153" fmla="*/ 790510 w 3532283"/>
                  <a:gd name="connsiteY153" fmla="*/ 705255 h 937896"/>
                  <a:gd name="connsiteX154" fmla="*/ 795468 w 3532283"/>
                  <a:gd name="connsiteY154" fmla="*/ 706231 h 937896"/>
                  <a:gd name="connsiteX155" fmla="*/ 798473 w 3532283"/>
                  <a:gd name="connsiteY155" fmla="*/ 710738 h 937896"/>
                  <a:gd name="connsiteX156" fmla="*/ 798473 w 3532283"/>
                  <a:gd name="connsiteY156" fmla="*/ 753629 h 937896"/>
                  <a:gd name="connsiteX157" fmla="*/ 810416 w 3532283"/>
                  <a:gd name="connsiteY157" fmla="*/ 820406 h 937896"/>
                  <a:gd name="connsiteX158" fmla="*/ 809890 w 3532283"/>
                  <a:gd name="connsiteY158" fmla="*/ 825889 h 937896"/>
                  <a:gd name="connsiteX159" fmla="*/ 891164 w 3532283"/>
                  <a:gd name="connsiteY159" fmla="*/ 754080 h 937896"/>
                  <a:gd name="connsiteX160" fmla="*/ 873738 w 3532283"/>
                  <a:gd name="connsiteY160" fmla="*/ 758061 h 937896"/>
                  <a:gd name="connsiteX161" fmla="*/ 871259 w 3532283"/>
                  <a:gd name="connsiteY161" fmla="*/ 756558 h 937896"/>
                  <a:gd name="connsiteX162" fmla="*/ 866301 w 3532283"/>
                  <a:gd name="connsiteY162" fmla="*/ 735151 h 937896"/>
                  <a:gd name="connsiteX163" fmla="*/ 867804 w 3532283"/>
                  <a:gd name="connsiteY163" fmla="*/ 732672 h 937896"/>
                  <a:gd name="connsiteX164" fmla="*/ 885230 w 3532283"/>
                  <a:gd name="connsiteY164" fmla="*/ 728691 h 937896"/>
                  <a:gd name="connsiteX165" fmla="*/ 887709 w 3532283"/>
                  <a:gd name="connsiteY165" fmla="*/ 730644 h 937896"/>
                  <a:gd name="connsiteX166" fmla="*/ 892667 w 3532283"/>
                  <a:gd name="connsiteY166" fmla="*/ 751601 h 937896"/>
                  <a:gd name="connsiteX167" fmla="*/ 891164 w 3532283"/>
                  <a:gd name="connsiteY167" fmla="*/ 754080 h 937896"/>
                  <a:gd name="connsiteX168" fmla="*/ 923088 w 3532283"/>
                  <a:gd name="connsiteY168" fmla="*/ 746643 h 937896"/>
                  <a:gd name="connsiteX169" fmla="*/ 906112 w 3532283"/>
                  <a:gd name="connsiteY169" fmla="*/ 750624 h 937896"/>
                  <a:gd name="connsiteX170" fmla="*/ 904084 w 3532283"/>
                  <a:gd name="connsiteY170" fmla="*/ 750249 h 937896"/>
                  <a:gd name="connsiteX171" fmla="*/ 903859 w 3532283"/>
                  <a:gd name="connsiteY171" fmla="*/ 750023 h 937896"/>
                  <a:gd name="connsiteX172" fmla="*/ 903709 w 3532283"/>
                  <a:gd name="connsiteY172" fmla="*/ 749798 h 937896"/>
                  <a:gd name="connsiteX173" fmla="*/ 903709 w 3532283"/>
                  <a:gd name="connsiteY173" fmla="*/ 749723 h 937896"/>
                  <a:gd name="connsiteX174" fmla="*/ 903634 w 3532283"/>
                  <a:gd name="connsiteY174" fmla="*/ 749573 h 937896"/>
                  <a:gd name="connsiteX175" fmla="*/ 903634 w 3532283"/>
                  <a:gd name="connsiteY175" fmla="*/ 749498 h 937896"/>
                  <a:gd name="connsiteX176" fmla="*/ 903634 w 3532283"/>
                  <a:gd name="connsiteY176" fmla="*/ 749498 h 937896"/>
                  <a:gd name="connsiteX177" fmla="*/ 903634 w 3532283"/>
                  <a:gd name="connsiteY177" fmla="*/ 749498 h 937896"/>
                  <a:gd name="connsiteX178" fmla="*/ 903634 w 3532283"/>
                  <a:gd name="connsiteY178" fmla="*/ 749498 h 937896"/>
                  <a:gd name="connsiteX179" fmla="*/ 903558 w 3532283"/>
                  <a:gd name="connsiteY179" fmla="*/ 749197 h 937896"/>
                  <a:gd name="connsiteX180" fmla="*/ 898601 w 3532283"/>
                  <a:gd name="connsiteY180" fmla="*/ 728240 h 937896"/>
                  <a:gd name="connsiteX181" fmla="*/ 898976 w 3532283"/>
                  <a:gd name="connsiteY181" fmla="*/ 726137 h 937896"/>
                  <a:gd name="connsiteX182" fmla="*/ 899202 w 3532283"/>
                  <a:gd name="connsiteY182" fmla="*/ 725911 h 937896"/>
                  <a:gd name="connsiteX183" fmla="*/ 899653 w 3532283"/>
                  <a:gd name="connsiteY183" fmla="*/ 725611 h 937896"/>
                  <a:gd name="connsiteX184" fmla="*/ 900103 w 3532283"/>
                  <a:gd name="connsiteY184" fmla="*/ 725311 h 937896"/>
                  <a:gd name="connsiteX185" fmla="*/ 917530 w 3532283"/>
                  <a:gd name="connsiteY185" fmla="*/ 721329 h 937896"/>
                  <a:gd name="connsiteX186" fmla="*/ 918657 w 3532283"/>
                  <a:gd name="connsiteY186" fmla="*/ 721555 h 937896"/>
                  <a:gd name="connsiteX187" fmla="*/ 919333 w 3532283"/>
                  <a:gd name="connsiteY187" fmla="*/ 722005 h 937896"/>
                  <a:gd name="connsiteX188" fmla="*/ 919708 w 3532283"/>
                  <a:gd name="connsiteY188" fmla="*/ 722456 h 937896"/>
                  <a:gd name="connsiteX189" fmla="*/ 919934 w 3532283"/>
                  <a:gd name="connsiteY189" fmla="*/ 722832 h 937896"/>
                  <a:gd name="connsiteX190" fmla="*/ 920159 w 3532283"/>
                  <a:gd name="connsiteY190" fmla="*/ 723358 h 937896"/>
                  <a:gd name="connsiteX191" fmla="*/ 925117 w 3532283"/>
                  <a:gd name="connsiteY191" fmla="*/ 744315 h 937896"/>
                  <a:gd name="connsiteX192" fmla="*/ 923088 w 3532283"/>
                  <a:gd name="connsiteY192" fmla="*/ 746643 h 937896"/>
                  <a:gd name="connsiteX193" fmla="*/ 955463 w 3532283"/>
                  <a:gd name="connsiteY193" fmla="*/ 739132 h 937896"/>
                  <a:gd name="connsiteX194" fmla="*/ 938487 w 3532283"/>
                  <a:gd name="connsiteY194" fmla="*/ 743113 h 937896"/>
                  <a:gd name="connsiteX195" fmla="*/ 935482 w 3532283"/>
                  <a:gd name="connsiteY195" fmla="*/ 741611 h 937896"/>
                  <a:gd name="connsiteX196" fmla="*/ 930975 w 3532283"/>
                  <a:gd name="connsiteY196" fmla="*/ 720653 h 937896"/>
                  <a:gd name="connsiteX197" fmla="*/ 930825 w 3532283"/>
                  <a:gd name="connsiteY197" fmla="*/ 719827 h 937896"/>
                  <a:gd name="connsiteX198" fmla="*/ 930900 w 3532283"/>
                  <a:gd name="connsiteY198" fmla="*/ 719452 h 937896"/>
                  <a:gd name="connsiteX199" fmla="*/ 931051 w 3532283"/>
                  <a:gd name="connsiteY199" fmla="*/ 718926 h 937896"/>
                  <a:gd name="connsiteX200" fmla="*/ 931276 w 3532283"/>
                  <a:gd name="connsiteY200" fmla="*/ 718550 h 937896"/>
                  <a:gd name="connsiteX201" fmla="*/ 931576 w 3532283"/>
                  <a:gd name="connsiteY201" fmla="*/ 718175 h 937896"/>
                  <a:gd name="connsiteX202" fmla="*/ 932177 w 3532283"/>
                  <a:gd name="connsiteY202" fmla="*/ 717724 h 937896"/>
                  <a:gd name="connsiteX203" fmla="*/ 932478 w 3532283"/>
                  <a:gd name="connsiteY203" fmla="*/ 717574 h 937896"/>
                  <a:gd name="connsiteX204" fmla="*/ 949454 w 3532283"/>
                  <a:gd name="connsiteY204" fmla="*/ 713593 h 937896"/>
                  <a:gd name="connsiteX205" fmla="*/ 952458 w 3532283"/>
                  <a:gd name="connsiteY205" fmla="*/ 715546 h 937896"/>
                  <a:gd name="connsiteX206" fmla="*/ 956965 w 3532283"/>
                  <a:gd name="connsiteY206" fmla="*/ 736503 h 937896"/>
                  <a:gd name="connsiteX207" fmla="*/ 955463 w 3532283"/>
                  <a:gd name="connsiteY207" fmla="*/ 739132 h 937896"/>
                  <a:gd name="connsiteX208" fmla="*/ 987837 w 3532283"/>
                  <a:gd name="connsiteY208" fmla="*/ 731695 h 937896"/>
                  <a:gd name="connsiteX209" fmla="*/ 970411 w 3532283"/>
                  <a:gd name="connsiteY209" fmla="*/ 735676 h 937896"/>
                  <a:gd name="connsiteX210" fmla="*/ 967932 w 3532283"/>
                  <a:gd name="connsiteY210" fmla="*/ 734174 h 937896"/>
                  <a:gd name="connsiteX211" fmla="*/ 962974 w 3532283"/>
                  <a:gd name="connsiteY211" fmla="*/ 713217 h 937896"/>
                  <a:gd name="connsiteX212" fmla="*/ 965003 w 3532283"/>
                  <a:gd name="connsiteY212" fmla="*/ 710212 h 937896"/>
                  <a:gd name="connsiteX213" fmla="*/ 981979 w 3532283"/>
                  <a:gd name="connsiteY213" fmla="*/ 706231 h 937896"/>
                  <a:gd name="connsiteX214" fmla="*/ 984457 w 3532283"/>
                  <a:gd name="connsiteY214" fmla="*/ 708259 h 937896"/>
                  <a:gd name="connsiteX215" fmla="*/ 989490 w 3532283"/>
                  <a:gd name="connsiteY215" fmla="*/ 729217 h 937896"/>
                  <a:gd name="connsiteX216" fmla="*/ 987837 w 3532283"/>
                  <a:gd name="connsiteY216" fmla="*/ 731695 h 937896"/>
                  <a:gd name="connsiteX217" fmla="*/ 1021714 w 3532283"/>
                  <a:gd name="connsiteY217" fmla="*/ 722231 h 937896"/>
                  <a:gd name="connsiteX218" fmla="*/ 1021339 w 3532283"/>
                  <a:gd name="connsiteY218" fmla="*/ 723358 h 937896"/>
                  <a:gd name="connsiteX219" fmla="*/ 1021113 w 3532283"/>
                  <a:gd name="connsiteY219" fmla="*/ 723733 h 937896"/>
                  <a:gd name="connsiteX220" fmla="*/ 1021113 w 3532283"/>
                  <a:gd name="connsiteY220" fmla="*/ 723733 h 937896"/>
                  <a:gd name="connsiteX221" fmla="*/ 1020813 w 3532283"/>
                  <a:gd name="connsiteY221" fmla="*/ 724034 h 937896"/>
                  <a:gd name="connsiteX222" fmla="*/ 1020137 w 3532283"/>
                  <a:gd name="connsiteY222" fmla="*/ 724259 h 937896"/>
                  <a:gd name="connsiteX223" fmla="*/ 1002710 w 3532283"/>
                  <a:gd name="connsiteY223" fmla="*/ 728240 h 937896"/>
                  <a:gd name="connsiteX224" fmla="*/ 1000232 w 3532283"/>
                  <a:gd name="connsiteY224" fmla="*/ 726738 h 937896"/>
                  <a:gd name="connsiteX225" fmla="*/ 995274 w 3532283"/>
                  <a:gd name="connsiteY225" fmla="*/ 705781 h 937896"/>
                  <a:gd name="connsiteX226" fmla="*/ 996776 w 3532283"/>
                  <a:gd name="connsiteY226" fmla="*/ 702776 h 937896"/>
                  <a:gd name="connsiteX227" fmla="*/ 1014203 w 3532283"/>
                  <a:gd name="connsiteY227" fmla="*/ 699321 h 937896"/>
                  <a:gd name="connsiteX228" fmla="*/ 1014428 w 3532283"/>
                  <a:gd name="connsiteY228" fmla="*/ 699246 h 937896"/>
                  <a:gd name="connsiteX229" fmla="*/ 1014879 w 3532283"/>
                  <a:gd name="connsiteY229" fmla="*/ 699171 h 937896"/>
                  <a:gd name="connsiteX230" fmla="*/ 1015705 w 3532283"/>
                  <a:gd name="connsiteY230" fmla="*/ 699246 h 937896"/>
                  <a:gd name="connsiteX231" fmla="*/ 1016006 w 3532283"/>
                  <a:gd name="connsiteY231" fmla="*/ 699396 h 937896"/>
                  <a:gd name="connsiteX232" fmla="*/ 1016306 w 3532283"/>
                  <a:gd name="connsiteY232" fmla="*/ 699621 h 937896"/>
                  <a:gd name="connsiteX233" fmla="*/ 1016832 w 3532283"/>
                  <a:gd name="connsiteY233" fmla="*/ 700898 h 937896"/>
                  <a:gd name="connsiteX234" fmla="*/ 1021789 w 3532283"/>
                  <a:gd name="connsiteY234" fmla="*/ 721855 h 937896"/>
                  <a:gd name="connsiteX235" fmla="*/ 1021714 w 3532283"/>
                  <a:gd name="connsiteY235" fmla="*/ 722231 h 937896"/>
                  <a:gd name="connsiteX236" fmla="*/ 1052136 w 3532283"/>
                  <a:gd name="connsiteY236" fmla="*/ 716747 h 937896"/>
                  <a:gd name="connsiteX237" fmla="*/ 1035160 w 3532283"/>
                  <a:gd name="connsiteY237" fmla="*/ 720728 h 937896"/>
                  <a:gd name="connsiteX238" fmla="*/ 1032155 w 3532283"/>
                  <a:gd name="connsiteY238" fmla="*/ 719226 h 937896"/>
                  <a:gd name="connsiteX239" fmla="*/ 1027648 w 3532283"/>
                  <a:gd name="connsiteY239" fmla="*/ 698269 h 937896"/>
                  <a:gd name="connsiteX240" fmla="*/ 1027573 w 3532283"/>
                  <a:gd name="connsiteY240" fmla="*/ 697142 h 937896"/>
                  <a:gd name="connsiteX241" fmla="*/ 1027874 w 3532283"/>
                  <a:gd name="connsiteY241" fmla="*/ 696466 h 937896"/>
                  <a:gd name="connsiteX242" fmla="*/ 1028099 w 3532283"/>
                  <a:gd name="connsiteY242" fmla="*/ 696241 h 937896"/>
                  <a:gd name="connsiteX243" fmla="*/ 1028625 w 3532283"/>
                  <a:gd name="connsiteY243" fmla="*/ 695865 h 937896"/>
                  <a:gd name="connsiteX244" fmla="*/ 1029226 w 3532283"/>
                  <a:gd name="connsiteY244" fmla="*/ 695715 h 937896"/>
                  <a:gd name="connsiteX245" fmla="*/ 1046653 w 3532283"/>
                  <a:gd name="connsiteY245" fmla="*/ 691734 h 937896"/>
                  <a:gd name="connsiteX246" fmla="*/ 1047779 w 3532283"/>
                  <a:gd name="connsiteY246" fmla="*/ 691734 h 937896"/>
                  <a:gd name="connsiteX247" fmla="*/ 1047929 w 3532283"/>
                  <a:gd name="connsiteY247" fmla="*/ 691809 h 937896"/>
                  <a:gd name="connsiteX248" fmla="*/ 1048305 w 3532283"/>
                  <a:gd name="connsiteY248" fmla="*/ 692035 h 937896"/>
                  <a:gd name="connsiteX249" fmla="*/ 1048606 w 3532283"/>
                  <a:gd name="connsiteY249" fmla="*/ 692335 h 937896"/>
                  <a:gd name="connsiteX250" fmla="*/ 1048906 w 3532283"/>
                  <a:gd name="connsiteY250" fmla="*/ 692786 h 937896"/>
                  <a:gd name="connsiteX251" fmla="*/ 1049206 w 3532283"/>
                  <a:gd name="connsiteY251" fmla="*/ 693236 h 937896"/>
                  <a:gd name="connsiteX252" fmla="*/ 1054164 w 3532283"/>
                  <a:gd name="connsiteY252" fmla="*/ 714194 h 937896"/>
                  <a:gd name="connsiteX253" fmla="*/ 1052136 w 3532283"/>
                  <a:gd name="connsiteY253" fmla="*/ 716747 h 937896"/>
                  <a:gd name="connsiteX254" fmla="*/ 1084586 w 3532283"/>
                  <a:gd name="connsiteY254" fmla="*/ 709236 h 937896"/>
                  <a:gd name="connsiteX255" fmla="*/ 1067610 w 3532283"/>
                  <a:gd name="connsiteY255" fmla="*/ 713217 h 937896"/>
                  <a:gd name="connsiteX256" fmla="*/ 1064605 w 3532283"/>
                  <a:gd name="connsiteY256" fmla="*/ 711715 h 937896"/>
                  <a:gd name="connsiteX257" fmla="*/ 1059647 w 3532283"/>
                  <a:gd name="connsiteY257" fmla="*/ 690758 h 937896"/>
                  <a:gd name="connsiteX258" fmla="*/ 1059647 w 3532283"/>
                  <a:gd name="connsiteY258" fmla="*/ 690232 h 937896"/>
                  <a:gd name="connsiteX259" fmla="*/ 1059723 w 3532283"/>
                  <a:gd name="connsiteY259" fmla="*/ 689781 h 937896"/>
                  <a:gd name="connsiteX260" fmla="*/ 1059948 w 3532283"/>
                  <a:gd name="connsiteY260" fmla="*/ 689180 h 937896"/>
                  <a:gd name="connsiteX261" fmla="*/ 1060324 w 3532283"/>
                  <a:gd name="connsiteY261" fmla="*/ 688730 h 937896"/>
                  <a:gd name="connsiteX262" fmla="*/ 1061075 w 3532283"/>
                  <a:gd name="connsiteY262" fmla="*/ 688279 h 937896"/>
                  <a:gd name="connsiteX263" fmla="*/ 1061600 w 3532283"/>
                  <a:gd name="connsiteY263" fmla="*/ 688204 h 937896"/>
                  <a:gd name="connsiteX264" fmla="*/ 1078576 w 3532283"/>
                  <a:gd name="connsiteY264" fmla="*/ 684223 h 937896"/>
                  <a:gd name="connsiteX265" fmla="*/ 1081581 w 3532283"/>
                  <a:gd name="connsiteY265" fmla="*/ 685725 h 937896"/>
                  <a:gd name="connsiteX266" fmla="*/ 1086088 w 3532283"/>
                  <a:gd name="connsiteY266" fmla="*/ 706607 h 937896"/>
                  <a:gd name="connsiteX267" fmla="*/ 1084586 w 3532283"/>
                  <a:gd name="connsiteY267" fmla="*/ 709236 h 937896"/>
                  <a:gd name="connsiteX268" fmla="*/ 1116960 w 3532283"/>
                  <a:gd name="connsiteY268" fmla="*/ 702250 h 937896"/>
                  <a:gd name="connsiteX269" fmla="*/ 1099534 w 3532283"/>
                  <a:gd name="connsiteY269" fmla="*/ 705781 h 937896"/>
                  <a:gd name="connsiteX270" fmla="*/ 1097055 w 3532283"/>
                  <a:gd name="connsiteY270" fmla="*/ 704278 h 937896"/>
                  <a:gd name="connsiteX271" fmla="*/ 1092097 w 3532283"/>
                  <a:gd name="connsiteY271" fmla="*/ 683321 h 937896"/>
                  <a:gd name="connsiteX272" fmla="*/ 1094050 w 3532283"/>
                  <a:gd name="connsiteY272" fmla="*/ 680842 h 937896"/>
                  <a:gd name="connsiteX273" fmla="*/ 1111026 w 3532283"/>
                  <a:gd name="connsiteY273" fmla="*/ 676861 h 937896"/>
                  <a:gd name="connsiteX274" fmla="*/ 1113505 w 3532283"/>
                  <a:gd name="connsiteY274" fmla="*/ 678364 h 937896"/>
                  <a:gd name="connsiteX275" fmla="*/ 1118462 w 3532283"/>
                  <a:gd name="connsiteY275" fmla="*/ 699321 h 937896"/>
                  <a:gd name="connsiteX276" fmla="*/ 1116960 w 3532283"/>
                  <a:gd name="connsiteY276" fmla="*/ 702250 h 937896"/>
                  <a:gd name="connsiteX277" fmla="*/ 1148809 w 3532283"/>
                  <a:gd name="connsiteY277" fmla="*/ 694814 h 937896"/>
                  <a:gd name="connsiteX278" fmla="*/ 1131833 w 3532283"/>
                  <a:gd name="connsiteY278" fmla="*/ 698795 h 937896"/>
                  <a:gd name="connsiteX279" fmla="*/ 1129354 w 3532283"/>
                  <a:gd name="connsiteY279" fmla="*/ 696842 h 937896"/>
                  <a:gd name="connsiteX280" fmla="*/ 1124321 w 3532283"/>
                  <a:gd name="connsiteY280" fmla="*/ 675885 h 937896"/>
                  <a:gd name="connsiteX281" fmla="*/ 1125824 w 3532283"/>
                  <a:gd name="connsiteY281" fmla="*/ 673406 h 937896"/>
                  <a:gd name="connsiteX282" fmla="*/ 1143250 w 3532283"/>
                  <a:gd name="connsiteY282" fmla="*/ 669951 h 937896"/>
                  <a:gd name="connsiteX283" fmla="*/ 1145729 w 3532283"/>
                  <a:gd name="connsiteY283" fmla="*/ 671453 h 937896"/>
                  <a:gd name="connsiteX284" fmla="*/ 1150687 w 3532283"/>
                  <a:gd name="connsiteY284" fmla="*/ 691884 h 937896"/>
                  <a:gd name="connsiteX285" fmla="*/ 1148809 w 3532283"/>
                  <a:gd name="connsiteY285" fmla="*/ 694814 h 937896"/>
                  <a:gd name="connsiteX286" fmla="*/ 1181259 w 3532283"/>
                  <a:gd name="connsiteY286" fmla="*/ 687302 h 937896"/>
                  <a:gd name="connsiteX287" fmla="*/ 1164283 w 3532283"/>
                  <a:gd name="connsiteY287" fmla="*/ 691283 h 937896"/>
                  <a:gd name="connsiteX288" fmla="*/ 1161278 w 3532283"/>
                  <a:gd name="connsiteY288" fmla="*/ 689255 h 937896"/>
                  <a:gd name="connsiteX289" fmla="*/ 1156771 w 3532283"/>
                  <a:gd name="connsiteY289" fmla="*/ 668824 h 937896"/>
                  <a:gd name="connsiteX290" fmla="*/ 1156696 w 3532283"/>
                  <a:gd name="connsiteY290" fmla="*/ 667923 h 937896"/>
                  <a:gd name="connsiteX291" fmla="*/ 1156997 w 3532283"/>
                  <a:gd name="connsiteY291" fmla="*/ 667247 h 937896"/>
                  <a:gd name="connsiteX292" fmla="*/ 1157297 w 3532283"/>
                  <a:gd name="connsiteY292" fmla="*/ 666871 h 937896"/>
                  <a:gd name="connsiteX293" fmla="*/ 1157597 w 3532283"/>
                  <a:gd name="connsiteY293" fmla="*/ 666571 h 937896"/>
                  <a:gd name="connsiteX294" fmla="*/ 1157973 w 3532283"/>
                  <a:gd name="connsiteY294" fmla="*/ 666345 h 937896"/>
                  <a:gd name="connsiteX295" fmla="*/ 1158123 w 3532283"/>
                  <a:gd name="connsiteY295" fmla="*/ 666270 h 937896"/>
                  <a:gd name="connsiteX296" fmla="*/ 1158349 w 3532283"/>
                  <a:gd name="connsiteY296" fmla="*/ 666195 h 937896"/>
                  <a:gd name="connsiteX297" fmla="*/ 1175325 w 3532283"/>
                  <a:gd name="connsiteY297" fmla="*/ 662214 h 937896"/>
                  <a:gd name="connsiteX298" fmla="*/ 1176151 w 3532283"/>
                  <a:gd name="connsiteY298" fmla="*/ 662064 h 937896"/>
                  <a:gd name="connsiteX299" fmla="*/ 1176526 w 3532283"/>
                  <a:gd name="connsiteY299" fmla="*/ 662139 h 937896"/>
                  <a:gd name="connsiteX300" fmla="*/ 1176752 w 3532283"/>
                  <a:gd name="connsiteY300" fmla="*/ 662214 h 937896"/>
                  <a:gd name="connsiteX301" fmla="*/ 1176977 w 3532283"/>
                  <a:gd name="connsiteY301" fmla="*/ 662289 h 937896"/>
                  <a:gd name="connsiteX302" fmla="*/ 1177353 w 3532283"/>
                  <a:gd name="connsiteY302" fmla="*/ 662514 h 937896"/>
                  <a:gd name="connsiteX303" fmla="*/ 1177653 w 3532283"/>
                  <a:gd name="connsiteY303" fmla="*/ 662740 h 937896"/>
                  <a:gd name="connsiteX304" fmla="*/ 1178029 w 3532283"/>
                  <a:gd name="connsiteY304" fmla="*/ 663115 h 937896"/>
                  <a:gd name="connsiteX305" fmla="*/ 1178404 w 3532283"/>
                  <a:gd name="connsiteY305" fmla="*/ 663716 h 937896"/>
                  <a:gd name="connsiteX306" fmla="*/ 1182911 w 3532283"/>
                  <a:gd name="connsiteY306" fmla="*/ 684148 h 937896"/>
                  <a:gd name="connsiteX307" fmla="*/ 1181259 w 3532283"/>
                  <a:gd name="connsiteY307" fmla="*/ 687302 h 937896"/>
                  <a:gd name="connsiteX308" fmla="*/ 1213633 w 3532283"/>
                  <a:gd name="connsiteY308" fmla="*/ 679866 h 937896"/>
                  <a:gd name="connsiteX309" fmla="*/ 1196131 w 3532283"/>
                  <a:gd name="connsiteY309" fmla="*/ 683847 h 937896"/>
                  <a:gd name="connsiteX310" fmla="*/ 1193653 w 3532283"/>
                  <a:gd name="connsiteY310" fmla="*/ 681819 h 937896"/>
                  <a:gd name="connsiteX311" fmla="*/ 1188695 w 3532283"/>
                  <a:gd name="connsiteY311" fmla="*/ 661388 h 937896"/>
                  <a:gd name="connsiteX312" fmla="*/ 1190723 w 3532283"/>
                  <a:gd name="connsiteY312" fmla="*/ 658909 h 937896"/>
                  <a:gd name="connsiteX313" fmla="*/ 1207699 w 3532283"/>
                  <a:gd name="connsiteY313" fmla="*/ 654928 h 937896"/>
                  <a:gd name="connsiteX314" fmla="*/ 1210704 w 3532283"/>
                  <a:gd name="connsiteY314" fmla="*/ 656430 h 937896"/>
                  <a:gd name="connsiteX315" fmla="*/ 1215136 w 3532283"/>
                  <a:gd name="connsiteY315" fmla="*/ 676861 h 937896"/>
                  <a:gd name="connsiteX316" fmla="*/ 1213633 w 3532283"/>
                  <a:gd name="connsiteY316" fmla="*/ 679866 h 937896"/>
                  <a:gd name="connsiteX317" fmla="*/ 1246083 w 3532283"/>
                  <a:gd name="connsiteY317" fmla="*/ 672354 h 937896"/>
                  <a:gd name="connsiteX318" fmla="*/ 1228656 w 3532283"/>
                  <a:gd name="connsiteY318" fmla="*/ 676336 h 937896"/>
                  <a:gd name="connsiteX319" fmla="*/ 1227830 w 3532283"/>
                  <a:gd name="connsiteY319" fmla="*/ 676260 h 937896"/>
                  <a:gd name="connsiteX320" fmla="*/ 1227004 w 3532283"/>
                  <a:gd name="connsiteY320" fmla="*/ 675885 h 937896"/>
                  <a:gd name="connsiteX321" fmla="*/ 1226478 w 3532283"/>
                  <a:gd name="connsiteY321" fmla="*/ 675359 h 937896"/>
                  <a:gd name="connsiteX322" fmla="*/ 1226328 w 3532283"/>
                  <a:gd name="connsiteY322" fmla="*/ 675134 h 937896"/>
                  <a:gd name="connsiteX323" fmla="*/ 1226177 w 3532283"/>
                  <a:gd name="connsiteY323" fmla="*/ 674833 h 937896"/>
                  <a:gd name="connsiteX324" fmla="*/ 1226102 w 3532283"/>
                  <a:gd name="connsiteY324" fmla="*/ 674608 h 937896"/>
                  <a:gd name="connsiteX325" fmla="*/ 1226027 w 3532283"/>
                  <a:gd name="connsiteY325" fmla="*/ 674157 h 937896"/>
                  <a:gd name="connsiteX326" fmla="*/ 1221070 w 3532283"/>
                  <a:gd name="connsiteY326" fmla="*/ 653726 h 937896"/>
                  <a:gd name="connsiteX327" fmla="*/ 1222572 w 3532283"/>
                  <a:gd name="connsiteY327" fmla="*/ 651247 h 937896"/>
                  <a:gd name="connsiteX328" fmla="*/ 1239999 w 3532283"/>
                  <a:gd name="connsiteY328" fmla="*/ 647266 h 937896"/>
                  <a:gd name="connsiteX329" fmla="*/ 1240449 w 3532283"/>
                  <a:gd name="connsiteY329" fmla="*/ 647266 h 937896"/>
                  <a:gd name="connsiteX330" fmla="*/ 1240900 w 3532283"/>
                  <a:gd name="connsiteY330" fmla="*/ 647341 h 937896"/>
                  <a:gd name="connsiteX331" fmla="*/ 1241501 w 3532283"/>
                  <a:gd name="connsiteY331" fmla="*/ 647566 h 937896"/>
                  <a:gd name="connsiteX332" fmla="*/ 1241801 w 3532283"/>
                  <a:gd name="connsiteY332" fmla="*/ 647717 h 937896"/>
                  <a:gd name="connsiteX333" fmla="*/ 1242027 w 3532283"/>
                  <a:gd name="connsiteY333" fmla="*/ 647867 h 937896"/>
                  <a:gd name="connsiteX334" fmla="*/ 1242252 w 3532283"/>
                  <a:gd name="connsiteY334" fmla="*/ 648092 h 937896"/>
                  <a:gd name="connsiteX335" fmla="*/ 1242327 w 3532283"/>
                  <a:gd name="connsiteY335" fmla="*/ 648167 h 937896"/>
                  <a:gd name="connsiteX336" fmla="*/ 1242477 w 3532283"/>
                  <a:gd name="connsiteY336" fmla="*/ 648393 h 937896"/>
                  <a:gd name="connsiteX337" fmla="*/ 1242553 w 3532283"/>
                  <a:gd name="connsiteY337" fmla="*/ 648768 h 937896"/>
                  <a:gd name="connsiteX338" fmla="*/ 1247510 w 3532283"/>
                  <a:gd name="connsiteY338" fmla="*/ 670176 h 937896"/>
                  <a:gd name="connsiteX339" fmla="*/ 1246083 w 3532283"/>
                  <a:gd name="connsiteY339" fmla="*/ 672354 h 937896"/>
                  <a:gd name="connsiteX340" fmla="*/ 1277932 w 3532283"/>
                  <a:gd name="connsiteY340" fmla="*/ 665369 h 937896"/>
                  <a:gd name="connsiteX341" fmla="*/ 1260956 w 3532283"/>
                  <a:gd name="connsiteY341" fmla="*/ 669350 h 937896"/>
                  <a:gd name="connsiteX342" fmla="*/ 1258477 w 3532283"/>
                  <a:gd name="connsiteY342" fmla="*/ 667848 h 937896"/>
                  <a:gd name="connsiteX343" fmla="*/ 1253519 w 3532283"/>
                  <a:gd name="connsiteY343" fmla="*/ 646440 h 937896"/>
                  <a:gd name="connsiteX344" fmla="*/ 1255022 w 3532283"/>
                  <a:gd name="connsiteY344" fmla="*/ 643961 h 937896"/>
                  <a:gd name="connsiteX345" fmla="*/ 1272448 w 3532283"/>
                  <a:gd name="connsiteY345" fmla="*/ 639980 h 937896"/>
                  <a:gd name="connsiteX346" fmla="*/ 1274927 w 3532283"/>
                  <a:gd name="connsiteY346" fmla="*/ 642008 h 937896"/>
                  <a:gd name="connsiteX347" fmla="*/ 1279885 w 3532283"/>
                  <a:gd name="connsiteY347" fmla="*/ 662965 h 937896"/>
                  <a:gd name="connsiteX348" fmla="*/ 1277932 w 3532283"/>
                  <a:gd name="connsiteY348" fmla="*/ 665369 h 937896"/>
                  <a:gd name="connsiteX349" fmla="*/ 1435448 w 3532283"/>
                  <a:gd name="connsiteY349" fmla="*/ 527833 h 937896"/>
                  <a:gd name="connsiteX350" fmla="*/ 1379637 w 3532283"/>
                  <a:gd name="connsiteY350" fmla="*/ 503421 h 937896"/>
                  <a:gd name="connsiteX351" fmla="*/ 1312860 w 3532283"/>
                  <a:gd name="connsiteY351" fmla="*/ 475027 h 937896"/>
                  <a:gd name="connsiteX352" fmla="*/ 1325329 w 3532283"/>
                  <a:gd name="connsiteY352" fmla="*/ 470520 h 937896"/>
                  <a:gd name="connsiteX353" fmla="*/ 1379637 w 3532283"/>
                  <a:gd name="connsiteY353" fmla="*/ 494933 h 937896"/>
                  <a:gd name="connsiteX354" fmla="*/ 1446415 w 3532283"/>
                  <a:gd name="connsiteY354" fmla="*/ 524303 h 937896"/>
                  <a:gd name="connsiteX355" fmla="*/ 1435448 w 3532283"/>
                  <a:gd name="connsiteY355" fmla="*/ 527833 h 937896"/>
                  <a:gd name="connsiteX356" fmla="*/ 1528666 w 3532283"/>
                  <a:gd name="connsiteY356" fmla="*/ 582141 h 937896"/>
                  <a:gd name="connsiteX357" fmla="*/ 1516197 w 3532283"/>
                  <a:gd name="connsiteY357" fmla="*/ 571175 h 937896"/>
                  <a:gd name="connsiteX358" fmla="*/ 1502751 w 3532283"/>
                  <a:gd name="connsiteY358" fmla="*/ 558255 h 937896"/>
                  <a:gd name="connsiteX359" fmla="*/ 1500272 w 3532283"/>
                  <a:gd name="connsiteY359" fmla="*/ 551269 h 937896"/>
                  <a:gd name="connsiteX360" fmla="*/ 1508234 w 3532283"/>
                  <a:gd name="connsiteY360" fmla="*/ 548790 h 937896"/>
                  <a:gd name="connsiteX361" fmla="*/ 1516197 w 3532283"/>
                  <a:gd name="connsiteY361" fmla="*/ 557804 h 937896"/>
                  <a:gd name="connsiteX362" fmla="*/ 1531670 w 3532283"/>
                  <a:gd name="connsiteY362" fmla="*/ 574254 h 937896"/>
                  <a:gd name="connsiteX363" fmla="*/ 1532647 w 3532283"/>
                  <a:gd name="connsiteY363" fmla="*/ 578235 h 937896"/>
                  <a:gd name="connsiteX364" fmla="*/ 1528666 w 3532283"/>
                  <a:gd name="connsiteY364" fmla="*/ 582141 h 937896"/>
                  <a:gd name="connsiteX365" fmla="*/ 2061982 w 3532283"/>
                  <a:gd name="connsiteY365" fmla="*/ 465488 h 937896"/>
                  <a:gd name="connsiteX366" fmla="*/ 2069418 w 3532283"/>
                  <a:gd name="connsiteY366" fmla="*/ 463535 h 937896"/>
                  <a:gd name="connsiteX367" fmla="*/ 2071447 w 3532283"/>
                  <a:gd name="connsiteY367" fmla="*/ 464061 h 937896"/>
                  <a:gd name="connsiteX368" fmla="*/ 2061982 w 3532283"/>
                  <a:gd name="connsiteY368" fmla="*/ 465488 h 937896"/>
                  <a:gd name="connsiteX369" fmla="*/ 2082939 w 3532283"/>
                  <a:gd name="connsiteY369" fmla="*/ 463009 h 937896"/>
                  <a:gd name="connsiteX370" fmla="*/ 2084967 w 3532283"/>
                  <a:gd name="connsiteY370" fmla="*/ 460004 h 937896"/>
                  <a:gd name="connsiteX371" fmla="*/ 2101868 w 3532283"/>
                  <a:gd name="connsiteY371" fmla="*/ 456023 h 937896"/>
                  <a:gd name="connsiteX372" fmla="*/ 2104347 w 3532283"/>
                  <a:gd name="connsiteY372" fmla="*/ 457976 h 937896"/>
                  <a:gd name="connsiteX373" fmla="*/ 2105324 w 3532283"/>
                  <a:gd name="connsiteY373" fmla="*/ 461957 h 937896"/>
                  <a:gd name="connsiteX374" fmla="*/ 2082939 w 3532283"/>
                  <a:gd name="connsiteY374" fmla="*/ 463009 h 937896"/>
                  <a:gd name="connsiteX375" fmla="*/ 2116816 w 3532283"/>
                  <a:gd name="connsiteY375" fmla="*/ 462032 h 937896"/>
                  <a:gd name="connsiteX376" fmla="*/ 2115314 w 3532283"/>
                  <a:gd name="connsiteY376" fmla="*/ 455573 h 937896"/>
                  <a:gd name="connsiteX377" fmla="*/ 2116816 w 3532283"/>
                  <a:gd name="connsiteY377" fmla="*/ 452568 h 937896"/>
                  <a:gd name="connsiteX378" fmla="*/ 2134243 w 3532283"/>
                  <a:gd name="connsiteY378" fmla="*/ 449113 h 937896"/>
                  <a:gd name="connsiteX379" fmla="*/ 2134468 w 3532283"/>
                  <a:gd name="connsiteY379" fmla="*/ 449038 h 937896"/>
                  <a:gd name="connsiteX380" fmla="*/ 2134693 w 3532283"/>
                  <a:gd name="connsiteY380" fmla="*/ 448962 h 937896"/>
                  <a:gd name="connsiteX381" fmla="*/ 2135219 w 3532283"/>
                  <a:gd name="connsiteY381" fmla="*/ 448887 h 937896"/>
                  <a:gd name="connsiteX382" fmla="*/ 2135294 w 3532283"/>
                  <a:gd name="connsiteY382" fmla="*/ 448887 h 937896"/>
                  <a:gd name="connsiteX383" fmla="*/ 2135445 w 3532283"/>
                  <a:gd name="connsiteY383" fmla="*/ 448887 h 937896"/>
                  <a:gd name="connsiteX384" fmla="*/ 2135670 w 3532283"/>
                  <a:gd name="connsiteY384" fmla="*/ 448962 h 937896"/>
                  <a:gd name="connsiteX385" fmla="*/ 2135745 w 3532283"/>
                  <a:gd name="connsiteY385" fmla="*/ 448962 h 937896"/>
                  <a:gd name="connsiteX386" fmla="*/ 2136121 w 3532283"/>
                  <a:gd name="connsiteY386" fmla="*/ 449188 h 937896"/>
                  <a:gd name="connsiteX387" fmla="*/ 2136196 w 3532283"/>
                  <a:gd name="connsiteY387" fmla="*/ 449263 h 937896"/>
                  <a:gd name="connsiteX388" fmla="*/ 2136722 w 3532283"/>
                  <a:gd name="connsiteY388" fmla="*/ 450540 h 937896"/>
                  <a:gd name="connsiteX389" fmla="*/ 2140252 w 3532283"/>
                  <a:gd name="connsiteY389" fmla="*/ 464962 h 937896"/>
                  <a:gd name="connsiteX390" fmla="*/ 2116816 w 3532283"/>
                  <a:gd name="connsiteY390" fmla="*/ 462032 h 937896"/>
                  <a:gd name="connsiteX391" fmla="*/ 2172101 w 3532283"/>
                  <a:gd name="connsiteY391" fmla="*/ 466539 h 937896"/>
                  <a:gd name="connsiteX392" fmla="*/ 2157153 w 3532283"/>
                  <a:gd name="connsiteY392" fmla="*/ 470070 h 937896"/>
                  <a:gd name="connsiteX393" fmla="*/ 2152195 w 3532283"/>
                  <a:gd name="connsiteY393" fmla="*/ 468042 h 937896"/>
                  <a:gd name="connsiteX394" fmla="*/ 2147688 w 3532283"/>
                  <a:gd name="connsiteY394" fmla="*/ 448136 h 937896"/>
                  <a:gd name="connsiteX395" fmla="*/ 2149191 w 3532283"/>
                  <a:gd name="connsiteY395" fmla="*/ 445657 h 937896"/>
                  <a:gd name="connsiteX396" fmla="*/ 2166617 w 3532283"/>
                  <a:gd name="connsiteY396" fmla="*/ 441676 h 937896"/>
                  <a:gd name="connsiteX397" fmla="*/ 2169096 w 3532283"/>
                  <a:gd name="connsiteY397" fmla="*/ 443179 h 937896"/>
                  <a:gd name="connsiteX398" fmla="*/ 2174054 w 3532283"/>
                  <a:gd name="connsiteY398" fmla="*/ 464136 h 937896"/>
                  <a:gd name="connsiteX399" fmla="*/ 2172101 w 3532283"/>
                  <a:gd name="connsiteY399" fmla="*/ 466539 h 937896"/>
                  <a:gd name="connsiteX400" fmla="*/ 2204551 w 3532283"/>
                  <a:gd name="connsiteY400" fmla="*/ 459028 h 937896"/>
                  <a:gd name="connsiteX401" fmla="*/ 2187124 w 3532283"/>
                  <a:gd name="connsiteY401" fmla="*/ 463009 h 937896"/>
                  <a:gd name="connsiteX402" fmla="*/ 2184645 w 3532283"/>
                  <a:gd name="connsiteY402" fmla="*/ 461507 h 937896"/>
                  <a:gd name="connsiteX403" fmla="*/ 2179687 w 3532283"/>
                  <a:gd name="connsiteY403" fmla="*/ 440550 h 937896"/>
                  <a:gd name="connsiteX404" fmla="*/ 2181640 w 3532283"/>
                  <a:gd name="connsiteY404" fmla="*/ 438071 h 937896"/>
                  <a:gd name="connsiteX405" fmla="*/ 2198616 w 3532283"/>
                  <a:gd name="connsiteY405" fmla="*/ 434090 h 937896"/>
                  <a:gd name="connsiteX406" fmla="*/ 2201621 w 3532283"/>
                  <a:gd name="connsiteY406" fmla="*/ 435592 h 937896"/>
                  <a:gd name="connsiteX407" fmla="*/ 2206128 w 3532283"/>
                  <a:gd name="connsiteY407" fmla="*/ 456549 h 937896"/>
                  <a:gd name="connsiteX408" fmla="*/ 2204551 w 3532283"/>
                  <a:gd name="connsiteY408" fmla="*/ 459028 h 937896"/>
                  <a:gd name="connsiteX409" fmla="*/ 2377015 w 3532283"/>
                  <a:gd name="connsiteY409" fmla="*/ 675885 h 937896"/>
                  <a:gd name="connsiteX410" fmla="*/ 2389484 w 3532283"/>
                  <a:gd name="connsiteY410" fmla="*/ 689330 h 937896"/>
                  <a:gd name="connsiteX411" fmla="*/ 2402403 w 3532283"/>
                  <a:gd name="connsiteY411" fmla="*/ 725761 h 937896"/>
                  <a:gd name="connsiteX412" fmla="*/ 2402403 w 3532283"/>
                  <a:gd name="connsiteY412" fmla="*/ 782097 h 937896"/>
                  <a:gd name="connsiteX413" fmla="*/ 2389484 w 3532283"/>
                  <a:gd name="connsiteY413" fmla="*/ 768652 h 937896"/>
                  <a:gd name="connsiteX414" fmla="*/ 2377015 w 3532283"/>
                  <a:gd name="connsiteY414" fmla="*/ 731770 h 937896"/>
                  <a:gd name="connsiteX415" fmla="*/ 2377015 w 3532283"/>
                  <a:gd name="connsiteY415" fmla="*/ 675885 h 937896"/>
                  <a:gd name="connsiteX416" fmla="*/ 2236925 w 3532283"/>
                  <a:gd name="connsiteY416" fmla="*/ 452042 h 937896"/>
                  <a:gd name="connsiteX417" fmla="*/ 2219498 w 3532283"/>
                  <a:gd name="connsiteY417" fmla="*/ 455573 h 937896"/>
                  <a:gd name="connsiteX418" fmla="*/ 2217020 w 3532283"/>
                  <a:gd name="connsiteY418" fmla="*/ 454070 h 937896"/>
                  <a:gd name="connsiteX419" fmla="*/ 2212062 w 3532283"/>
                  <a:gd name="connsiteY419" fmla="*/ 433113 h 937896"/>
                  <a:gd name="connsiteX420" fmla="*/ 2214015 w 3532283"/>
                  <a:gd name="connsiteY420" fmla="*/ 430634 h 937896"/>
                  <a:gd name="connsiteX421" fmla="*/ 2230991 w 3532283"/>
                  <a:gd name="connsiteY421" fmla="*/ 426653 h 937896"/>
                  <a:gd name="connsiteX422" fmla="*/ 2233470 w 3532283"/>
                  <a:gd name="connsiteY422" fmla="*/ 428156 h 937896"/>
                  <a:gd name="connsiteX423" fmla="*/ 2238427 w 3532283"/>
                  <a:gd name="connsiteY423" fmla="*/ 449113 h 937896"/>
                  <a:gd name="connsiteX424" fmla="*/ 2236925 w 3532283"/>
                  <a:gd name="connsiteY424" fmla="*/ 452042 h 937896"/>
                  <a:gd name="connsiteX425" fmla="*/ 2268849 w 3532283"/>
                  <a:gd name="connsiteY425" fmla="*/ 444606 h 937896"/>
                  <a:gd name="connsiteX426" fmla="*/ 2251873 w 3532283"/>
                  <a:gd name="connsiteY426" fmla="*/ 448587 h 937896"/>
                  <a:gd name="connsiteX427" fmla="*/ 2249394 w 3532283"/>
                  <a:gd name="connsiteY427" fmla="*/ 446634 h 937896"/>
                  <a:gd name="connsiteX428" fmla="*/ 2244437 w 3532283"/>
                  <a:gd name="connsiteY428" fmla="*/ 425677 h 937896"/>
                  <a:gd name="connsiteX429" fmla="*/ 2245939 w 3532283"/>
                  <a:gd name="connsiteY429" fmla="*/ 423198 h 937896"/>
                  <a:gd name="connsiteX430" fmla="*/ 2263365 w 3532283"/>
                  <a:gd name="connsiteY430" fmla="*/ 419217 h 937896"/>
                  <a:gd name="connsiteX431" fmla="*/ 2265844 w 3532283"/>
                  <a:gd name="connsiteY431" fmla="*/ 420719 h 937896"/>
                  <a:gd name="connsiteX432" fmla="*/ 2270802 w 3532283"/>
                  <a:gd name="connsiteY432" fmla="*/ 441676 h 937896"/>
                  <a:gd name="connsiteX433" fmla="*/ 2268849 w 3532283"/>
                  <a:gd name="connsiteY433" fmla="*/ 444606 h 937896"/>
                  <a:gd name="connsiteX434" fmla="*/ 2301224 w 3532283"/>
                  <a:gd name="connsiteY434" fmla="*/ 437094 h 937896"/>
                  <a:gd name="connsiteX435" fmla="*/ 2284247 w 3532283"/>
                  <a:gd name="connsiteY435" fmla="*/ 441075 h 937896"/>
                  <a:gd name="connsiteX436" fmla="*/ 2283947 w 3532283"/>
                  <a:gd name="connsiteY436" fmla="*/ 441075 h 937896"/>
                  <a:gd name="connsiteX437" fmla="*/ 2283797 w 3532283"/>
                  <a:gd name="connsiteY437" fmla="*/ 441075 h 937896"/>
                  <a:gd name="connsiteX438" fmla="*/ 2283271 w 3532283"/>
                  <a:gd name="connsiteY438" fmla="*/ 441000 h 937896"/>
                  <a:gd name="connsiteX439" fmla="*/ 2282820 w 3532283"/>
                  <a:gd name="connsiteY439" fmla="*/ 440850 h 937896"/>
                  <a:gd name="connsiteX440" fmla="*/ 2282595 w 3532283"/>
                  <a:gd name="connsiteY440" fmla="*/ 440775 h 937896"/>
                  <a:gd name="connsiteX441" fmla="*/ 2282219 w 3532283"/>
                  <a:gd name="connsiteY441" fmla="*/ 440550 h 937896"/>
                  <a:gd name="connsiteX442" fmla="*/ 2281393 w 3532283"/>
                  <a:gd name="connsiteY442" fmla="*/ 439648 h 937896"/>
                  <a:gd name="connsiteX443" fmla="*/ 2281093 w 3532283"/>
                  <a:gd name="connsiteY443" fmla="*/ 439047 h 937896"/>
                  <a:gd name="connsiteX444" fmla="*/ 2276586 w 3532283"/>
                  <a:gd name="connsiteY444" fmla="*/ 418090 h 937896"/>
                  <a:gd name="connsiteX445" fmla="*/ 2278088 w 3532283"/>
                  <a:gd name="connsiteY445" fmla="*/ 415611 h 937896"/>
                  <a:gd name="connsiteX446" fmla="*/ 2295064 w 3532283"/>
                  <a:gd name="connsiteY446" fmla="*/ 411630 h 937896"/>
                  <a:gd name="connsiteX447" fmla="*/ 2296491 w 3532283"/>
                  <a:gd name="connsiteY447" fmla="*/ 411630 h 937896"/>
                  <a:gd name="connsiteX448" fmla="*/ 2296867 w 3532283"/>
                  <a:gd name="connsiteY448" fmla="*/ 411856 h 937896"/>
                  <a:gd name="connsiteX449" fmla="*/ 2297167 w 3532283"/>
                  <a:gd name="connsiteY449" fmla="*/ 412081 h 937896"/>
                  <a:gd name="connsiteX450" fmla="*/ 2297468 w 3532283"/>
                  <a:gd name="connsiteY450" fmla="*/ 412381 h 937896"/>
                  <a:gd name="connsiteX451" fmla="*/ 2297843 w 3532283"/>
                  <a:gd name="connsiteY451" fmla="*/ 412832 h 937896"/>
                  <a:gd name="connsiteX452" fmla="*/ 2298144 w 3532283"/>
                  <a:gd name="connsiteY452" fmla="*/ 413283 h 937896"/>
                  <a:gd name="connsiteX453" fmla="*/ 2302651 w 3532283"/>
                  <a:gd name="connsiteY453" fmla="*/ 434240 h 937896"/>
                  <a:gd name="connsiteX454" fmla="*/ 2301224 w 3532283"/>
                  <a:gd name="connsiteY454" fmla="*/ 437094 h 937896"/>
                  <a:gd name="connsiteX455" fmla="*/ 2333598 w 3532283"/>
                  <a:gd name="connsiteY455" fmla="*/ 429658 h 937896"/>
                  <a:gd name="connsiteX456" fmla="*/ 2316171 w 3532283"/>
                  <a:gd name="connsiteY456" fmla="*/ 433639 h 937896"/>
                  <a:gd name="connsiteX457" fmla="*/ 2313693 w 3532283"/>
                  <a:gd name="connsiteY457" fmla="*/ 431611 h 937896"/>
                  <a:gd name="connsiteX458" fmla="*/ 2308735 w 3532283"/>
                  <a:gd name="connsiteY458" fmla="*/ 410654 h 937896"/>
                  <a:gd name="connsiteX459" fmla="*/ 2310688 w 3532283"/>
                  <a:gd name="connsiteY459" fmla="*/ 408175 h 937896"/>
                  <a:gd name="connsiteX460" fmla="*/ 2327664 w 3532283"/>
                  <a:gd name="connsiteY460" fmla="*/ 404194 h 937896"/>
                  <a:gd name="connsiteX461" fmla="*/ 2330143 w 3532283"/>
                  <a:gd name="connsiteY461" fmla="*/ 405696 h 937896"/>
                  <a:gd name="connsiteX462" fmla="*/ 2335100 w 3532283"/>
                  <a:gd name="connsiteY462" fmla="*/ 426653 h 937896"/>
                  <a:gd name="connsiteX463" fmla="*/ 2333598 w 3532283"/>
                  <a:gd name="connsiteY463" fmla="*/ 429658 h 937896"/>
                  <a:gd name="connsiteX464" fmla="*/ 2367400 w 3532283"/>
                  <a:gd name="connsiteY464" fmla="*/ 420193 h 937896"/>
                  <a:gd name="connsiteX465" fmla="*/ 2366649 w 3532283"/>
                  <a:gd name="connsiteY465" fmla="*/ 421696 h 937896"/>
                  <a:gd name="connsiteX466" fmla="*/ 2365973 w 3532283"/>
                  <a:gd name="connsiteY466" fmla="*/ 422146 h 937896"/>
                  <a:gd name="connsiteX467" fmla="*/ 2348546 w 3532283"/>
                  <a:gd name="connsiteY467" fmla="*/ 426127 h 937896"/>
                  <a:gd name="connsiteX468" fmla="*/ 2346067 w 3532283"/>
                  <a:gd name="connsiteY468" fmla="*/ 424625 h 937896"/>
                  <a:gd name="connsiteX469" fmla="*/ 2341034 w 3532283"/>
                  <a:gd name="connsiteY469" fmla="*/ 403217 h 937896"/>
                  <a:gd name="connsiteX470" fmla="*/ 2342537 w 3532283"/>
                  <a:gd name="connsiteY470" fmla="*/ 400739 h 937896"/>
                  <a:gd name="connsiteX471" fmla="*/ 2359964 w 3532283"/>
                  <a:gd name="connsiteY471" fmla="*/ 396757 h 937896"/>
                  <a:gd name="connsiteX472" fmla="*/ 2362442 w 3532283"/>
                  <a:gd name="connsiteY472" fmla="*/ 398260 h 937896"/>
                  <a:gd name="connsiteX473" fmla="*/ 2367400 w 3532283"/>
                  <a:gd name="connsiteY473" fmla="*/ 419668 h 937896"/>
                  <a:gd name="connsiteX474" fmla="*/ 2367400 w 3532283"/>
                  <a:gd name="connsiteY474" fmla="*/ 420193 h 937896"/>
                  <a:gd name="connsiteX475" fmla="*/ 2399850 w 3532283"/>
                  <a:gd name="connsiteY475" fmla="*/ 412757 h 937896"/>
                  <a:gd name="connsiteX476" fmla="*/ 2399774 w 3532283"/>
                  <a:gd name="connsiteY476" fmla="*/ 413057 h 937896"/>
                  <a:gd name="connsiteX477" fmla="*/ 2398873 w 3532283"/>
                  <a:gd name="connsiteY477" fmla="*/ 414259 h 937896"/>
                  <a:gd name="connsiteX478" fmla="*/ 2397896 w 3532283"/>
                  <a:gd name="connsiteY478" fmla="*/ 414710 h 937896"/>
                  <a:gd name="connsiteX479" fmla="*/ 2380920 w 3532283"/>
                  <a:gd name="connsiteY479" fmla="*/ 418691 h 937896"/>
                  <a:gd name="connsiteX480" fmla="*/ 2378442 w 3532283"/>
                  <a:gd name="connsiteY480" fmla="*/ 417189 h 937896"/>
                  <a:gd name="connsiteX481" fmla="*/ 2373409 w 3532283"/>
                  <a:gd name="connsiteY481" fmla="*/ 395781 h 937896"/>
                  <a:gd name="connsiteX482" fmla="*/ 2374911 w 3532283"/>
                  <a:gd name="connsiteY482" fmla="*/ 393302 h 937896"/>
                  <a:gd name="connsiteX483" fmla="*/ 2392338 w 3532283"/>
                  <a:gd name="connsiteY483" fmla="*/ 389321 h 937896"/>
                  <a:gd name="connsiteX484" fmla="*/ 2392789 w 3532283"/>
                  <a:gd name="connsiteY484" fmla="*/ 389396 h 937896"/>
                  <a:gd name="connsiteX485" fmla="*/ 2393315 w 3532283"/>
                  <a:gd name="connsiteY485" fmla="*/ 389546 h 937896"/>
                  <a:gd name="connsiteX486" fmla="*/ 2393690 w 3532283"/>
                  <a:gd name="connsiteY486" fmla="*/ 389772 h 937896"/>
                  <a:gd name="connsiteX487" fmla="*/ 2393991 w 3532283"/>
                  <a:gd name="connsiteY487" fmla="*/ 389997 h 937896"/>
                  <a:gd name="connsiteX488" fmla="*/ 2394216 w 3532283"/>
                  <a:gd name="connsiteY488" fmla="*/ 390222 h 937896"/>
                  <a:gd name="connsiteX489" fmla="*/ 2394441 w 3532283"/>
                  <a:gd name="connsiteY489" fmla="*/ 390448 h 937896"/>
                  <a:gd name="connsiteX490" fmla="*/ 2394892 w 3532283"/>
                  <a:gd name="connsiteY490" fmla="*/ 391424 h 937896"/>
                  <a:gd name="connsiteX491" fmla="*/ 2399850 w 3532283"/>
                  <a:gd name="connsiteY491" fmla="*/ 412381 h 937896"/>
                  <a:gd name="connsiteX492" fmla="*/ 2399850 w 3532283"/>
                  <a:gd name="connsiteY492" fmla="*/ 412757 h 937896"/>
                  <a:gd name="connsiteX493" fmla="*/ 2511095 w 3532283"/>
                  <a:gd name="connsiteY493" fmla="*/ 460530 h 937896"/>
                  <a:gd name="connsiteX494" fmla="*/ 2506588 w 3532283"/>
                  <a:gd name="connsiteY494" fmla="*/ 463985 h 937896"/>
                  <a:gd name="connsiteX495" fmla="*/ 2470232 w 3532283"/>
                  <a:gd name="connsiteY495" fmla="*/ 472473 h 937896"/>
                  <a:gd name="connsiteX496" fmla="*/ 2461744 w 3532283"/>
                  <a:gd name="connsiteY496" fmla="*/ 474952 h 937896"/>
                  <a:gd name="connsiteX497" fmla="*/ 2455735 w 3532283"/>
                  <a:gd name="connsiteY497" fmla="*/ 473976 h 937896"/>
                  <a:gd name="connsiteX498" fmla="*/ 2452205 w 3532283"/>
                  <a:gd name="connsiteY498" fmla="*/ 469018 h 937896"/>
                  <a:gd name="connsiteX499" fmla="*/ 2428769 w 3532283"/>
                  <a:gd name="connsiteY499" fmla="*/ 369866 h 937896"/>
                  <a:gd name="connsiteX500" fmla="*/ 2429745 w 3532283"/>
                  <a:gd name="connsiteY500" fmla="*/ 364383 h 937896"/>
                  <a:gd name="connsiteX501" fmla="*/ 2434252 w 3532283"/>
                  <a:gd name="connsiteY501" fmla="*/ 360853 h 937896"/>
                  <a:gd name="connsiteX502" fmla="*/ 2470157 w 3532283"/>
                  <a:gd name="connsiteY502" fmla="*/ 352365 h 937896"/>
                  <a:gd name="connsiteX503" fmla="*/ 2479096 w 3532283"/>
                  <a:gd name="connsiteY503" fmla="*/ 350412 h 937896"/>
                  <a:gd name="connsiteX504" fmla="*/ 2484579 w 3532283"/>
                  <a:gd name="connsiteY504" fmla="*/ 350937 h 937896"/>
                  <a:gd name="connsiteX505" fmla="*/ 2485255 w 3532283"/>
                  <a:gd name="connsiteY505" fmla="*/ 351313 h 937896"/>
                  <a:gd name="connsiteX506" fmla="*/ 2485405 w 3532283"/>
                  <a:gd name="connsiteY506" fmla="*/ 351388 h 937896"/>
                  <a:gd name="connsiteX507" fmla="*/ 2485706 w 3532283"/>
                  <a:gd name="connsiteY507" fmla="*/ 351613 h 937896"/>
                  <a:gd name="connsiteX508" fmla="*/ 2485931 w 3532283"/>
                  <a:gd name="connsiteY508" fmla="*/ 351839 h 937896"/>
                  <a:gd name="connsiteX509" fmla="*/ 2486382 w 3532283"/>
                  <a:gd name="connsiteY509" fmla="*/ 352365 h 937896"/>
                  <a:gd name="connsiteX510" fmla="*/ 2486682 w 3532283"/>
                  <a:gd name="connsiteY510" fmla="*/ 352740 h 937896"/>
                  <a:gd name="connsiteX511" fmla="*/ 2486983 w 3532283"/>
                  <a:gd name="connsiteY511" fmla="*/ 353191 h 937896"/>
                  <a:gd name="connsiteX512" fmla="*/ 2487509 w 3532283"/>
                  <a:gd name="connsiteY512" fmla="*/ 354167 h 937896"/>
                  <a:gd name="connsiteX513" fmla="*/ 2487884 w 3532283"/>
                  <a:gd name="connsiteY513" fmla="*/ 355144 h 937896"/>
                  <a:gd name="connsiteX514" fmla="*/ 2488110 w 3532283"/>
                  <a:gd name="connsiteY514" fmla="*/ 355895 h 937896"/>
                  <a:gd name="connsiteX515" fmla="*/ 2511996 w 3532283"/>
                  <a:gd name="connsiteY515" fmla="*/ 455047 h 937896"/>
                  <a:gd name="connsiteX516" fmla="*/ 2511095 w 3532283"/>
                  <a:gd name="connsiteY516" fmla="*/ 460530 h 937896"/>
                  <a:gd name="connsiteX517" fmla="*/ 2585834 w 3532283"/>
                  <a:gd name="connsiteY517" fmla="*/ 374824 h 937896"/>
                  <a:gd name="connsiteX518" fmla="*/ 2568408 w 3532283"/>
                  <a:gd name="connsiteY518" fmla="*/ 378805 h 937896"/>
                  <a:gd name="connsiteX519" fmla="*/ 2565929 w 3532283"/>
                  <a:gd name="connsiteY519" fmla="*/ 376852 h 937896"/>
                  <a:gd name="connsiteX520" fmla="*/ 2560971 w 3532283"/>
                  <a:gd name="connsiteY520" fmla="*/ 355895 h 937896"/>
                  <a:gd name="connsiteX521" fmla="*/ 2562474 w 3532283"/>
                  <a:gd name="connsiteY521" fmla="*/ 353416 h 937896"/>
                  <a:gd name="connsiteX522" fmla="*/ 2579900 w 3532283"/>
                  <a:gd name="connsiteY522" fmla="*/ 349435 h 937896"/>
                  <a:gd name="connsiteX523" fmla="*/ 2582379 w 3532283"/>
                  <a:gd name="connsiteY523" fmla="*/ 350937 h 937896"/>
                  <a:gd name="connsiteX524" fmla="*/ 2587337 w 3532283"/>
                  <a:gd name="connsiteY524" fmla="*/ 371894 h 937896"/>
                  <a:gd name="connsiteX525" fmla="*/ 2585834 w 3532283"/>
                  <a:gd name="connsiteY525" fmla="*/ 374824 h 937896"/>
                  <a:gd name="connsiteX526" fmla="*/ 2617683 w 3532283"/>
                  <a:gd name="connsiteY526" fmla="*/ 367312 h 937896"/>
                  <a:gd name="connsiteX527" fmla="*/ 2600707 w 3532283"/>
                  <a:gd name="connsiteY527" fmla="*/ 371293 h 937896"/>
                  <a:gd name="connsiteX528" fmla="*/ 2597702 w 3532283"/>
                  <a:gd name="connsiteY528" fmla="*/ 369340 h 937896"/>
                  <a:gd name="connsiteX529" fmla="*/ 2593196 w 3532283"/>
                  <a:gd name="connsiteY529" fmla="*/ 348383 h 937896"/>
                  <a:gd name="connsiteX530" fmla="*/ 2594698 w 3532283"/>
                  <a:gd name="connsiteY530" fmla="*/ 345905 h 937896"/>
                  <a:gd name="connsiteX531" fmla="*/ 2612124 w 3532283"/>
                  <a:gd name="connsiteY531" fmla="*/ 341924 h 937896"/>
                  <a:gd name="connsiteX532" fmla="*/ 2614603 w 3532283"/>
                  <a:gd name="connsiteY532" fmla="*/ 343426 h 937896"/>
                  <a:gd name="connsiteX533" fmla="*/ 2619561 w 3532283"/>
                  <a:gd name="connsiteY533" fmla="*/ 364383 h 937896"/>
                  <a:gd name="connsiteX534" fmla="*/ 2617683 w 3532283"/>
                  <a:gd name="connsiteY534" fmla="*/ 367312 h 937896"/>
                  <a:gd name="connsiteX535" fmla="*/ 2650133 w 3532283"/>
                  <a:gd name="connsiteY535" fmla="*/ 359876 h 937896"/>
                  <a:gd name="connsiteX536" fmla="*/ 2633157 w 3532283"/>
                  <a:gd name="connsiteY536" fmla="*/ 363857 h 937896"/>
                  <a:gd name="connsiteX537" fmla="*/ 2630152 w 3532283"/>
                  <a:gd name="connsiteY537" fmla="*/ 361904 h 937896"/>
                  <a:gd name="connsiteX538" fmla="*/ 2625195 w 3532283"/>
                  <a:gd name="connsiteY538" fmla="*/ 340947 h 937896"/>
                  <a:gd name="connsiteX539" fmla="*/ 2627147 w 3532283"/>
                  <a:gd name="connsiteY539" fmla="*/ 338468 h 937896"/>
                  <a:gd name="connsiteX540" fmla="*/ 2644123 w 3532283"/>
                  <a:gd name="connsiteY540" fmla="*/ 334487 h 937896"/>
                  <a:gd name="connsiteX541" fmla="*/ 2647128 w 3532283"/>
                  <a:gd name="connsiteY541" fmla="*/ 335989 h 937896"/>
                  <a:gd name="connsiteX542" fmla="*/ 2651635 w 3532283"/>
                  <a:gd name="connsiteY542" fmla="*/ 356947 h 937896"/>
                  <a:gd name="connsiteX543" fmla="*/ 2650133 w 3532283"/>
                  <a:gd name="connsiteY543" fmla="*/ 359876 h 937896"/>
                  <a:gd name="connsiteX544" fmla="*/ 2682507 w 3532283"/>
                  <a:gd name="connsiteY544" fmla="*/ 352365 h 937896"/>
                  <a:gd name="connsiteX545" fmla="*/ 2665081 w 3532283"/>
                  <a:gd name="connsiteY545" fmla="*/ 356346 h 937896"/>
                  <a:gd name="connsiteX546" fmla="*/ 2662602 w 3532283"/>
                  <a:gd name="connsiteY546" fmla="*/ 354393 h 937896"/>
                  <a:gd name="connsiteX547" fmla="*/ 2657644 w 3532283"/>
                  <a:gd name="connsiteY547" fmla="*/ 333436 h 937896"/>
                  <a:gd name="connsiteX548" fmla="*/ 2659672 w 3532283"/>
                  <a:gd name="connsiteY548" fmla="*/ 330957 h 937896"/>
                  <a:gd name="connsiteX549" fmla="*/ 2676573 w 3532283"/>
                  <a:gd name="connsiteY549" fmla="*/ 326976 h 937896"/>
                  <a:gd name="connsiteX550" fmla="*/ 2679052 w 3532283"/>
                  <a:gd name="connsiteY550" fmla="*/ 328478 h 937896"/>
                  <a:gd name="connsiteX551" fmla="*/ 2684010 w 3532283"/>
                  <a:gd name="connsiteY551" fmla="*/ 349886 h 937896"/>
                  <a:gd name="connsiteX552" fmla="*/ 2682507 w 3532283"/>
                  <a:gd name="connsiteY552" fmla="*/ 352365 h 937896"/>
                  <a:gd name="connsiteX553" fmla="*/ 2714431 w 3532283"/>
                  <a:gd name="connsiteY553" fmla="*/ 344928 h 937896"/>
                  <a:gd name="connsiteX554" fmla="*/ 2697455 w 3532283"/>
                  <a:gd name="connsiteY554" fmla="*/ 348909 h 937896"/>
                  <a:gd name="connsiteX555" fmla="*/ 2694976 w 3532283"/>
                  <a:gd name="connsiteY555" fmla="*/ 347407 h 937896"/>
                  <a:gd name="connsiteX556" fmla="*/ 2690019 w 3532283"/>
                  <a:gd name="connsiteY556" fmla="*/ 325999 h 937896"/>
                  <a:gd name="connsiteX557" fmla="*/ 2691521 w 3532283"/>
                  <a:gd name="connsiteY557" fmla="*/ 323520 h 937896"/>
                  <a:gd name="connsiteX558" fmla="*/ 2709023 w 3532283"/>
                  <a:gd name="connsiteY558" fmla="*/ 319539 h 937896"/>
                  <a:gd name="connsiteX559" fmla="*/ 2711502 w 3532283"/>
                  <a:gd name="connsiteY559" fmla="*/ 321492 h 937896"/>
                  <a:gd name="connsiteX560" fmla="*/ 2716459 w 3532283"/>
                  <a:gd name="connsiteY560" fmla="*/ 342449 h 937896"/>
                  <a:gd name="connsiteX561" fmla="*/ 2714431 w 3532283"/>
                  <a:gd name="connsiteY561" fmla="*/ 344928 h 937896"/>
                  <a:gd name="connsiteX562" fmla="*/ 2746806 w 3532283"/>
                  <a:gd name="connsiteY562" fmla="*/ 337417 h 937896"/>
                  <a:gd name="connsiteX563" fmla="*/ 2729830 w 3532283"/>
                  <a:gd name="connsiteY563" fmla="*/ 341398 h 937896"/>
                  <a:gd name="connsiteX564" fmla="*/ 2726825 w 3532283"/>
                  <a:gd name="connsiteY564" fmla="*/ 339895 h 937896"/>
                  <a:gd name="connsiteX565" fmla="*/ 2722318 w 3532283"/>
                  <a:gd name="connsiteY565" fmla="*/ 318938 h 937896"/>
                  <a:gd name="connsiteX566" fmla="*/ 2723821 w 3532283"/>
                  <a:gd name="connsiteY566" fmla="*/ 315934 h 937896"/>
                  <a:gd name="connsiteX567" fmla="*/ 2740796 w 3532283"/>
                  <a:gd name="connsiteY567" fmla="*/ 311953 h 937896"/>
                  <a:gd name="connsiteX568" fmla="*/ 2743801 w 3532283"/>
                  <a:gd name="connsiteY568" fmla="*/ 313906 h 937896"/>
                  <a:gd name="connsiteX569" fmla="*/ 2748308 w 3532283"/>
                  <a:gd name="connsiteY569" fmla="*/ 334863 h 937896"/>
                  <a:gd name="connsiteX570" fmla="*/ 2746806 w 3532283"/>
                  <a:gd name="connsiteY570" fmla="*/ 337417 h 937896"/>
                  <a:gd name="connsiteX571" fmla="*/ 2779255 w 3532283"/>
                  <a:gd name="connsiteY571" fmla="*/ 329980 h 937896"/>
                  <a:gd name="connsiteX572" fmla="*/ 2761829 w 3532283"/>
                  <a:gd name="connsiteY572" fmla="*/ 333961 h 937896"/>
                  <a:gd name="connsiteX573" fmla="*/ 2759350 w 3532283"/>
                  <a:gd name="connsiteY573" fmla="*/ 332459 h 937896"/>
                  <a:gd name="connsiteX574" fmla="*/ 2754392 w 3532283"/>
                  <a:gd name="connsiteY574" fmla="*/ 311502 h 937896"/>
                  <a:gd name="connsiteX575" fmla="*/ 2756345 w 3532283"/>
                  <a:gd name="connsiteY575" fmla="*/ 308497 h 937896"/>
                  <a:gd name="connsiteX576" fmla="*/ 2773321 w 3532283"/>
                  <a:gd name="connsiteY576" fmla="*/ 304516 h 937896"/>
                  <a:gd name="connsiteX577" fmla="*/ 2776326 w 3532283"/>
                  <a:gd name="connsiteY577" fmla="*/ 306544 h 937896"/>
                  <a:gd name="connsiteX578" fmla="*/ 2780833 w 3532283"/>
                  <a:gd name="connsiteY578" fmla="*/ 327501 h 937896"/>
                  <a:gd name="connsiteX579" fmla="*/ 2779255 w 3532283"/>
                  <a:gd name="connsiteY579" fmla="*/ 329980 h 937896"/>
                  <a:gd name="connsiteX580" fmla="*/ 2811630 w 3532283"/>
                  <a:gd name="connsiteY580" fmla="*/ 322469 h 937896"/>
                  <a:gd name="connsiteX581" fmla="*/ 2794203 w 3532283"/>
                  <a:gd name="connsiteY581" fmla="*/ 326450 h 937896"/>
                  <a:gd name="connsiteX582" fmla="*/ 2791724 w 3532283"/>
                  <a:gd name="connsiteY582" fmla="*/ 324948 h 937896"/>
                  <a:gd name="connsiteX583" fmla="*/ 2786767 w 3532283"/>
                  <a:gd name="connsiteY583" fmla="*/ 303990 h 937896"/>
                  <a:gd name="connsiteX584" fmla="*/ 2788269 w 3532283"/>
                  <a:gd name="connsiteY584" fmla="*/ 300986 h 937896"/>
                  <a:gd name="connsiteX585" fmla="*/ 2805771 w 3532283"/>
                  <a:gd name="connsiteY585" fmla="*/ 297005 h 937896"/>
                  <a:gd name="connsiteX586" fmla="*/ 2808250 w 3532283"/>
                  <a:gd name="connsiteY586" fmla="*/ 298958 h 937896"/>
                  <a:gd name="connsiteX587" fmla="*/ 2813207 w 3532283"/>
                  <a:gd name="connsiteY587" fmla="*/ 319915 h 937896"/>
                  <a:gd name="connsiteX588" fmla="*/ 2811630 w 3532283"/>
                  <a:gd name="connsiteY588" fmla="*/ 322469 h 937896"/>
                  <a:gd name="connsiteX589" fmla="*/ 2843479 w 3532283"/>
                  <a:gd name="connsiteY589" fmla="*/ 315032 h 937896"/>
                  <a:gd name="connsiteX590" fmla="*/ 2826503 w 3532283"/>
                  <a:gd name="connsiteY590" fmla="*/ 319013 h 937896"/>
                  <a:gd name="connsiteX591" fmla="*/ 2824024 w 3532283"/>
                  <a:gd name="connsiteY591" fmla="*/ 317511 h 937896"/>
                  <a:gd name="connsiteX592" fmla="*/ 2819066 w 3532283"/>
                  <a:gd name="connsiteY592" fmla="*/ 296554 h 937896"/>
                  <a:gd name="connsiteX593" fmla="*/ 2820569 w 3532283"/>
                  <a:gd name="connsiteY593" fmla="*/ 293549 h 937896"/>
                  <a:gd name="connsiteX594" fmla="*/ 2838070 w 3532283"/>
                  <a:gd name="connsiteY594" fmla="*/ 290094 h 937896"/>
                  <a:gd name="connsiteX595" fmla="*/ 2838221 w 3532283"/>
                  <a:gd name="connsiteY595" fmla="*/ 290019 h 937896"/>
                  <a:gd name="connsiteX596" fmla="*/ 2838371 w 3532283"/>
                  <a:gd name="connsiteY596" fmla="*/ 289944 h 937896"/>
                  <a:gd name="connsiteX597" fmla="*/ 2838521 w 3532283"/>
                  <a:gd name="connsiteY597" fmla="*/ 289869 h 937896"/>
                  <a:gd name="connsiteX598" fmla="*/ 2839272 w 3532283"/>
                  <a:gd name="connsiteY598" fmla="*/ 289944 h 937896"/>
                  <a:gd name="connsiteX599" fmla="*/ 2839498 w 3532283"/>
                  <a:gd name="connsiteY599" fmla="*/ 290019 h 937896"/>
                  <a:gd name="connsiteX600" fmla="*/ 2839723 w 3532283"/>
                  <a:gd name="connsiteY600" fmla="*/ 290169 h 937896"/>
                  <a:gd name="connsiteX601" fmla="*/ 2840024 w 3532283"/>
                  <a:gd name="connsiteY601" fmla="*/ 290395 h 937896"/>
                  <a:gd name="connsiteX602" fmla="*/ 2840249 w 3532283"/>
                  <a:gd name="connsiteY602" fmla="*/ 290695 h 937896"/>
                  <a:gd name="connsiteX603" fmla="*/ 2840474 w 3532283"/>
                  <a:gd name="connsiteY603" fmla="*/ 291146 h 937896"/>
                  <a:gd name="connsiteX604" fmla="*/ 2840549 w 3532283"/>
                  <a:gd name="connsiteY604" fmla="*/ 291371 h 937896"/>
                  <a:gd name="connsiteX605" fmla="*/ 2840700 w 3532283"/>
                  <a:gd name="connsiteY605" fmla="*/ 291672 h 937896"/>
                  <a:gd name="connsiteX606" fmla="*/ 2845657 w 3532283"/>
                  <a:gd name="connsiteY606" fmla="*/ 312629 h 937896"/>
                  <a:gd name="connsiteX607" fmla="*/ 2843479 w 3532283"/>
                  <a:gd name="connsiteY607" fmla="*/ 315032 h 937896"/>
                  <a:gd name="connsiteX608" fmla="*/ 2877506 w 3532283"/>
                  <a:gd name="connsiteY608" fmla="*/ 305943 h 937896"/>
                  <a:gd name="connsiteX609" fmla="*/ 2877356 w 3532283"/>
                  <a:gd name="connsiteY609" fmla="*/ 306319 h 937896"/>
                  <a:gd name="connsiteX610" fmla="*/ 2876980 w 3532283"/>
                  <a:gd name="connsiteY610" fmla="*/ 306920 h 937896"/>
                  <a:gd name="connsiteX611" fmla="*/ 2875853 w 3532283"/>
                  <a:gd name="connsiteY611" fmla="*/ 307521 h 937896"/>
                  <a:gd name="connsiteX612" fmla="*/ 2858877 w 3532283"/>
                  <a:gd name="connsiteY612" fmla="*/ 311502 h 937896"/>
                  <a:gd name="connsiteX613" fmla="*/ 2855873 w 3532283"/>
                  <a:gd name="connsiteY613" fmla="*/ 310000 h 937896"/>
                  <a:gd name="connsiteX614" fmla="*/ 2851366 w 3532283"/>
                  <a:gd name="connsiteY614" fmla="*/ 289043 h 937896"/>
                  <a:gd name="connsiteX615" fmla="*/ 2852868 w 3532283"/>
                  <a:gd name="connsiteY615" fmla="*/ 286564 h 937896"/>
                  <a:gd name="connsiteX616" fmla="*/ 2869844 w 3532283"/>
                  <a:gd name="connsiteY616" fmla="*/ 282583 h 937896"/>
                  <a:gd name="connsiteX617" fmla="*/ 2871947 w 3532283"/>
                  <a:gd name="connsiteY617" fmla="*/ 282958 h 937896"/>
                  <a:gd name="connsiteX618" fmla="*/ 2872248 w 3532283"/>
                  <a:gd name="connsiteY618" fmla="*/ 283259 h 937896"/>
                  <a:gd name="connsiteX619" fmla="*/ 2872623 w 3532283"/>
                  <a:gd name="connsiteY619" fmla="*/ 283709 h 937896"/>
                  <a:gd name="connsiteX620" fmla="*/ 2872924 w 3532283"/>
                  <a:gd name="connsiteY620" fmla="*/ 284160 h 937896"/>
                  <a:gd name="connsiteX621" fmla="*/ 2877431 w 3532283"/>
                  <a:gd name="connsiteY621" fmla="*/ 305117 h 937896"/>
                  <a:gd name="connsiteX622" fmla="*/ 2877506 w 3532283"/>
                  <a:gd name="connsiteY622" fmla="*/ 305943 h 937896"/>
                  <a:gd name="connsiteX623" fmla="*/ 2909805 w 3532283"/>
                  <a:gd name="connsiteY623" fmla="*/ 299033 h 937896"/>
                  <a:gd name="connsiteX624" fmla="*/ 2909430 w 3532283"/>
                  <a:gd name="connsiteY624" fmla="*/ 299559 h 937896"/>
                  <a:gd name="connsiteX625" fmla="*/ 2908303 w 3532283"/>
                  <a:gd name="connsiteY625" fmla="*/ 300009 h 937896"/>
                  <a:gd name="connsiteX626" fmla="*/ 2890801 w 3532283"/>
                  <a:gd name="connsiteY626" fmla="*/ 303990 h 937896"/>
                  <a:gd name="connsiteX627" fmla="*/ 2888322 w 3532283"/>
                  <a:gd name="connsiteY627" fmla="*/ 302488 h 937896"/>
                  <a:gd name="connsiteX628" fmla="*/ 2883365 w 3532283"/>
                  <a:gd name="connsiteY628" fmla="*/ 281606 h 937896"/>
                  <a:gd name="connsiteX629" fmla="*/ 2883440 w 3532283"/>
                  <a:gd name="connsiteY629" fmla="*/ 281080 h 937896"/>
                  <a:gd name="connsiteX630" fmla="*/ 2883515 w 3532283"/>
                  <a:gd name="connsiteY630" fmla="*/ 280630 h 937896"/>
                  <a:gd name="connsiteX631" fmla="*/ 2884116 w 3532283"/>
                  <a:gd name="connsiteY631" fmla="*/ 279578 h 937896"/>
                  <a:gd name="connsiteX632" fmla="*/ 2884867 w 3532283"/>
                  <a:gd name="connsiteY632" fmla="*/ 279127 h 937896"/>
                  <a:gd name="connsiteX633" fmla="*/ 2885393 w 3532283"/>
                  <a:gd name="connsiteY633" fmla="*/ 279052 h 937896"/>
                  <a:gd name="connsiteX634" fmla="*/ 2902369 w 3532283"/>
                  <a:gd name="connsiteY634" fmla="*/ 275071 h 937896"/>
                  <a:gd name="connsiteX635" fmla="*/ 2904848 w 3532283"/>
                  <a:gd name="connsiteY635" fmla="*/ 276573 h 937896"/>
                  <a:gd name="connsiteX636" fmla="*/ 2909805 w 3532283"/>
                  <a:gd name="connsiteY636" fmla="*/ 297531 h 937896"/>
                  <a:gd name="connsiteX637" fmla="*/ 2909805 w 3532283"/>
                  <a:gd name="connsiteY637" fmla="*/ 299033 h 937896"/>
                  <a:gd name="connsiteX638" fmla="*/ 2940678 w 3532283"/>
                  <a:gd name="connsiteY638" fmla="*/ 293099 h 937896"/>
                  <a:gd name="connsiteX639" fmla="*/ 2923251 w 3532283"/>
                  <a:gd name="connsiteY639" fmla="*/ 296554 h 937896"/>
                  <a:gd name="connsiteX640" fmla="*/ 2920772 w 3532283"/>
                  <a:gd name="connsiteY640" fmla="*/ 295052 h 937896"/>
                  <a:gd name="connsiteX641" fmla="*/ 2915815 w 3532283"/>
                  <a:gd name="connsiteY641" fmla="*/ 274095 h 937896"/>
                  <a:gd name="connsiteX642" fmla="*/ 2915815 w 3532283"/>
                  <a:gd name="connsiteY642" fmla="*/ 273644 h 937896"/>
                  <a:gd name="connsiteX643" fmla="*/ 2915815 w 3532283"/>
                  <a:gd name="connsiteY643" fmla="*/ 273644 h 937896"/>
                  <a:gd name="connsiteX644" fmla="*/ 2915890 w 3532283"/>
                  <a:gd name="connsiteY644" fmla="*/ 273193 h 937896"/>
                  <a:gd name="connsiteX645" fmla="*/ 2916115 w 3532283"/>
                  <a:gd name="connsiteY645" fmla="*/ 272592 h 937896"/>
                  <a:gd name="connsiteX646" fmla="*/ 2916265 w 3532283"/>
                  <a:gd name="connsiteY646" fmla="*/ 272292 h 937896"/>
                  <a:gd name="connsiteX647" fmla="*/ 2916415 w 3532283"/>
                  <a:gd name="connsiteY647" fmla="*/ 272067 h 937896"/>
                  <a:gd name="connsiteX648" fmla="*/ 2916641 w 3532283"/>
                  <a:gd name="connsiteY648" fmla="*/ 271841 h 937896"/>
                  <a:gd name="connsiteX649" fmla="*/ 2917317 w 3532283"/>
                  <a:gd name="connsiteY649" fmla="*/ 271616 h 937896"/>
                  <a:gd name="connsiteX650" fmla="*/ 2934743 w 3532283"/>
                  <a:gd name="connsiteY650" fmla="*/ 267635 h 937896"/>
                  <a:gd name="connsiteX651" fmla="*/ 2937222 w 3532283"/>
                  <a:gd name="connsiteY651" fmla="*/ 269137 h 937896"/>
                  <a:gd name="connsiteX652" fmla="*/ 2942180 w 3532283"/>
                  <a:gd name="connsiteY652" fmla="*/ 290094 h 937896"/>
                  <a:gd name="connsiteX653" fmla="*/ 2940678 w 3532283"/>
                  <a:gd name="connsiteY653" fmla="*/ 293099 h 937896"/>
                  <a:gd name="connsiteX654" fmla="*/ 2974554 w 3532283"/>
                  <a:gd name="connsiteY654" fmla="*/ 283259 h 937896"/>
                  <a:gd name="connsiteX655" fmla="*/ 2973878 w 3532283"/>
                  <a:gd name="connsiteY655" fmla="*/ 284836 h 937896"/>
                  <a:gd name="connsiteX656" fmla="*/ 2973503 w 3532283"/>
                  <a:gd name="connsiteY656" fmla="*/ 285137 h 937896"/>
                  <a:gd name="connsiteX657" fmla="*/ 2973052 w 3532283"/>
                  <a:gd name="connsiteY657" fmla="*/ 285437 h 937896"/>
                  <a:gd name="connsiteX658" fmla="*/ 2972526 w 3532283"/>
                  <a:gd name="connsiteY658" fmla="*/ 285662 h 937896"/>
                  <a:gd name="connsiteX659" fmla="*/ 2955550 w 3532283"/>
                  <a:gd name="connsiteY659" fmla="*/ 289643 h 937896"/>
                  <a:gd name="connsiteX660" fmla="*/ 2952546 w 3532283"/>
                  <a:gd name="connsiteY660" fmla="*/ 287615 h 937896"/>
                  <a:gd name="connsiteX661" fmla="*/ 2948039 w 3532283"/>
                  <a:gd name="connsiteY661" fmla="*/ 266658 h 937896"/>
                  <a:gd name="connsiteX662" fmla="*/ 2949541 w 3532283"/>
                  <a:gd name="connsiteY662" fmla="*/ 264179 h 937896"/>
                  <a:gd name="connsiteX663" fmla="*/ 2966968 w 3532283"/>
                  <a:gd name="connsiteY663" fmla="*/ 260198 h 937896"/>
                  <a:gd name="connsiteX664" fmla="*/ 2969447 w 3532283"/>
                  <a:gd name="connsiteY664" fmla="*/ 261701 h 937896"/>
                  <a:gd name="connsiteX665" fmla="*/ 2974404 w 3532283"/>
                  <a:gd name="connsiteY665" fmla="*/ 282658 h 937896"/>
                  <a:gd name="connsiteX666" fmla="*/ 2974554 w 3532283"/>
                  <a:gd name="connsiteY666" fmla="*/ 283259 h 937896"/>
                  <a:gd name="connsiteX667" fmla="*/ 3006553 w 3532283"/>
                  <a:gd name="connsiteY667" fmla="*/ 276348 h 937896"/>
                  <a:gd name="connsiteX668" fmla="*/ 3006478 w 3532283"/>
                  <a:gd name="connsiteY668" fmla="*/ 276573 h 937896"/>
                  <a:gd name="connsiteX669" fmla="*/ 3006403 w 3532283"/>
                  <a:gd name="connsiteY669" fmla="*/ 276799 h 937896"/>
                  <a:gd name="connsiteX670" fmla="*/ 3006178 w 3532283"/>
                  <a:gd name="connsiteY670" fmla="*/ 277174 h 937896"/>
                  <a:gd name="connsiteX671" fmla="*/ 3005802 w 3532283"/>
                  <a:gd name="connsiteY671" fmla="*/ 277550 h 937896"/>
                  <a:gd name="connsiteX672" fmla="*/ 3005201 w 3532283"/>
                  <a:gd name="connsiteY672" fmla="*/ 278001 h 937896"/>
                  <a:gd name="connsiteX673" fmla="*/ 3004901 w 3532283"/>
                  <a:gd name="connsiteY673" fmla="*/ 278151 h 937896"/>
                  <a:gd name="connsiteX674" fmla="*/ 2987925 w 3532283"/>
                  <a:gd name="connsiteY674" fmla="*/ 282132 h 937896"/>
                  <a:gd name="connsiteX675" fmla="*/ 2984920 w 3532283"/>
                  <a:gd name="connsiteY675" fmla="*/ 280179 h 937896"/>
                  <a:gd name="connsiteX676" fmla="*/ 2980414 w 3532283"/>
                  <a:gd name="connsiteY676" fmla="*/ 259222 h 937896"/>
                  <a:gd name="connsiteX677" fmla="*/ 2981916 w 3532283"/>
                  <a:gd name="connsiteY677" fmla="*/ 256743 h 937896"/>
                  <a:gd name="connsiteX678" fmla="*/ 2998892 w 3532283"/>
                  <a:gd name="connsiteY678" fmla="*/ 252762 h 937896"/>
                  <a:gd name="connsiteX679" fmla="*/ 3001896 w 3532283"/>
                  <a:gd name="connsiteY679" fmla="*/ 254264 h 937896"/>
                  <a:gd name="connsiteX680" fmla="*/ 3006403 w 3532283"/>
                  <a:gd name="connsiteY680" fmla="*/ 275221 h 937896"/>
                  <a:gd name="connsiteX681" fmla="*/ 3006553 w 3532283"/>
                  <a:gd name="connsiteY681" fmla="*/ 275973 h 937896"/>
                  <a:gd name="connsiteX682" fmla="*/ 3006553 w 3532283"/>
                  <a:gd name="connsiteY682" fmla="*/ 276348 h 937896"/>
                  <a:gd name="connsiteX683" fmla="*/ 3167525 w 3532283"/>
                  <a:gd name="connsiteY683" fmla="*/ 303540 h 937896"/>
                  <a:gd name="connsiteX684" fmla="*/ 3167074 w 3532283"/>
                  <a:gd name="connsiteY684" fmla="*/ 304066 h 937896"/>
                  <a:gd name="connsiteX685" fmla="*/ 3166699 w 3532283"/>
                  <a:gd name="connsiteY685" fmla="*/ 304441 h 937896"/>
                  <a:gd name="connsiteX686" fmla="*/ 3166248 w 3532283"/>
                  <a:gd name="connsiteY686" fmla="*/ 304817 h 937896"/>
                  <a:gd name="connsiteX687" fmla="*/ 3165722 w 3532283"/>
                  <a:gd name="connsiteY687" fmla="*/ 305192 h 937896"/>
                  <a:gd name="connsiteX688" fmla="*/ 3165647 w 3532283"/>
                  <a:gd name="connsiteY688" fmla="*/ 305267 h 937896"/>
                  <a:gd name="connsiteX689" fmla="*/ 3165196 w 3532283"/>
                  <a:gd name="connsiteY689" fmla="*/ 305568 h 937896"/>
                  <a:gd name="connsiteX690" fmla="*/ 3164295 w 3532283"/>
                  <a:gd name="connsiteY690" fmla="*/ 306019 h 937896"/>
                  <a:gd name="connsiteX691" fmla="*/ 3163318 w 3532283"/>
                  <a:gd name="connsiteY691" fmla="*/ 306394 h 937896"/>
                  <a:gd name="connsiteX692" fmla="*/ 3162492 w 3532283"/>
                  <a:gd name="connsiteY692" fmla="*/ 306619 h 937896"/>
                  <a:gd name="connsiteX693" fmla="*/ 3126587 w 3532283"/>
                  <a:gd name="connsiteY693" fmla="*/ 315483 h 937896"/>
                  <a:gd name="connsiteX694" fmla="*/ 3117573 w 3532283"/>
                  <a:gd name="connsiteY694" fmla="*/ 317511 h 937896"/>
                  <a:gd name="connsiteX695" fmla="*/ 3112090 w 3532283"/>
                  <a:gd name="connsiteY695" fmla="*/ 316535 h 937896"/>
                  <a:gd name="connsiteX696" fmla="*/ 3108560 w 3532283"/>
                  <a:gd name="connsiteY696" fmla="*/ 312028 h 937896"/>
                  <a:gd name="connsiteX697" fmla="*/ 3084673 w 3532283"/>
                  <a:gd name="connsiteY697" fmla="*/ 212801 h 937896"/>
                  <a:gd name="connsiteX698" fmla="*/ 3085649 w 3532283"/>
                  <a:gd name="connsiteY698" fmla="*/ 206792 h 937896"/>
                  <a:gd name="connsiteX699" fmla="*/ 3090607 w 3532283"/>
                  <a:gd name="connsiteY699" fmla="*/ 203787 h 937896"/>
                  <a:gd name="connsiteX700" fmla="*/ 3126512 w 3532283"/>
                  <a:gd name="connsiteY700" fmla="*/ 194848 h 937896"/>
                  <a:gd name="connsiteX701" fmla="*/ 3135526 w 3532283"/>
                  <a:gd name="connsiteY701" fmla="*/ 192820 h 937896"/>
                  <a:gd name="connsiteX702" fmla="*/ 3141009 w 3532283"/>
                  <a:gd name="connsiteY702" fmla="*/ 193797 h 937896"/>
                  <a:gd name="connsiteX703" fmla="*/ 3144465 w 3532283"/>
                  <a:gd name="connsiteY703" fmla="*/ 198304 h 937896"/>
                  <a:gd name="connsiteX704" fmla="*/ 3168426 w 3532283"/>
                  <a:gd name="connsiteY704" fmla="*/ 297455 h 937896"/>
                  <a:gd name="connsiteX705" fmla="*/ 3167525 w 3532283"/>
                  <a:gd name="connsiteY705" fmla="*/ 303540 h 937896"/>
                  <a:gd name="connsiteX706" fmla="*/ 3296122 w 3532283"/>
                  <a:gd name="connsiteY706" fmla="*/ 232256 h 937896"/>
                  <a:gd name="connsiteX707" fmla="*/ 3290113 w 3532283"/>
                  <a:gd name="connsiteY707" fmla="*/ 205815 h 937896"/>
                  <a:gd name="connsiteX708" fmla="*/ 3315051 w 3532283"/>
                  <a:gd name="connsiteY708" fmla="*/ 199355 h 937896"/>
                  <a:gd name="connsiteX709" fmla="*/ 3317680 w 3532283"/>
                  <a:gd name="connsiteY709" fmla="*/ 201534 h 937896"/>
                  <a:gd name="connsiteX710" fmla="*/ 3319107 w 3532283"/>
                  <a:gd name="connsiteY710" fmla="*/ 202811 h 937896"/>
                  <a:gd name="connsiteX711" fmla="*/ 3319933 w 3532283"/>
                  <a:gd name="connsiteY711" fmla="*/ 203637 h 937896"/>
                  <a:gd name="connsiteX712" fmla="*/ 3320835 w 3532283"/>
                  <a:gd name="connsiteY712" fmla="*/ 204538 h 937896"/>
                  <a:gd name="connsiteX713" fmla="*/ 3321736 w 3532283"/>
                  <a:gd name="connsiteY713" fmla="*/ 205440 h 937896"/>
                  <a:gd name="connsiteX714" fmla="*/ 3322712 w 3532283"/>
                  <a:gd name="connsiteY714" fmla="*/ 206491 h 937896"/>
                  <a:gd name="connsiteX715" fmla="*/ 3331125 w 3532283"/>
                  <a:gd name="connsiteY715" fmla="*/ 216557 h 937896"/>
                  <a:gd name="connsiteX716" fmla="*/ 3332327 w 3532283"/>
                  <a:gd name="connsiteY716" fmla="*/ 218059 h 937896"/>
                  <a:gd name="connsiteX717" fmla="*/ 3339914 w 3532283"/>
                  <a:gd name="connsiteY717" fmla="*/ 228425 h 937896"/>
                  <a:gd name="connsiteX718" fmla="*/ 3340365 w 3532283"/>
                  <a:gd name="connsiteY718" fmla="*/ 229026 h 937896"/>
                  <a:gd name="connsiteX719" fmla="*/ 3342242 w 3532283"/>
                  <a:gd name="connsiteY719" fmla="*/ 231730 h 937896"/>
                  <a:gd name="connsiteX720" fmla="*/ 3342543 w 3532283"/>
                  <a:gd name="connsiteY720" fmla="*/ 232180 h 937896"/>
                  <a:gd name="connsiteX721" fmla="*/ 3343369 w 3532283"/>
                  <a:gd name="connsiteY721" fmla="*/ 233382 h 937896"/>
                  <a:gd name="connsiteX722" fmla="*/ 3343519 w 3532283"/>
                  <a:gd name="connsiteY722" fmla="*/ 233608 h 937896"/>
                  <a:gd name="connsiteX723" fmla="*/ 3343670 w 3532283"/>
                  <a:gd name="connsiteY723" fmla="*/ 233758 h 937896"/>
                  <a:gd name="connsiteX724" fmla="*/ 3296122 w 3532283"/>
                  <a:gd name="connsiteY724" fmla="*/ 232256 h 937896"/>
                  <a:gd name="connsiteX725" fmla="*/ 3353885 w 3532283"/>
                  <a:gd name="connsiteY725" fmla="*/ 231730 h 937896"/>
                  <a:gd name="connsiteX726" fmla="*/ 3323464 w 3532283"/>
                  <a:gd name="connsiteY726" fmla="*/ 198304 h 937896"/>
                  <a:gd name="connsiteX727" fmla="*/ 3345923 w 3532283"/>
                  <a:gd name="connsiteY727" fmla="*/ 197327 h 937896"/>
                  <a:gd name="connsiteX728" fmla="*/ 3381753 w 3532283"/>
                  <a:gd name="connsiteY728" fmla="*/ 224218 h 937896"/>
                  <a:gd name="connsiteX729" fmla="*/ 3353885 w 3532283"/>
                  <a:gd name="connsiteY729" fmla="*/ 231730 h 937896"/>
                  <a:gd name="connsiteX730" fmla="*/ 3384307 w 3532283"/>
                  <a:gd name="connsiteY730" fmla="*/ 222265 h 937896"/>
                  <a:gd name="connsiteX731" fmla="*/ 3350430 w 3532283"/>
                  <a:gd name="connsiteY731" fmla="*/ 196351 h 937896"/>
                  <a:gd name="connsiteX732" fmla="*/ 3418709 w 3532283"/>
                  <a:gd name="connsiteY732" fmla="*/ 229777 h 937896"/>
                  <a:gd name="connsiteX733" fmla="*/ 3384307 w 3532283"/>
                  <a:gd name="connsiteY733" fmla="*/ 222265 h 937896"/>
                  <a:gd name="connsiteX734" fmla="*/ 903634 w 3532283"/>
                  <a:gd name="connsiteY734" fmla="*/ 749422 h 937896"/>
                  <a:gd name="connsiteX735" fmla="*/ 903634 w 3532283"/>
                  <a:gd name="connsiteY735" fmla="*/ 749422 h 937896"/>
                  <a:gd name="connsiteX736" fmla="*/ 903634 w 3532283"/>
                  <a:gd name="connsiteY736" fmla="*/ 749422 h 937896"/>
                  <a:gd name="connsiteX737" fmla="*/ 903634 w 3532283"/>
                  <a:gd name="connsiteY737" fmla="*/ 749422 h 937896"/>
                  <a:gd name="connsiteX738" fmla="*/ 903634 w 3532283"/>
                  <a:gd name="connsiteY738" fmla="*/ 749422 h 937896"/>
                  <a:gd name="connsiteX739" fmla="*/ 903634 w 3532283"/>
                  <a:gd name="connsiteY739" fmla="*/ 749422 h 937896"/>
                  <a:gd name="connsiteX740" fmla="*/ 903634 w 3532283"/>
                  <a:gd name="connsiteY740" fmla="*/ 749422 h 937896"/>
                  <a:gd name="connsiteX741" fmla="*/ 903634 w 3532283"/>
                  <a:gd name="connsiteY741" fmla="*/ 749422 h 937896"/>
                  <a:gd name="connsiteX742" fmla="*/ 903634 w 3532283"/>
                  <a:gd name="connsiteY742" fmla="*/ 749422 h 937896"/>
                  <a:gd name="connsiteX743" fmla="*/ 903634 w 3532283"/>
                  <a:gd name="connsiteY743" fmla="*/ 749422 h 937896"/>
                  <a:gd name="connsiteX744" fmla="*/ 903634 w 3532283"/>
                  <a:gd name="connsiteY744" fmla="*/ 749422 h 937896"/>
                  <a:gd name="connsiteX745" fmla="*/ 903634 w 3532283"/>
                  <a:gd name="connsiteY745" fmla="*/ 749422 h 937896"/>
                  <a:gd name="connsiteX746" fmla="*/ 903634 w 3532283"/>
                  <a:gd name="connsiteY746" fmla="*/ 749422 h 937896"/>
                  <a:gd name="connsiteX747" fmla="*/ 903634 w 3532283"/>
                  <a:gd name="connsiteY747" fmla="*/ 749422 h 937896"/>
                  <a:gd name="connsiteX748" fmla="*/ 903634 w 3532283"/>
                  <a:gd name="connsiteY748" fmla="*/ 749422 h 937896"/>
                  <a:gd name="connsiteX749" fmla="*/ 903634 w 3532283"/>
                  <a:gd name="connsiteY749" fmla="*/ 749422 h 937896"/>
                  <a:gd name="connsiteX750" fmla="*/ 903634 w 3532283"/>
                  <a:gd name="connsiteY750" fmla="*/ 749422 h 937896"/>
                  <a:gd name="connsiteX751" fmla="*/ 903634 w 3532283"/>
                  <a:gd name="connsiteY751" fmla="*/ 749422 h 937896"/>
                  <a:gd name="connsiteX752" fmla="*/ 903634 w 3532283"/>
                  <a:gd name="connsiteY752" fmla="*/ 749422 h 937896"/>
                  <a:gd name="connsiteX753" fmla="*/ 903634 w 3532283"/>
                  <a:gd name="connsiteY753" fmla="*/ 749422 h 937896"/>
                  <a:gd name="connsiteX754" fmla="*/ 903634 w 3532283"/>
                  <a:gd name="connsiteY754" fmla="*/ 749422 h 937896"/>
                  <a:gd name="connsiteX755" fmla="*/ 903634 w 3532283"/>
                  <a:gd name="connsiteY755" fmla="*/ 749422 h 937896"/>
                  <a:gd name="connsiteX756" fmla="*/ 903634 w 3532283"/>
                  <a:gd name="connsiteY756" fmla="*/ 749422 h 937896"/>
                  <a:gd name="connsiteX757" fmla="*/ 903634 w 3532283"/>
                  <a:gd name="connsiteY757" fmla="*/ 749422 h 937896"/>
                  <a:gd name="connsiteX758" fmla="*/ 903634 w 3532283"/>
                  <a:gd name="connsiteY758" fmla="*/ 749422 h 937896"/>
                  <a:gd name="connsiteX759" fmla="*/ 903634 w 3532283"/>
                  <a:gd name="connsiteY759" fmla="*/ 749422 h 937896"/>
                  <a:gd name="connsiteX760" fmla="*/ 903634 w 3532283"/>
                  <a:gd name="connsiteY760" fmla="*/ 749422 h 937896"/>
                  <a:gd name="connsiteX761" fmla="*/ 903634 w 3532283"/>
                  <a:gd name="connsiteY761" fmla="*/ 749422 h 937896"/>
                  <a:gd name="connsiteX762" fmla="*/ 903634 w 3532283"/>
                  <a:gd name="connsiteY762" fmla="*/ 749422 h 937896"/>
                  <a:gd name="connsiteX763" fmla="*/ 903634 w 3532283"/>
                  <a:gd name="connsiteY763" fmla="*/ 749422 h 937896"/>
                  <a:gd name="connsiteX764" fmla="*/ 903634 w 3532283"/>
                  <a:gd name="connsiteY764" fmla="*/ 749422 h 937896"/>
                  <a:gd name="connsiteX765" fmla="*/ 903634 w 3532283"/>
                  <a:gd name="connsiteY765" fmla="*/ 749422 h 937896"/>
                  <a:gd name="connsiteX766" fmla="*/ 903634 w 3532283"/>
                  <a:gd name="connsiteY766" fmla="*/ 749422 h 937896"/>
                  <a:gd name="connsiteX767" fmla="*/ 903634 w 3532283"/>
                  <a:gd name="connsiteY767" fmla="*/ 749422 h 937896"/>
                  <a:gd name="connsiteX768" fmla="*/ 903634 w 3532283"/>
                  <a:gd name="connsiteY768" fmla="*/ 749422 h 937896"/>
                  <a:gd name="connsiteX769" fmla="*/ 903634 w 3532283"/>
                  <a:gd name="connsiteY769" fmla="*/ 749422 h 937896"/>
                  <a:gd name="connsiteX770" fmla="*/ 903634 w 3532283"/>
                  <a:gd name="connsiteY770" fmla="*/ 749422 h 937896"/>
                  <a:gd name="connsiteX771" fmla="*/ 903634 w 3532283"/>
                  <a:gd name="connsiteY771" fmla="*/ 749422 h 937896"/>
                  <a:gd name="connsiteX772" fmla="*/ 903634 w 3532283"/>
                  <a:gd name="connsiteY772" fmla="*/ 749422 h 937896"/>
                  <a:gd name="connsiteX773" fmla="*/ 903634 w 3532283"/>
                  <a:gd name="connsiteY773" fmla="*/ 749422 h 937896"/>
                  <a:gd name="connsiteX774" fmla="*/ 903634 w 3532283"/>
                  <a:gd name="connsiteY774" fmla="*/ 749422 h 937896"/>
                  <a:gd name="connsiteX775" fmla="*/ 903634 w 3532283"/>
                  <a:gd name="connsiteY775" fmla="*/ 749422 h 937896"/>
                  <a:gd name="connsiteX776" fmla="*/ 903634 w 3532283"/>
                  <a:gd name="connsiteY776" fmla="*/ 749422 h 937896"/>
                  <a:gd name="connsiteX777" fmla="*/ 903634 w 3532283"/>
                  <a:gd name="connsiteY777" fmla="*/ 749422 h 937896"/>
                  <a:gd name="connsiteX778" fmla="*/ 903634 w 3532283"/>
                  <a:gd name="connsiteY778" fmla="*/ 749422 h 937896"/>
                  <a:gd name="connsiteX779" fmla="*/ 903634 w 3532283"/>
                  <a:gd name="connsiteY779" fmla="*/ 749422 h 937896"/>
                  <a:gd name="connsiteX780" fmla="*/ 903634 w 3532283"/>
                  <a:gd name="connsiteY780" fmla="*/ 749422 h 937896"/>
                  <a:gd name="connsiteX781" fmla="*/ 903634 w 3532283"/>
                  <a:gd name="connsiteY781" fmla="*/ 749422 h 937896"/>
                  <a:gd name="connsiteX782" fmla="*/ 903634 w 3532283"/>
                  <a:gd name="connsiteY782" fmla="*/ 749422 h 937896"/>
                  <a:gd name="connsiteX783" fmla="*/ 903634 w 3532283"/>
                  <a:gd name="connsiteY783" fmla="*/ 749422 h 937896"/>
                  <a:gd name="connsiteX784" fmla="*/ 903634 w 3532283"/>
                  <a:gd name="connsiteY784" fmla="*/ 749422 h 937896"/>
                  <a:gd name="connsiteX785" fmla="*/ 903634 w 3532283"/>
                  <a:gd name="connsiteY785" fmla="*/ 749422 h 937896"/>
                  <a:gd name="connsiteX786" fmla="*/ 903634 w 3532283"/>
                  <a:gd name="connsiteY786" fmla="*/ 749422 h 937896"/>
                  <a:gd name="connsiteX787" fmla="*/ 903634 w 3532283"/>
                  <a:gd name="connsiteY787" fmla="*/ 749422 h 937896"/>
                  <a:gd name="connsiteX788" fmla="*/ 903634 w 3532283"/>
                  <a:gd name="connsiteY788" fmla="*/ 749422 h 937896"/>
                  <a:gd name="connsiteX789" fmla="*/ 903634 w 3532283"/>
                  <a:gd name="connsiteY789" fmla="*/ 749422 h 937896"/>
                  <a:gd name="connsiteX790" fmla="*/ 903634 w 3532283"/>
                  <a:gd name="connsiteY790" fmla="*/ 749422 h 937896"/>
                  <a:gd name="connsiteX791" fmla="*/ 903634 w 3532283"/>
                  <a:gd name="connsiteY791" fmla="*/ 749422 h 937896"/>
                  <a:gd name="connsiteX792" fmla="*/ 903634 w 3532283"/>
                  <a:gd name="connsiteY792" fmla="*/ 749422 h 937896"/>
                  <a:gd name="connsiteX793" fmla="*/ 903634 w 3532283"/>
                  <a:gd name="connsiteY793" fmla="*/ 749422 h 937896"/>
                  <a:gd name="connsiteX794" fmla="*/ 903634 w 3532283"/>
                  <a:gd name="connsiteY794" fmla="*/ 749422 h 937896"/>
                  <a:gd name="connsiteX795" fmla="*/ 903634 w 3532283"/>
                  <a:gd name="connsiteY795" fmla="*/ 749422 h 937896"/>
                  <a:gd name="connsiteX796" fmla="*/ 903634 w 3532283"/>
                  <a:gd name="connsiteY796" fmla="*/ 749422 h 937896"/>
                  <a:gd name="connsiteX797" fmla="*/ 903634 w 3532283"/>
                  <a:gd name="connsiteY797" fmla="*/ 749422 h 937896"/>
                  <a:gd name="connsiteX798" fmla="*/ 903634 w 3532283"/>
                  <a:gd name="connsiteY798" fmla="*/ 749422 h 937896"/>
                  <a:gd name="connsiteX799" fmla="*/ 903634 w 3532283"/>
                  <a:gd name="connsiteY799" fmla="*/ 749422 h 937896"/>
                  <a:gd name="connsiteX800" fmla="*/ 903634 w 3532283"/>
                  <a:gd name="connsiteY800" fmla="*/ 749422 h 937896"/>
                  <a:gd name="connsiteX801" fmla="*/ 903634 w 3532283"/>
                  <a:gd name="connsiteY801" fmla="*/ 749422 h 937896"/>
                  <a:gd name="connsiteX802" fmla="*/ 903634 w 3532283"/>
                  <a:gd name="connsiteY802" fmla="*/ 749422 h 937896"/>
                  <a:gd name="connsiteX803" fmla="*/ 903634 w 3532283"/>
                  <a:gd name="connsiteY803" fmla="*/ 749422 h 937896"/>
                  <a:gd name="connsiteX804" fmla="*/ 903634 w 3532283"/>
                  <a:gd name="connsiteY804" fmla="*/ 749422 h 937896"/>
                  <a:gd name="connsiteX805" fmla="*/ 903634 w 3532283"/>
                  <a:gd name="connsiteY805" fmla="*/ 749422 h 937896"/>
                  <a:gd name="connsiteX806" fmla="*/ 903634 w 3532283"/>
                  <a:gd name="connsiteY806" fmla="*/ 749422 h 937896"/>
                  <a:gd name="connsiteX807" fmla="*/ 903634 w 3532283"/>
                  <a:gd name="connsiteY807" fmla="*/ 749422 h 937896"/>
                  <a:gd name="connsiteX808" fmla="*/ 903634 w 3532283"/>
                  <a:gd name="connsiteY808" fmla="*/ 749422 h 937896"/>
                  <a:gd name="connsiteX809" fmla="*/ 903634 w 3532283"/>
                  <a:gd name="connsiteY809" fmla="*/ 749422 h 937896"/>
                  <a:gd name="connsiteX810" fmla="*/ 903634 w 3532283"/>
                  <a:gd name="connsiteY810" fmla="*/ 749422 h 937896"/>
                  <a:gd name="connsiteX811" fmla="*/ 903634 w 3532283"/>
                  <a:gd name="connsiteY811" fmla="*/ 749422 h 937896"/>
                  <a:gd name="connsiteX812" fmla="*/ 903634 w 3532283"/>
                  <a:gd name="connsiteY812" fmla="*/ 749422 h 937896"/>
                  <a:gd name="connsiteX813" fmla="*/ 903634 w 3532283"/>
                  <a:gd name="connsiteY813" fmla="*/ 749422 h 937896"/>
                  <a:gd name="connsiteX814" fmla="*/ 903634 w 3532283"/>
                  <a:gd name="connsiteY814" fmla="*/ 749422 h 93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</a:cxnLst>
                <a:rect l="l" t="t" r="r" b="b"/>
                <a:pathLst>
                  <a:path w="3532283" h="937896">
                    <a:moveTo>
                      <a:pt x="903634" y="749422"/>
                    </a:moveTo>
                    <a:cubicBezTo>
                      <a:pt x="903634" y="749422"/>
                      <a:pt x="903634" y="749422"/>
                      <a:pt x="903634" y="749422"/>
                    </a:cubicBezTo>
                    <a:lnTo>
                      <a:pt x="903634" y="749422"/>
                    </a:lnTo>
                    <a:cubicBezTo>
                      <a:pt x="903634" y="749422"/>
                      <a:pt x="903634" y="749422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3453638" y="240744"/>
                    </a:moveTo>
                    <a:cubicBezTo>
                      <a:pt x="3319558" y="166981"/>
                      <a:pt x="3236330" y="152559"/>
                      <a:pt x="3078814" y="174492"/>
                    </a:cubicBezTo>
                    <a:cubicBezTo>
                      <a:pt x="3075284" y="175018"/>
                      <a:pt x="1758442" y="465563"/>
                      <a:pt x="1758442" y="465563"/>
                    </a:cubicBezTo>
                    <a:lnTo>
                      <a:pt x="1758442" y="466089"/>
                    </a:lnTo>
                    <a:lnTo>
                      <a:pt x="1516197" y="394354"/>
                    </a:lnTo>
                    <a:lnTo>
                      <a:pt x="1379637" y="353491"/>
                    </a:lnTo>
                    <a:lnTo>
                      <a:pt x="867729" y="201984"/>
                    </a:lnTo>
                    <a:lnTo>
                      <a:pt x="676861" y="0"/>
                    </a:lnTo>
                    <a:lnTo>
                      <a:pt x="630966" y="10967"/>
                    </a:lnTo>
                    <a:lnTo>
                      <a:pt x="742662" y="224293"/>
                    </a:lnTo>
                    <a:lnTo>
                      <a:pt x="1038690" y="385265"/>
                    </a:lnTo>
                    <a:lnTo>
                      <a:pt x="1093975" y="410203"/>
                    </a:lnTo>
                    <a:lnTo>
                      <a:pt x="1158273" y="397283"/>
                    </a:lnTo>
                    <a:lnTo>
                      <a:pt x="1264937" y="446108"/>
                    </a:lnTo>
                    <a:lnTo>
                      <a:pt x="1251942" y="449113"/>
                    </a:lnTo>
                    <a:lnTo>
                      <a:pt x="1139795" y="403217"/>
                    </a:lnTo>
                    <a:lnTo>
                      <a:pt x="1082482" y="436644"/>
                    </a:lnTo>
                    <a:lnTo>
                      <a:pt x="1071516" y="447085"/>
                    </a:lnTo>
                    <a:lnTo>
                      <a:pt x="1083985" y="454521"/>
                    </a:lnTo>
                    <a:lnTo>
                      <a:pt x="1095928" y="448061"/>
                    </a:lnTo>
                    <a:lnTo>
                      <a:pt x="1087440" y="476454"/>
                    </a:lnTo>
                    <a:lnTo>
                      <a:pt x="1170217" y="527307"/>
                    </a:lnTo>
                    <a:lnTo>
                      <a:pt x="1128828" y="566217"/>
                    </a:lnTo>
                    <a:lnTo>
                      <a:pt x="1207098" y="540753"/>
                    </a:lnTo>
                    <a:lnTo>
                      <a:pt x="1271397" y="580113"/>
                    </a:lnTo>
                    <a:lnTo>
                      <a:pt x="985809" y="648393"/>
                    </a:lnTo>
                    <a:cubicBezTo>
                      <a:pt x="753028" y="703677"/>
                      <a:pt x="770004" y="646365"/>
                      <a:pt x="555175" y="481863"/>
                    </a:cubicBezTo>
                    <a:lnTo>
                      <a:pt x="356346" y="329980"/>
                    </a:lnTo>
                    <a:lnTo>
                      <a:pt x="215280" y="360402"/>
                    </a:lnTo>
                    <a:lnTo>
                      <a:pt x="432137" y="794041"/>
                    </a:lnTo>
                    <a:lnTo>
                      <a:pt x="107189" y="745667"/>
                    </a:lnTo>
                    <a:lnTo>
                      <a:pt x="0" y="762643"/>
                    </a:lnTo>
                    <a:lnTo>
                      <a:pt x="358374" y="852856"/>
                    </a:lnTo>
                    <a:lnTo>
                      <a:pt x="283108" y="894244"/>
                    </a:lnTo>
                    <a:lnTo>
                      <a:pt x="287615" y="913699"/>
                    </a:lnTo>
                    <a:cubicBezTo>
                      <a:pt x="597615" y="952083"/>
                      <a:pt x="859316" y="939614"/>
                      <a:pt x="1171794" y="912197"/>
                    </a:cubicBezTo>
                    <a:lnTo>
                      <a:pt x="1379637" y="864874"/>
                    </a:lnTo>
                    <a:lnTo>
                      <a:pt x="1500723" y="836931"/>
                    </a:lnTo>
                    <a:cubicBezTo>
                      <a:pt x="1505680" y="836931"/>
                      <a:pt x="1511164" y="836481"/>
                      <a:pt x="1516197" y="836481"/>
                    </a:cubicBezTo>
                    <a:cubicBezTo>
                      <a:pt x="1595443" y="832500"/>
                      <a:pt x="1710068" y="814021"/>
                      <a:pt x="1836186" y="783600"/>
                    </a:cubicBezTo>
                    <a:cubicBezTo>
                      <a:pt x="1901987" y="768126"/>
                      <a:pt x="1963807" y="750699"/>
                      <a:pt x="2018115" y="732747"/>
                    </a:cubicBezTo>
                    <a:lnTo>
                      <a:pt x="2019092" y="742737"/>
                    </a:lnTo>
                    <a:cubicBezTo>
                      <a:pt x="2009627" y="745216"/>
                      <a:pt x="2007599" y="773685"/>
                      <a:pt x="2015561" y="806059"/>
                    </a:cubicBezTo>
                    <a:cubicBezTo>
                      <a:pt x="2023073" y="838434"/>
                      <a:pt x="2037495" y="862846"/>
                      <a:pt x="2047485" y="860367"/>
                    </a:cubicBezTo>
                    <a:cubicBezTo>
                      <a:pt x="2048011" y="860367"/>
                      <a:pt x="2048011" y="860367"/>
                      <a:pt x="2048461" y="859842"/>
                    </a:cubicBezTo>
                    <a:lnTo>
                      <a:pt x="2210935" y="845870"/>
                    </a:lnTo>
                    <a:cubicBezTo>
                      <a:pt x="2258784" y="841889"/>
                      <a:pt x="2371982" y="837382"/>
                      <a:pt x="2407812" y="796520"/>
                    </a:cubicBezTo>
                    <a:cubicBezTo>
                      <a:pt x="2414797" y="790510"/>
                      <a:pt x="2414272" y="760164"/>
                      <a:pt x="2405784" y="724785"/>
                    </a:cubicBezTo>
                    <a:cubicBezTo>
                      <a:pt x="2396770" y="687377"/>
                      <a:pt x="2381822" y="658984"/>
                      <a:pt x="2372883" y="660937"/>
                    </a:cubicBezTo>
                    <a:lnTo>
                      <a:pt x="2372433" y="659960"/>
                    </a:lnTo>
                    <a:lnTo>
                      <a:pt x="2315120" y="664918"/>
                    </a:lnTo>
                    <a:lnTo>
                      <a:pt x="2410816" y="617070"/>
                    </a:lnTo>
                    <a:lnTo>
                      <a:pt x="3132071" y="456098"/>
                    </a:lnTo>
                    <a:cubicBezTo>
                      <a:pt x="3178417" y="449113"/>
                      <a:pt x="3228744" y="439648"/>
                      <a:pt x="3278094" y="427705"/>
                    </a:cubicBezTo>
                    <a:cubicBezTo>
                      <a:pt x="3430127" y="391274"/>
                      <a:pt x="3523345" y="346956"/>
                      <a:pt x="3532283" y="305568"/>
                    </a:cubicBezTo>
                    <a:lnTo>
                      <a:pt x="3532283" y="291596"/>
                    </a:lnTo>
                    <a:cubicBezTo>
                      <a:pt x="3527326" y="271616"/>
                      <a:pt x="3498932" y="252161"/>
                      <a:pt x="3453638" y="240744"/>
                    </a:cubicBezTo>
                    <a:close/>
                    <a:moveTo>
                      <a:pt x="809890" y="825889"/>
                    </a:moveTo>
                    <a:cubicBezTo>
                      <a:pt x="808914" y="827842"/>
                      <a:pt x="807411" y="828894"/>
                      <a:pt x="805909" y="829420"/>
                    </a:cubicBezTo>
                    <a:lnTo>
                      <a:pt x="779018" y="835880"/>
                    </a:lnTo>
                    <a:lnTo>
                      <a:pt x="768051" y="838359"/>
                    </a:lnTo>
                    <a:cubicBezTo>
                      <a:pt x="766098" y="838884"/>
                      <a:pt x="764596" y="838359"/>
                      <a:pt x="763093" y="837382"/>
                    </a:cubicBezTo>
                    <a:cubicBezTo>
                      <a:pt x="761591" y="836406"/>
                      <a:pt x="760615" y="834378"/>
                      <a:pt x="760089" y="832425"/>
                    </a:cubicBezTo>
                    <a:lnTo>
                      <a:pt x="748146" y="766098"/>
                    </a:lnTo>
                    <a:lnTo>
                      <a:pt x="747620" y="723207"/>
                    </a:lnTo>
                    <a:cubicBezTo>
                      <a:pt x="747620" y="722456"/>
                      <a:pt x="747620" y="721705"/>
                      <a:pt x="747695" y="720954"/>
                    </a:cubicBezTo>
                    <a:cubicBezTo>
                      <a:pt x="747770" y="720428"/>
                      <a:pt x="747770" y="719977"/>
                      <a:pt x="747920" y="719452"/>
                    </a:cubicBezTo>
                    <a:cubicBezTo>
                      <a:pt x="747995" y="719226"/>
                      <a:pt x="747995" y="718926"/>
                      <a:pt x="748070" y="718700"/>
                    </a:cubicBezTo>
                    <a:cubicBezTo>
                      <a:pt x="748221" y="718175"/>
                      <a:pt x="748446" y="717724"/>
                      <a:pt x="748671" y="717198"/>
                    </a:cubicBezTo>
                    <a:cubicBezTo>
                      <a:pt x="748822" y="716823"/>
                      <a:pt x="748972" y="716447"/>
                      <a:pt x="749197" y="716146"/>
                    </a:cubicBezTo>
                    <a:cubicBezTo>
                      <a:pt x="749873" y="715245"/>
                      <a:pt x="751000" y="714569"/>
                      <a:pt x="752127" y="714194"/>
                    </a:cubicBezTo>
                    <a:lnTo>
                      <a:pt x="779018" y="707734"/>
                    </a:lnTo>
                    <a:lnTo>
                      <a:pt x="790510" y="705255"/>
                    </a:lnTo>
                    <a:cubicBezTo>
                      <a:pt x="792013" y="704729"/>
                      <a:pt x="793966" y="705255"/>
                      <a:pt x="795468" y="706231"/>
                    </a:cubicBezTo>
                    <a:cubicBezTo>
                      <a:pt x="796520" y="707208"/>
                      <a:pt x="797947" y="708710"/>
                      <a:pt x="798473" y="710738"/>
                    </a:cubicBezTo>
                    <a:lnTo>
                      <a:pt x="798473" y="753629"/>
                    </a:lnTo>
                    <a:lnTo>
                      <a:pt x="810416" y="820406"/>
                    </a:lnTo>
                    <a:cubicBezTo>
                      <a:pt x="810942" y="822434"/>
                      <a:pt x="810416" y="824387"/>
                      <a:pt x="809890" y="825889"/>
                    </a:cubicBezTo>
                    <a:close/>
                    <a:moveTo>
                      <a:pt x="891164" y="754080"/>
                    </a:moveTo>
                    <a:lnTo>
                      <a:pt x="873738" y="758061"/>
                    </a:lnTo>
                    <a:cubicBezTo>
                      <a:pt x="872761" y="758061"/>
                      <a:pt x="871259" y="757535"/>
                      <a:pt x="871259" y="756558"/>
                    </a:cubicBezTo>
                    <a:lnTo>
                      <a:pt x="866301" y="735151"/>
                    </a:lnTo>
                    <a:cubicBezTo>
                      <a:pt x="866301" y="734174"/>
                      <a:pt x="866827" y="733198"/>
                      <a:pt x="867804" y="732672"/>
                    </a:cubicBezTo>
                    <a:lnTo>
                      <a:pt x="885230" y="728691"/>
                    </a:lnTo>
                    <a:cubicBezTo>
                      <a:pt x="886207" y="728691"/>
                      <a:pt x="887709" y="729217"/>
                      <a:pt x="887709" y="730644"/>
                    </a:cubicBezTo>
                    <a:lnTo>
                      <a:pt x="892667" y="751601"/>
                    </a:lnTo>
                    <a:cubicBezTo>
                      <a:pt x="892667" y="752652"/>
                      <a:pt x="892141" y="753629"/>
                      <a:pt x="891164" y="754080"/>
                    </a:cubicBezTo>
                    <a:close/>
                    <a:moveTo>
                      <a:pt x="923088" y="746643"/>
                    </a:moveTo>
                    <a:lnTo>
                      <a:pt x="906112" y="750624"/>
                    </a:lnTo>
                    <a:cubicBezTo>
                      <a:pt x="905211" y="750925"/>
                      <a:pt x="904535" y="750699"/>
                      <a:pt x="904084" y="750249"/>
                    </a:cubicBezTo>
                    <a:cubicBezTo>
                      <a:pt x="904009" y="750174"/>
                      <a:pt x="903934" y="750098"/>
                      <a:pt x="903859" y="750023"/>
                    </a:cubicBezTo>
                    <a:cubicBezTo>
                      <a:pt x="903784" y="749948"/>
                      <a:pt x="903784" y="749873"/>
                      <a:pt x="903709" y="749798"/>
                    </a:cubicBezTo>
                    <a:cubicBezTo>
                      <a:pt x="903709" y="749798"/>
                      <a:pt x="903709" y="749723"/>
                      <a:pt x="903709" y="749723"/>
                    </a:cubicBezTo>
                    <a:cubicBezTo>
                      <a:pt x="903709" y="749648"/>
                      <a:pt x="903634" y="749648"/>
                      <a:pt x="903634" y="749573"/>
                    </a:cubicBezTo>
                    <a:cubicBezTo>
                      <a:pt x="903634" y="749498"/>
                      <a:pt x="903634" y="749498"/>
                      <a:pt x="903634" y="749498"/>
                    </a:cubicBezTo>
                    <a:cubicBezTo>
                      <a:pt x="903634" y="749498"/>
                      <a:pt x="903634" y="749498"/>
                      <a:pt x="903634" y="749498"/>
                    </a:cubicBezTo>
                    <a:lnTo>
                      <a:pt x="903634" y="749498"/>
                    </a:lnTo>
                    <a:cubicBezTo>
                      <a:pt x="903634" y="749498"/>
                      <a:pt x="903634" y="749498"/>
                      <a:pt x="903634" y="749498"/>
                    </a:cubicBezTo>
                    <a:cubicBezTo>
                      <a:pt x="903558" y="749422"/>
                      <a:pt x="903558" y="749272"/>
                      <a:pt x="903558" y="749197"/>
                    </a:cubicBezTo>
                    <a:lnTo>
                      <a:pt x="898601" y="728240"/>
                    </a:lnTo>
                    <a:cubicBezTo>
                      <a:pt x="898300" y="727339"/>
                      <a:pt x="898526" y="726663"/>
                      <a:pt x="898976" y="726137"/>
                    </a:cubicBezTo>
                    <a:cubicBezTo>
                      <a:pt x="899052" y="726062"/>
                      <a:pt x="899127" y="725987"/>
                      <a:pt x="899202" y="725911"/>
                    </a:cubicBezTo>
                    <a:cubicBezTo>
                      <a:pt x="899352" y="725761"/>
                      <a:pt x="899502" y="725686"/>
                      <a:pt x="899653" y="725611"/>
                    </a:cubicBezTo>
                    <a:cubicBezTo>
                      <a:pt x="899803" y="725536"/>
                      <a:pt x="899953" y="725386"/>
                      <a:pt x="900103" y="725311"/>
                    </a:cubicBezTo>
                    <a:lnTo>
                      <a:pt x="917530" y="721329"/>
                    </a:lnTo>
                    <a:cubicBezTo>
                      <a:pt x="917905" y="721329"/>
                      <a:pt x="918281" y="721405"/>
                      <a:pt x="918657" y="721555"/>
                    </a:cubicBezTo>
                    <a:cubicBezTo>
                      <a:pt x="918882" y="721705"/>
                      <a:pt x="919107" y="721855"/>
                      <a:pt x="919333" y="722005"/>
                    </a:cubicBezTo>
                    <a:cubicBezTo>
                      <a:pt x="919483" y="722156"/>
                      <a:pt x="919558" y="722306"/>
                      <a:pt x="919708" y="722456"/>
                    </a:cubicBezTo>
                    <a:cubicBezTo>
                      <a:pt x="919783" y="722531"/>
                      <a:pt x="919858" y="722681"/>
                      <a:pt x="919934" y="722832"/>
                    </a:cubicBezTo>
                    <a:cubicBezTo>
                      <a:pt x="920009" y="722982"/>
                      <a:pt x="920084" y="723132"/>
                      <a:pt x="920159" y="723358"/>
                    </a:cubicBezTo>
                    <a:lnTo>
                      <a:pt x="925117" y="744315"/>
                    </a:lnTo>
                    <a:cubicBezTo>
                      <a:pt x="925041" y="745141"/>
                      <a:pt x="924591" y="746117"/>
                      <a:pt x="923088" y="746643"/>
                    </a:cubicBezTo>
                    <a:close/>
                    <a:moveTo>
                      <a:pt x="955463" y="739132"/>
                    </a:moveTo>
                    <a:lnTo>
                      <a:pt x="938487" y="743113"/>
                    </a:lnTo>
                    <a:cubicBezTo>
                      <a:pt x="936985" y="743639"/>
                      <a:pt x="936008" y="742587"/>
                      <a:pt x="935482" y="741611"/>
                    </a:cubicBezTo>
                    <a:lnTo>
                      <a:pt x="930975" y="720653"/>
                    </a:lnTo>
                    <a:cubicBezTo>
                      <a:pt x="930900" y="720353"/>
                      <a:pt x="930825" y="720128"/>
                      <a:pt x="930825" y="719827"/>
                    </a:cubicBezTo>
                    <a:cubicBezTo>
                      <a:pt x="930825" y="719677"/>
                      <a:pt x="930825" y="719527"/>
                      <a:pt x="930900" y="719452"/>
                    </a:cubicBezTo>
                    <a:cubicBezTo>
                      <a:pt x="930975" y="719301"/>
                      <a:pt x="930975" y="719076"/>
                      <a:pt x="931051" y="718926"/>
                    </a:cubicBezTo>
                    <a:cubicBezTo>
                      <a:pt x="931126" y="718776"/>
                      <a:pt x="931201" y="718625"/>
                      <a:pt x="931276" y="718550"/>
                    </a:cubicBezTo>
                    <a:cubicBezTo>
                      <a:pt x="931351" y="718400"/>
                      <a:pt x="931501" y="718325"/>
                      <a:pt x="931576" y="718175"/>
                    </a:cubicBezTo>
                    <a:cubicBezTo>
                      <a:pt x="931727" y="718024"/>
                      <a:pt x="931952" y="717874"/>
                      <a:pt x="932177" y="717724"/>
                    </a:cubicBezTo>
                    <a:cubicBezTo>
                      <a:pt x="932252" y="717649"/>
                      <a:pt x="932403" y="717574"/>
                      <a:pt x="932478" y="717574"/>
                    </a:cubicBezTo>
                    <a:lnTo>
                      <a:pt x="949454" y="713593"/>
                    </a:lnTo>
                    <a:cubicBezTo>
                      <a:pt x="950956" y="713593"/>
                      <a:pt x="951932" y="714118"/>
                      <a:pt x="952458" y="715546"/>
                    </a:cubicBezTo>
                    <a:lnTo>
                      <a:pt x="956965" y="736503"/>
                    </a:lnTo>
                    <a:cubicBezTo>
                      <a:pt x="957416" y="737629"/>
                      <a:pt x="956439" y="739132"/>
                      <a:pt x="955463" y="739132"/>
                    </a:cubicBezTo>
                    <a:close/>
                    <a:moveTo>
                      <a:pt x="987837" y="731695"/>
                    </a:moveTo>
                    <a:lnTo>
                      <a:pt x="970411" y="735676"/>
                    </a:lnTo>
                    <a:cubicBezTo>
                      <a:pt x="969359" y="736202"/>
                      <a:pt x="968383" y="735151"/>
                      <a:pt x="967932" y="734174"/>
                    </a:cubicBezTo>
                    <a:lnTo>
                      <a:pt x="962974" y="713217"/>
                    </a:lnTo>
                    <a:cubicBezTo>
                      <a:pt x="962974" y="711715"/>
                      <a:pt x="963500" y="710738"/>
                      <a:pt x="965003" y="710212"/>
                    </a:cubicBezTo>
                    <a:lnTo>
                      <a:pt x="981979" y="706231"/>
                    </a:lnTo>
                    <a:cubicBezTo>
                      <a:pt x="982955" y="706231"/>
                      <a:pt x="984457" y="706757"/>
                      <a:pt x="984457" y="708259"/>
                    </a:cubicBezTo>
                    <a:lnTo>
                      <a:pt x="989490" y="729217"/>
                    </a:lnTo>
                    <a:cubicBezTo>
                      <a:pt x="989866" y="730193"/>
                      <a:pt x="988814" y="731695"/>
                      <a:pt x="987837" y="731695"/>
                    </a:cubicBezTo>
                    <a:close/>
                    <a:moveTo>
                      <a:pt x="1021714" y="722231"/>
                    </a:moveTo>
                    <a:cubicBezTo>
                      <a:pt x="1021639" y="722606"/>
                      <a:pt x="1021564" y="722982"/>
                      <a:pt x="1021339" y="723358"/>
                    </a:cubicBezTo>
                    <a:cubicBezTo>
                      <a:pt x="1021264" y="723508"/>
                      <a:pt x="1021189" y="723583"/>
                      <a:pt x="1021113" y="723733"/>
                    </a:cubicBezTo>
                    <a:cubicBezTo>
                      <a:pt x="1021113" y="723733"/>
                      <a:pt x="1021113" y="723733"/>
                      <a:pt x="1021113" y="723733"/>
                    </a:cubicBezTo>
                    <a:cubicBezTo>
                      <a:pt x="1021038" y="723808"/>
                      <a:pt x="1020963" y="723958"/>
                      <a:pt x="1020813" y="724034"/>
                    </a:cubicBezTo>
                    <a:cubicBezTo>
                      <a:pt x="1020588" y="724184"/>
                      <a:pt x="1020362" y="724259"/>
                      <a:pt x="1020137" y="724259"/>
                    </a:cubicBezTo>
                    <a:lnTo>
                      <a:pt x="1002710" y="728240"/>
                    </a:lnTo>
                    <a:cubicBezTo>
                      <a:pt x="1001734" y="728766"/>
                      <a:pt x="1000232" y="727714"/>
                      <a:pt x="1000232" y="726738"/>
                    </a:cubicBezTo>
                    <a:lnTo>
                      <a:pt x="995274" y="705781"/>
                    </a:lnTo>
                    <a:cubicBezTo>
                      <a:pt x="994748" y="704278"/>
                      <a:pt x="995800" y="703302"/>
                      <a:pt x="996776" y="702776"/>
                    </a:cubicBezTo>
                    <a:lnTo>
                      <a:pt x="1014203" y="699321"/>
                    </a:lnTo>
                    <a:cubicBezTo>
                      <a:pt x="1014278" y="699321"/>
                      <a:pt x="1014353" y="699246"/>
                      <a:pt x="1014428" y="699246"/>
                    </a:cubicBezTo>
                    <a:cubicBezTo>
                      <a:pt x="1014578" y="699171"/>
                      <a:pt x="1014729" y="699171"/>
                      <a:pt x="1014879" y="699171"/>
                    </a:cubicBezTo>
                    <a:cubicBezTo>
                      <a:pt x="1015179" y="699095"/>
                      <a:pt x="1015405" y="699171"/>
                      <a:pt x="1015705" y="699246"/>
                    </a:cubicBezTo>
                    <a:cubicBezTo>
                      <a:pt x="1015780" y="699321"/>
                      <a:pt x="1015931" y="699321"/>
                      <a:pt x="1016006" y="699396"/>
                    </a:cubicBezTo>
                    <a:cubicBezTo>
                      <a:pt x="1016081" y="699471"/>
                      <a:pt x="1016231" y="699546"/>
                      <a:pt x="1016306" y="699621"/>
                    </a:cubicBezTo>
                    <a:cubicBezTo>
                      <a:pt x="1016607" y="699922"/>
                      <a:pt x="1016832" y="700372"/>
                      <a:pt x="1016832" y="700898"/>
                    </a:cubicBezTo>
                    <a:lnTo>
                      <a:pt x="1021789" y="721855"/>
                    </a:lnTo>
                    <a:cubicBezTo>
                      <a:pt x="1021714" y="721855"/>
                      <a:pt x="1021714" y="722081"/>
                      <a:pt x="1021714" y="722231"/>
                    </a:cubicBezTo>
                    <a:close/>
                    <a:moveTo>
                      <a:pt x="1052136" y="716747"/>
                    </a:moveTo>
                    <a:lnTo>
                      <a:pt x="1035160" y="720728"/>
                    </a:lnTo>
                    <a:cubicBezTo>
                      <a:pt x="1033658" y="721254"/>
                      <a:pt x="1032681" y="720203"/>
                      <a:pt x="1032155" y="719226"/>
                    </a:cubicBezTo>
                    <a:lnTo>
                      <a:pt x="1027648" y="698269"/>
                    </a:lnTo>
                    <a:cubicBezTo>
                      <a:pt x="1027498" y="697818"/>
                      <a:pt x="1027498" y="697443"/>
                      <a:pt x="1027573" y="697142"/>
                    </a:cubicBezTo>
                    <a:cubicBezTo>
                      <a:pt x="1027648" y="696917"/>
                      <a:pt x="1027724" y="696692"/>
                      <a:pt x="1027874" y="696466"/>
                    </a:cubicBezTo>
                    <a:cubicBezTo>
                      <a:pt x="1027949" y="696391"/>
                      <a:pt x="1028024" y="696316"/>
                      <a:pt x="1028099" y="696241"/>
                    </a:cubicBezTo>
                    <a:cubicBezTo>
                      <a:pt x="1028249" y="696091"/>
                      <a:pt x="1028400" y="695941"/>
                      <a:pt x="1028625" y="695865"/>
                    </a:cubicBezTo>
                    <a:cubicBezTo>
                      <a:pt x="1028850" y="695790"/>
                      <a:pt x="1029001" y="695715"/>
                      <a:pt x="1029226" y="695715"/>
                    </a:cubicBezTo>
                    <a:lnTo>
                      <a:pt x="1046653" y="691734"/>
                    </a:lnTo>
                    <a:cubicBezTo>
                      <a:pt x="1047028" y="691509"/>
                      <a:pt x="1047404" y="691584"/>
                      <a:pt x="1047779" y="691734"/>
                    </a:cubicBezTo>
                    <a:cubicBezTo>
                      <a:pt x="1047854" y="691734"/>
                      <a:pt x="1047854" y="691809"/>
                      <a:pt x="1047929" y="691809"/>
                    </a:cubicBezTo>
                    <a:cubicBezTo>
                      <a:pt x="1048080" y="691884"/>
                      <a:pt x="1048155" y="691959"/>
                      <a:pt x="1048305" y="692035"/>
                    </a:cubicBezTo>
                    <a:cubicBezTo>
                      <a:pt x="1048380" y="692110"/>
                      <a:pt x="1048530" y="692260"/>
                      <a:pt x="1048606" y="692335"/>
                    </a:cubicBezTo>
                    <a:cubicBezTo>
                      <a:pt x="1048756" y="692485"/>
                      <a:pt x="1048831" y="692635"/>
                      <a:pt x="1048906" y="692786"/>
                    </a:cubicBezTo>
                    <a:cubicBezTo>
                      <a:pt x="1048981" y="692936"/>
                      <a:pt x="1049131" y="693086"/>
                      <a:pt x="1049206" y="693236"/>
                    </a:cubicBezTo>
                    <a:lnTo>
                      <a:pt x="1054164" y="714194"/>
                    </a:lnTo>
                    <a:cubicBezTo>
                      <a:pt x="1054164" y="715245"/>
                      <a:pt x="1053638" y="716747"/>
                      <a:pt x="1052136" y="716747"/>
                    </a:cubicBezTo>
                    <a:close/>
                    <a:moveTo>
                      <a:pt x="1084586" y="709236"/>
                    </a:moveTo>
                    <a:lnTo>
                      <a:pt x="1067610" y="713217"/>
                    </a:lnTo>
                    <a:cubicBezTo>
                      <a:pt x="1066107" y="713743"/>
                      <a:pt x="1065131" y="712691"/>
                      <a:pt x="1064605" y="711715"/>
                    </a:cubicBezTo>
                    <a:lnTo>
                      <a:pt x="1059647" y="690758"/>
                    </a:lnTo>
                    <a:cubicBezTo>
                      <a:pt x="1059647" y="690607"/>
                      <a:pt x="1059647" y="690457"/>
                      <a:pt x="1059647" y="690232"/>
                    </a:cubicBezTo>
                    <a:cubicBezTo>
                      <a:pt x="1059647" y="690082"/>
                      <a:pt x="1059723" y="689931"/>
                      <a:pt x="1059723" y="689781"/>
                    </a:cubicBezTo>
                    <a:cubicBezTo>
                      <a:pt x="1059798" y="689556"/>
                      <a:pt x="1059873" y="689330"/>
                      <a:pt x="1059948" y="689180"/>
                    </a:cubicBezTo>
                    <a:cubicBezTo>
                      <a:pt x="1060023" y="689030"/>
                      <a:pt x="1060173" y="688880"/>
                      <a:pt x="1060324" y="688730"/>
                    </a:cubicBezTo>
                    <a:cubicBezTo>
                      <a:pt x="1060549" y="688504"/>
                      <a:pt x="1060774" y="688354"/>
                      <a:pt x="1061075" y="688279"/>
                    </a:cubicBezTo>
                    <a:cubicBezTo>
                      <a:pt x="1061225" y="688279"/>
                      <a:pt x="1061375" y="688204"/>
                      <a:pt x="1061600" y="688204"/>
                    </a:cubicBezTo>
                    <a:lnTo>
                      <a:pt x="1078576" y="684223"/>
                    </a:lnTo>
                    <a:cubicBezTo>
                      <a:pt x="1080079" y="683697"/>
                      <a:pt x="1081055" y="684748"/>
                      <a:pt x="1081581" y="685725"/>
                    </a:cubicBezTo>
                    <a:lnTo>
                      <a:pt x="1086088" y="706607"/>
                    </a:lnTo>
                    <a:cubicBezTo>
                      <a:pt x="1086539" y="708259"/>
                      <a:pt x="1085562" y="709236"/>
                      <a:pt x="1084586" y="709236"/>
                    </a:cubicBezTo>
                    <a:close/>
                    <a:moveTo>
                      <a:pt x="1116960" y="702250"/>
                    </a:moveTo>
                    <a:lnTo>
                      <a:pt x="1099534" y="705781"/>
                    </a:lnTo>
                    <a:cubicBezTo>
                      <a:pt x="1098557" y="706306"/>
                      <a:pt x="1097055" y="705781"/>
                      <a:pt x="1097055" y="704278"/>
                    </a:cubicBezTo>
                    <a:lnTo>
                      <a:pt x="1092097" y="683321"/>
                    </a:lnTo>
                    <a:cubicBezTo>
                      <a:pt x="1092097" y="682345"/>
                      <a:pt x="1092623" y="680842"/>
                      <a:pt x="1094050" y="680842"/>
                    </a:cubicBezTo>
                    <a:lnTo>
                      <a:pt x="1111026" y="676861"/>
                    </a:lnTo>
                    <a:cubicBezTo>
                      <a:pt x="1112003" y="676336"/>
                      <a:pt x="1113505" y="677387"/>
                      <a:pt x="1113505" y="678364"/>
                    </a:cubicBezTo>
                    <a:lnTo>
                      <a:pt x="1118462" y="699321"/>
                    </a:lnTo>
                    <a:cubicBezTo>
                      <a:pt x="1118913" y="700823"/>
                      <a:pt x="1117937" y="701800"/>
                      <a:pt x="1116960" y="702250"/>
                    </a:cubicBezTo>
                    <a:close/>
                    <a:moveTo>
                      <a:pt x="1148809" y="694814"/>
                    </a:moveTo>
                    <a:lnTo>
                      <a:pt x="1131833" y="698795"/>
                    </a:lnTo>
                    <a:cubicBezTo>
                      <a:pt x="1130857" y="698795"/>
                      <a:pt x="1129354" y="698269"/>
                      <a:pt x="1129354" y="696842"/>
                    </a:cubicBezTo>
                    <a:lnTo>
                      <a:pt x="1124321" y="675885"/>
                    </a:lnTo>
                    <a:cubicBezTo>
                      <a:pt x="1123796" y="674908"/>
                      <a:pt x="1124847" y="673406"/>
                      <a:pt x="1125824" y="673406"/>
                    </a:cubicBezTo>
                    <a:lnTo>
                      <a:pt x="1143250" y="669951"/>
                    </a:lnTo>
                    <a:cubicBezTo>
                      <a:pt x="1144227" y="669425"/>
                      <a:pt x="1145729" y="670477"/>
                      <a:pt x="1145729" y="671453"/>
                    </a:cubicBezTo>
                    <a:lnTo>
                      <a:pt x="1150687" y="691884"/>
                    </a:lnTo>
                    <a:cubicBezTo>
                      <a:pt x="1150837" y="693312"/>
                      <a:pt x="1150311" y="694288"/>
                      <a:pt x="1148809" y="694814"/>
                    </a:cubicBezTo>
                    <a:close/>
                    <a:moveTo>
                      <a:pt x="1181259" y="687302"/>
                    </a:moveTo>
                    <a:lnTo>
                      <a:pt x="1164283" y="691283"/>
                    </a:lnTo>
                    <a:cubicBezTo>
                      <a:pt x="1162780" y="691283"/>
                      <a:pt x="1161804" y="690758"/>
                      <a:pt x="1161278" y="689255"/>
                    </a:cubicBezTo>
                    <a:lnTo>
                      <a:pt x="1156771" y="668824"/>
                    </a:lnTo>
                    <a:cubicBezTo>
                      <a:pt x="1156621" y="668524"/>
                      <a:pt x="1156621" y="668223"/>
                      <a:pt x="1156696" y="667923"/>
                    </a:cubicBezTo>
                    <a:cubicBezTo>
                      <a:pt x="1156771" y="667697"/>
                      <a:pt x="1156846" y="667472"/>
                      <a:pt x="1156997" y="667247"/>
                    </a:cubicBezTo>
                    <a:cubicBezTo>
                      <a:pt x="1157072" y="667096"/>
                      <a:pt x="1157147" y="667021"/>
                      <a:pt x="1157297" y="666871"/>
                    </a:cubicBezTo>
                    <a:cubicBezTo>
                      <a:pt x="1157372" y="666721"/>
                      <a:pt x="1157522" y="666646"/>
                      <a:pt x="1157597" y="666571"/>
                    </a:cubicBezTo>
                    <a:cubicBezTo>
                      <a:pt x="1157748" y="666496"/>
                      <a:pt x="1157823" y="666420"/>
                      <a:pt x="1157973" y="666345"/>
                    </a:cubicBezTo>
                    <a:cubicBezTo>
                      <a:pt x="1157973" y="666345"/>
                      <a:pt x="1158048" y="666270"/>
                      <a:pt x="1158123" y="666270"/>
                    </a:cubicBezTo>
                    <a:cubicBezTo>
                      <a:pt x="1158198" y="666270"/>
                      <a:pt x="1158273" y="666195"/>
                      <a:pt x="1158349" y="666195"/>
                    </a:cubicBezTo>
                    <a:lnTo>
                      <a:pt x="1175325" y="662214"/>
                    </a:lnTo>
                    <a:cubicBezTo>
                      <a:pt x="1175625" y="662139"/>
                      <a:pt x="1175926" y="662064"/>
                      <a:pt x="1176151" y="662064"/>
                    </a:cubicBezTo>
                    <a:cubicBezTo>
                      <a:pt x="1176301" y="662064"/>
                      <a:pt x="1176376" y="662064"/>
                      <a:pt x="1176526" y="662139"/>
                    </a:cubicBezTo>
                    <a:cubicBezTo>
                      <a:pt x="1176602" y="662139"/>
                      <a:pt x="1176677" y="662214"/>
                      <a:pt x="1176752" y="662214"/>
                    </a:cubicBezTo>
                    <a:cubicBezTo>
                      <a:pt x="1176827" y="662214"/>
                      <a:pt x="1176902" y="662289"/>
                      <a:pt x="1176977" y="662289"/>
                    </a:cubicBezTo>
                    <a:cubicBezTo>
                      <a:pt x="1177127" y="662364"/>
                      <a:pt x="1177202" y="662439"/>
                      <a:pt x="1177353" y="662514"/>
                    </a:cubicBezTo>
                    <a:cubicBezTo>
                      <a:pt x="1177503" y="662589"/>
                      <a:pt x="1177578" y="662665"/>
                      <a:pt x="1177653" y="662740"/>
                    </a:cubicBezTo>
                    <a:cubicBezTo>
                      <a:pt x="1177803" y="662890"/>
                      <a:pt x="1177954" y="662965"/>
                      <a:pt x="1178029" y="663115"/>
                    </a:cubicBezTo>
                    <a:cubicBezTo>
                      <a:pt x="1178179" y="663341"/>
                      <a:pt x="1178329" y="663491"/>
                      <a:pt x="1178404" y="663716"/>
                    </a:cubicBezTo>
                    <a:lnTo>
                      <a:pt x="1182911" y="684148"/>
                    </a:lnTo>
                    <a:cubicBezTo>
                      <a:pt x="1183212" y="685875"/>
                      <a:pt x="1182761" y="686852"/>
                      <a:pt x="1181259" y="687302"/>
                    </a:cubicBezTo>
                    <a:close/>
                    <a:moveTo>
                      <a:pt x="1213633" y="679866"/>
                    </a:moveTo>
                    <a:lnTo>
                      <a:pt x="1196131" y="683847"/>
                    </a:lnTo>
                    <a:cubicBezTo>
                      <a:pt x="1195155" y="683847"/>
                      <a:pt x="1194178" y="683321"/>
                      <a:pt x="1193653" y="681819"/>
                    </a:cubicBezTo>
                    <a:lnTo>
                      <a:pt x="1188695" y="661388"/>
                    </a:lnTo>
                    <a:cubicBezTo>
                      <a:pt x="1188695" y="660411"/>
                      <a:pt x="1189221" y="659360"/>
                      <a:pt x="1190723" y="658909"/>
                    </a:cubicBezTo>
                    <a:lnTo>
                      <a:pt x="1207699" y="654928"/>
                    </a:lnTo>
                    <a:cubicBezTo>
                      <a:pt x="1209201" y="654402"/>
                      <a:pt x="1210178" y="655454"/>
                      <a:pt x="1210704" y="656430"/>
                    </a:cubicBezTo>
                    <a:lnTo>
                      <a:pt x="1215136" y="676861"/>
                    </a:lnTo>
                    <a:cubicBezTo>
                      <a:pt x="1215661" y="678364"/>
                      <a:pt x="1214610" y="679340"/>
                      <a:pt x="1213633" y="679866"/>
                    </a:cubicBezTo>
                    <a:close/>
                    <a:moveTo>
                      <a:pt x="1246083" y="672354"/>
                    </a:moveTo>
                    <a:lnTo>
                      <a:pt x="1228656" y="676336"/>
                    </a:lnTo>
                    <a:cubicBezTo>
                      <a:pt x="1228356" y="676336"/>
                      <a:pt x="1228130" y="676260"/>
                      <a:pt x="1227830" y="676260"/>
                    </a:cubicBezTo>
                    <a:cubicBezTo>
                      <a:pt x="1227530" y="676185"/>
                      <a:pt x="1227229" y="676035"/>
                      <a:pt x="1227004" y="675885"/>
                    </a:cubicBezTo>
                    <a:cubicBezTo>
                      <a:pt x="1226778" y="675735"/>
                      <a:pt x="1226628" y="675584"/>
                      <a:pt x="1226478" y="675359"/>
                    </a:cubicBezTo>
                    <a:cubicBezTo>
                      <a:pt x="1226403" y="675284"/>
                      <a:pt x="1226403" y="675209"/>
                      <a:pt x="1226328" y="675134"/>
                    </a:cubicBezTo>
                    <a:cubicBezTo>
                      <a:pt x="1226253" y="675059"/>
                      <a:pt x="1226253" y="674983"/>
                      <a:pt x="1226177" y="674833"/>
                    </a:cubicBezTo>
                    <a:cubicBezTo>
                      <a:pt x="1226177" y="674758"/>
                      <a:pt x="1226102" y="674683"/>
                      <a:pt x="1226102" y="674608"/>
                    </a:cubicBezTo>
                    <a:cubicBezTo>
                      <a:pt x="1226027" y="674458"/>
                      <a:pt x="1226027" y="674307"/>
                      <a:pt x="1226027" y="674157"/>
                    </a:cubicBezTo>
                    <a:lnTo>
                      <a:pt x="1221070" y="653726"/>
                    </a:lnTo>
                    <a:cubicBezTo>
                      <a:pt x="1221070" y="652749"/>
                      <a:pt x="1221595" y="651773"/>
                      <a:pt x="1222572" y="651247"/>
                    </a:cubicBezTo>
                    <a:lnTo>
                      <a:pt x="1239999" y="647266"/>
                    </a:lnTo>
                    <a:cubicBezTo>
                      <a:pt x="1240149" y="647266"/>
                      <a:pt x="1240299" y="647266"/>
                      <a:pt x="1240449" y="647266"/>
                    </a:cubicBezTo>
                    <a:cubicBezTo>
                      <a:pt x="1240600" y="647341"/>
                      <a:pt x="1240750" y="647341"/>
                      <a:pt x="1240900" y="647341"/>
                    </a:cubicBezTo>
                    <a:cubicBezTo>
                      <a:pt x="1241125" y="647416"/>
                      <a:pt x="1241351" y="647491"/>
                      <a:pt x="1241501" y="647566"/>
                    </a:cubicBezTo>
                    <a:cubicBezTo>
                      <a:pt x="1241576" y="647642"/>
                      <a:pt x="1241726" y="647642"/>
                      <a:pt x="1241801" y="647717"/>
                    </a:cubicBezTo>
                    <a:cubicBezTo>
                      <a:pt x="1241877" y="647792"/>
                      <a:pt x="1241952" y="647867"/>
                      <a:pt x="1242027" y="647867"/>
                    </a:cubicBezTo>
                    <a:cubicBezTo>
                      <a:pt x="1242102" y="647942"/>
                      <a:pt x="1242177" y="648017"/>
                      <a:pt x="1242252" y="648092"/>
                    </a:cubicBezTo>
                    <a:cubicBezTo>
                      <a:pt x="1242252" y="648092"/>
                      <a:pt x="1242327" y="648167"/>
                      <a:pt x="1242327" y="648167"/>
                    </a:cubicBezTo>
                    <a:cubicBezTo>
                      <a:pt x="1242402" y="648243"/>
                      <a:pt x="1242477" y="648318"/>
                      <a:pt x="1242477" y="648393"/>
                    </a:cubicBezTo>
                    <a:cubicBezTo>
                      <a:pt x="1242553" y="648543"/>
                      <a:pt x="1242553" y="648618"/>
                      <a:pt x="1242553" y="648768"/>
                    </a:cubicBezTo>
                    <a:lnTo>
                      <a:pt x="1247510" y="670176"/>
                    </a:lnTo>
                    <a:cubicBezTo>
                      <a:pt x="1248036" y="671378"/>
                      <a:pt x="1247059" y="671904"/>
                      <a:pt x="1246083" y="672354"/>
                    </a:cubicBezTo>
                    <a:close/>
                    <a:moveTo>
                      <a:pt x="1277932" y="665369"/>
                    </a:moveTo>
                    <a:lnTo>
                      <a:pt x="1260956" y="669350"/>
                    </a:lnTo>
                    <a:cubicBezTo>
                      <a:pt x="1259979" y="669350"/>
                      <a:pt x="1258477" y="668824"/>
                      <a:pt x="1258477" y="667848"/>
                    </a:cubicBezTo>
                    <a:lnTo>
                      <a:pt x="1253519" y="646440"/>
                    </a:lnTo>
                    <a:cubicBezTo>
                      <a:pt x="1252993" y="645463"/>
                      <a:pt x="1254045" y="644412"/>
                      <a:pt x="1255022" y="643961"/>
                    </a:cubicBezTo>
                    <a:lnTo>
                      <a:pt x="1272448" y="639980"/>
                    </a:lnTo>
                    <a:cubicBezTo>
                      <a:pt x="1273425" y="639980"/>
                      <a:pt x="1274476" y="640506"/>
                      <a:pt x="1274927" y="642008"/>
                    </a:cubicBezTo>
                    <a:lnTo>
                      <a:pt x="1279885" y="662965"/>
                    </a:lnTo>
                    <a:cubicBezTo>
                      <a:pt x="1279960" y="663942"/>
                      <a:pt x="1279434" y="664918"/>
                      <a:pt x="1277932" y="665369"/>
                    </a:cubicBezTo>
                    <a:close/>
                    <a:moveTo>
                      <a:pt x="1435448" y="527833"/>
                    </a:moveTo>
                    <a:lnTo>
                      <a:pt x="1379637" y="503421"/>
                    </a:lnTo>
                    <a:lnTo>
                      <a:pt x="1312860" y="475027"/>
                    </a:lnTo>
                    <a:lnTo>
                      <a:pt x="1325329" y="470520"/>
                    </a:lnTo>
                    <a:lnTo>
                      <a:pt x="1379637" y="494933"/>
                    </a:lnTo>
                    <a:lnTo>
                      <a:pt x="1446415" y="524303"/>
                    </a:lnTo>
                    <a:lnTo>
                      <a:pt x="1435448" y="527833"/>
                    </a:lnTo>
                    <a:close/>
                    <a:moveTo>
                      <a:pt x="1528666" y="582141"/>
                    </a:moveTo>
                    <a:lnTo>
                      <a:pt x="1516197" y="571175"/>
                    </a:lnTo>
                    <a:lnTo>
                      <a:pt x="1502751" y="558255"/>
                    </a:lnTo>
                    <a:lnTo>
                      <a:pt x="1500272" y="551269"/>
                    </a:lnTo>
                    <a:lnTo>
                      <a:pt x="1508234" y="548790"/>
                    </a:lnTo>
                    <a:lnTo>
                      <a:pt x="1516197" y="557804"/>
                    </a:lnTo>
                    <a:lnTo>
                      <a:pt x="1531670" y="574254"/>
                    </a:lnTo>
                    <a:lnTo>
                      <a:pt x="1532647" y="578235"/>
                    </a:lnTo>
                    <a:lnTo>
                      <a:pt x="1528666" y="582141"/>
                    </a:lnTo>
                    <a:close/>
                    <a:moveTo>
                      <a:pt x="2061982" y="465488"/>
                    </a:moveTo>
                    <a:lnTo>
                      <a:pt x="2069418" y="463535"/>
                    </a:lnTo>
                    <a:cubicBezTo>
                      <a:pt x="2070395" y="463535"/>
                      <a:pt x="2070921" y="463535"/>
                      <a:pt x="2071447" y="464061"/>
                    </a:cubicBezTo>
                    <a:cubicBezTo>
                      <a:pt x="2068442" y="464511"/>
                      <a:pt x="2065437" y="465037"/>
                      <a:pt x="2061982" y="465488"/>
                    </a:cubicBezTo>
                    <a:close/>
                    <a:moveTo>
                      <a:pt x="2082939" y="463009"/>
                    </a:moveTo>
                    <a:cubicBezTo>
                      <a:pt x="2082939" y="461507"/>
                      <a:pt x="2083465" y="460530"/>
                      <a:pt x="2084967" y="460004"/>
                    </a:cubicBezTo>
                    <a:lnTo>
                      <a:pt x="2101868" y="456023"/>
                    </a:lnTo>
                    <a:cubicBezTo>
                      <a:pt x="2102920" y="456023"/>
                      <a:pt x="2104347" y="456549"/>
                      <a:pt x="2104347" y="457976"/>
                    </a:cubicBezTo>
                    <a:lnTo>
                      <a:pt x="2105324" y="461957"/>
                    </a:lnTo>
                    <a:cubicBezTo>
                      <a:pt x="2098338" y="462032"/>
                      <a:pt x="2090826" y="462558"/>
                      <a:pt x="2082939" y="463009"/>
                    </a:cubicBezTo>
                    <a:close/>
                    <a:moveTo>
                      <a:pt x="2116816" y="462032"/>
                    </a:moveTo>
                    <a:lnTo>
                      <a:pt x="2115314" y="455573"/>
                    </a:lnTo>
                    <a:cubicBezTo>
                      <a:pt x="2114788" y="454070"/>
                      <a:pt x="2115840" y="453094"/>
                      <a:pt x="2116816" y="452568"/>
                    </a:cubicBezTo>
                    <a:lnTo>
                      <a:pt x="2134243" y="449113"/>
                    </a:lnTo>
                    <a:cubicBezTo>
                      <a:pt x="2134318" y="449113"/>
                      <a:pt x="2134393" y="449038"/>
                      <a:pt x="2134468" y="449038"/>
                    </a:cubicBezTo>
                    <a:cubicBezTo>
                      <a:pt x="2134543" y="448962"/>
                      <a:pt x="2134618" y="448962"/>
                      <a:pt x="2134693" y="448962"/>
                    </a:cubicBezTo>
                    <a:cubicBezTo>
                      <a:pt x="2134844" y="448887"/>
                      <a:pt x="2135069" y="448887"/>
                      <a:pt x="2135219" y="448887"/>
                    </a:cubicBezTo>
                    <a:cubicBezTo>
                      <a:pt x="2135294" y="448887"/>
                      <a:pt x="2135294" y="448887"/>
                      <a:pt x="2135294" y="448887"/>
                    </a:cubicBezTo>
                    <a:cubicBezTo>
                      <a:pt x="2135294" y="448887"/>
                      <a:pt x="2135370" y="448887"/>
                      <a:pt x="2135445" y="448887"/>
                    </a:cubicBezTo>
                    <a:cubicBezTo>
                      <a:pt x="2135520" y="448887"/>
                      <a:pt x="2135595" y="448962"/>
                      <a:pt x="2135670" y="448962"/>
                    </a:cubicBezTo>
                    <a:cubicBezTo>
                      <a:pt x="2135670" y="448962"/>
                      <a:pt x="2135670" y="448962"/>
                      <a:pt x="2135745" y="448962"/>
                    </a:cubicBezTo>
                    <a:cubicBezTo>
                      <a:pt x="2135895" y="449038"/>
                      <a:pt x="2136046" y="449113"/>
                      <a:pt x="2136121" y="449188"/>
                    </a:cubicBezTo>
                    <a:cubicBezTo>
                      <a:pt x="2136196" y="449188"/>
                      <a:pt x="2136196" y="449263"/>
                      <a:pt x="2136196" y="449263"/>
                    </a:cubicBezTo>
                    <a:cubicBezTo>
                      <a:pt x="2136496" y="449563"/>
                      <a:pt x="2136722" y="450014"/>
                      <a:pt x="2136722" y="450540"/>
                    </a:cubicBezTo>
                    <a:lnTo>
                      <a:pt x="2140252" y="464962"/>
                    </a:lnTo>
                    <a:cubicBezTo>
                      <a:pt x="2133266" y="463535"/>
                      <a:pt x="2125229" y="462558"/>
                      <a:pt x="2116816" y="462032"/>
                    </a:cubicBezTo>
                    <a:close/>
                    <a:moveTo>
                      <a:pt x="2172101" y="466539"/>
                    </a:moveTo>
                    <a:lnTo>
                      <a:pt x="2157153" y="470070"/>
                    </a:lnTo>
                    <a:cubicBezTo>
                      <a:pt x="2155651" y="469544"/>
                      <a:pt x="2154148" y="468567"/>
                      <a:pt x="2152195" y="468042"/>
                    </a:cubicBezTo>
                    <a:lnTo>
                      <a:pt x="2147688" y="448136"/>
                    </a:lnTo>
                    <a:cubicBezTo>
                      <a:pt x="2147163" y="446634"/>
                      <a:pt x="2148214" y="445657"/>
                      <a:pt x="2149191" y="445657"/>
                    </a:cubicBezTo>
                    <a:lnTo>
                      <a:pt x="2166617" y="441676"/>
                    </a:lnTo>
                    <a:cubicBezTo>
                      <a:pt x="2167594" y="441150"/>
                      <a:pt x="2168570" y="442202"/>
                      <a:pt x="2169096" y="443179"/>
                    </a:cubicBezTo>
                    <a:lnTo>
                      <a:pt x="2174054" y="464136"/>
                    </a:lnTo>
                    <a:cubicBezTo>
                      <a:pt x="2174129" y="465037"/>
                      <a:pt x="2173603" y="466539"/>
                      <a:pt x="2172101" y="466539"/>
                    </a:cubicBezTo>
                    <a:close/>
                    <a:moveTo>
                      <a:pt x="2204551" y="459028"/>
                    </a:moveTo>
                    <a:lnTo>
                      <a:pt x="2187124" y="463009"/>
                    </a:lnTo>
                    <a:cubicBezTo>
                      <a:pt x="2186147" y="463535"/>
                      <a:pt x="2185096" y="462483"/>
                      <a:pt x="2184645" y="461507"/>
                    </a:cubicBezTo>
                    <a:lnTo>
                      <a:pt x="2179687" y="440550"/>
                    </a:lnTo>
                    <a:cubicBezTo>
                      <a:pt x="2179687" y="439573"/>
                      <a:pt x="2180213" y="438071"/>
                      <a:pt x="2181640" y="438071"/>
                    </a:cubicBezTo>
                    <a:lnTo>
                      <a:pt x="2198616" y="434090"/>
                    </a:lnTo>
                    <a:cubicBezTo>
                      <a:pt x="2200119" y="433564"/>
                      <a:pt x="2201095" y="434615"/>
                      <a:pt x="2201621" y="435592"/>
                    </a:cubicBezTo>
                    <a:lnTo>
                      <a:pt x="2206128" y="456549"/>
                    </a:lnTo>
                    <a:cubicBezTo>
                      <a:pt x="2206503" y="458051"/>
                      <a:pt x="2205527" y="459028"/>
                      <a:pt x="2204551" y="459028"/>
                    </a:cubicBezTo>
                    <a:close/>
                    <a:moveTo>
                      <a:pt x="2377015" y="675885"/>
                    </a:moveTo>
                    <a:cubicBezTo>
                      <a:pt x="2380470" y="674908"/>
                      <a:pt x="2384977" y="679866"/>
                      <a:pt x="2389484" y="689330"/>
                    </a:cubicBezTo>
                    <a:cubicBezTo>
                      <a:pt x="2393991" y="698344"/>
                      <a:pt x="2398948" y="711264"/>
                      <a:pt x="2402403" y="725761"/>
                    </a:cubicBezTo>
                    <a:cubicBezTo>
                      <a:pt x="2409389" y="755131"/>
                      <a:pt x="2409389" y="780069"/>
                      <a:pt x="2402403" y="782097"/>
                    </a:cubicBezTo>
                    <a:cubicBezTo>
                      <a:pt x="2398948" y="782623"/>
                      <a:pt x="2393915" y="777591"/>
                      <a:pt x="2389484" y="768652"/>
                    </a:cubicBezTo>
                    <a:cubicBezTo>
                      <a:pt x="2384977" y="759713"/>
                      <a:pt x="2380470" y="746718"/>
                      <a:pt x="2377015" y="731770"/>
                    </a:cubicBezTo>
                    <a:cubicBezTo>
                      <a:pt x="2369503" y="702776"/>
                      <a:pt x="2370029" y="677387"/>
                      <a:pt x="2377015" y="675885"/>
                    </a:cubicBezTo>
                    <a:close/>
                    <a:moveTo>
                      <a:pt x="2236925" y="452042"/>
                    </a:moveTo>
                    <a:lnTo>
                      <a:pt x="2219498" y="455573"/>
                    </a:lnTo>
                    <a:cubicBezTo>
                      <a:pt x="2218522" y="456098"/>
                      <a:pt x="2217020" y="455573"/>
                      <a:pt x="2217020" y="454070"/>
                    </a:cubicBezTo>
                    <a:lnTo>
                      <a:pt x="2212062" y="433113"/>
                    </a:lnTo>
                    <a:cubicBezTo>
                      <a:pt x="2212062" y="432137"/>
                      <a:pt x="2212588" y="430634"/>
                      <a:pt x="2214015" y="430634"/>
                    </a:cubicBezTo>
                    <a:lnTo>
                      <a:pt x="2230991" y="426653"/>
                    </a:lnTo>
                    <a:cubicBezTo>
                      <a:pt x="2231967" y="426127"/>
                      <a:pt x="2233470" y="427179"/>
                      <a:pt x="2233470" y="428156"/>
                    </a:cubicBezTo>
                    <a:lnTo>
                      <a:pt x="2238427" y="449113"/>
                    </a:lnTo>
                    <a:cubicBezTo>
                      <a:pt x="2238878" y="450615"/>
                      <a:pt x="2237902" y="451591"/>
                      <a:pt x="2236925" y="452042"/>
                    </a:cubicBezTo>
                    <a:close/>
                    <a:moveTo>
                      <a:pt x="2268849" y="444606"/>
                    </a:moveTo>
                    <a:lnTo>
                      <a:pt x="2251873" y="448587"/>
                    </a:lnTo>
                    <a:cubicBezTo>
                      <a:pt x="2250896" y="448587"/>
                      <a:pt x="2249394" y="448061"/>
                      <a:pt x="2249394" y="446634"/>
                    </a:cubicBezTo>
                    <a:lnTo>
                      <a:pt x="2244437" y="425677"/>
                    </a:lnTo>
                    <a:cubicBezTo>
                      <a:pt x="2243911" y="424700"/>
                      <a:pt x="2244962" y="423198"/>
                      <a:pt x="2245939" y="423198"/>
                    </a:cubicBezTo>
                    <a:lnTo>
                      <a:pt x="2263365" y="419217"/>
                    </a:lnTo>
                    <a:cubicBezTo>
                      <a:pt x="2264342" y="418691"/>
                      <a:pt x="2265394" y="419743"/>
                      <a:pt x="2265844" y="420719"/>
                    </a:cubicBezTo>
                    <a:lnTo>
                      <a:pt x="2270802" y="441676"/>
                    </a:lnTo>
                    <a:cubicBezTo>
                      <a:pt x="2270802" y="443103"/>
                      <a:pt x="2270276" y="444080"/>
                      <a:pt x="2268849" y="444606"/>
                    </a:cubicBezTo>
                    <a:close/>
                    <a:moveTo>
                      <a:pt x="2301224" y="437094"/>
                    </a:moveTo>
                    <a:lnTo>
                      <a:pt x="2284247" y="441075"/>
                    </a:lnTo>
                    <a:cubicBezTo>
                      <a:pt x="2284172" y="441075"/>
                      <a:pt x="2284097" y="441075"/>
                      <a:pt x="2283947" y="441075"/>
                    </a:cubicBezTo>
                    <a:cubicBezTo>
                      <a:pt x="2283872" y="441075"/>
                      <a:pt x="2283872" y="441075"/>
                      <a:pt x="2283797" y="441075"/>
                    </a:cubicBezTo>
                    <a:cubicBezTo>
                      <a:pt x="2283571" y="441075"/>
                      <a:pt x="2283421" y="441075"/>
                      <a:pt x="2283271" y="441000"/>
                    </a:cubicBezTo>
                    <a:cubicBezTo>
                      <a:pt x="2283121" y="441000"/>
                      <a:pt x="2282971" y="440925"/>
                      <a:pt x="2282820" y="440850"/>
                    </a:cubicBezTo>
                    <a:cubicBezTo>
                      <a:pt x="2282745" y="440850"/>
                      <a:pt x="2282670" y="440775"/>
                      <a:pt x="2282595" y="440775"/>
                    </a:cubicBezTo>
                    <a:cubicBezTo>
                      <a:pt x="2282445" y="440700"/>
                      <a:pt x="2282370" y="440625"/>
                      <a:pt x="2282219" y="440550"/>
                    </a:cubicBezTo>
                    <a:cubicBezTo>
                      <a:pt x="2281919" y="440324"/>
                      <a:pt x="2281618" y="440024"/>
                      <a:pt x="2281393" y="439648"/>
                    </a:cubicBezTo>
                    <a:cubicBezTo>
                      <a:pt x="2281243" y="439423"/>
                      <a:pt x="2281168" y="439273"/>
                      <a:pt x="2281093" y="439047"/>
                    </a:cubicBezTo>
                    <a:lnTo>
                      <a:pt x="2276586" y="418090"/>
                    </a:lnTo>
                    <a:cubicBezTo>
                      <a:pt x="2276060" y="417114"/>
                      <a:pt x="2277112" y="415611"/>
                      <a:pt x="2278088" y="415611"/>
                    </a:cubicBezTo>
                    <a:lnTo>
                      <a:pt x="2295064" y="411630"/>
                    </a:lnTo>
                    <a:cubicBezTo>
                      <a:pt x="2295590" y="411480"/>
                      <a:pt x="2296116" y="411480"/>
                      <a:pt x="2296491" y="411630"/>
                    </a:cubicBezTo>
                    <a:cubicBezTo>
                      <a:pt x="2296641" y="411705"/>
                      <a:pt x="2296792" y="411780"/>
                      <a:pt x="2296867" y="411856"/>
                    </a:cubicBezTo>
                    <a:cubicBezTo>
                      <a:pt x="2296942" y="411931"/>
                      <a:pt x="2297092" y="412006"/>
                      <a:pt x="2297167" y="412081"/>
                    </a:cubicBezTo>
                    <a:cubicBezTo>
                      <a:pt x="2297318" y="412156"/>
                      <a:pt x="2297393" y="412231"/>
                      <a:pt x="2297468" y="412381"/>
                    </a:cubicBezTo>
                    <a:cubicBezTo>
                      <a:pt x="2297618" y="412532"/>
                      <a:pt x="2297693" y="412682"/>
                      <a:pt x="2297843" y="412832"/>
                    </a:cubicBezTo>
                    <a:cubicBezTo>
                      <a:pt x="2297994" y="412982"/>
                      <a:pt x="2298069" y="413133"/>
                      <a:pt x="2298144" y="413283"/>
                    </a:cubicBezTo>
                    <a:lnTo>
                      <a:pt x="2302651" y="434240"/>
                    </a:lnTo>
                    <a:cubicBezTo>
                      <a:pt x="2303177" y="435667"/>
                      <a:pt x="2302726" y="436644"/>
                      <a:pt x="2301224" y="437094"/>
                    </a:cubicBezTo>
                    <a:close/>
                    <a:moveTo>
                      <a:pt x="2333598" y="429658"/>
                    </a:moveTo>
                    <a:lnTo>
                      <a:pt x="2316171" y="433639"/>
                    </a:lnTo>
                    <a:cubicBezTo>
                      <a:pt x="2315195" y="433639"/>
                      <a:pt x="2314143" y="433113"/>
                      <a:pt x="2313693" y="431611"/>
                    </a:cubicBezTo>
                    <a:lnTo>
                      <a:pt x="2308735" y="410654"/>
                    </a:lnTo>
                    <a:cubicBezTo>
                      <a:pt x="2308735" y="409677"/>
                      <a:pt x="2309261" y="408701"/>
                      <a:pt x="2310688" y="408175"/>
                    </a:cubicBezTo>
                    <a:lnTo>
                      <a:pt x="2327664" y="404194"/>
                    </a:lnTo>
                    <a:cubicBezTo>
                      <a:pt x="2329166" y="403668"/>
                      <a:pt x="2330143" y="404720"/>
                      <a:pt x="2330143" y="405696"/>
                    </a:cubicBezTo>
                    <a:lnTo>
                      <a:pt x="2335100" y="426653"/>
                    </a:lnTo>
                    <a:cubicBezTo>
                      <a:pt x="2335626" y="428156"/>
                      <a:pt x="2334575" y="429132"/>
                      <a:pt x="2333598" y="429658"/>
                    </a:cubicBezTo>
                    <a:close/>
                    <a:moveTo>
                      <a:pt x="2367400" y="420193"/>
                    </a:moveTo>
                    <a:cubicBezTo>
                      <a:pt x="2367325" y="420719"/>
                      <a:pt x="2367024" y="421245"/>
                      <a:pt x="2366649" y="421696"/>
                    </a:cubicBezTo>
                    <a:cubicBezTo>
                      <a:pt x="2366423" y="421921"/>
                      <a:pt x="2366273" y="422071"/>
                      <a:pt x="2365973" y="422146"/>
                    </a:cubicBezTo>
                    <a:lnTo>
                      <a:pt x="2348546" y="426127"/>
                    </a:lnTo>
                    <a:cubicBezTo>
                      <a:pt x="2347570" y="426127"/>
                      <a:pt x="2346067" y="425602"/>
                      <a:pt x="2346067" y="424625"/>
                    </a:cubicBezTo>
                    <a:lnTo>
                      <a:pt x="2341034" y="403217"/>
                    </a:lnTo>
                    <a:cubicBezTo>
                      <a:pt x="2341034" y="402241"/>
                      <a:pt x="2341560" y="401264"/>
                      <a:pt x="2342537" y="400739"/>
                    </a:cubicBezTo>
                    <a:lnTo>
                      <a:pt x="2359964" y="396757"/>
                    </a:lnTo>
                    <a:cubicBezTo>
                      <a:pt x="2360940" y="396757"/>
                      <a:pt x="2362442" y="397283"/>
                      <a:pt x="2362442" y="398260"/>
                    </a:cubicBezTo>
                    <a:lnTo>
                      <a:pt x="2367400" y="419668"/>
                    </a:lnTo>
                    <a:cubicBezTo>
                      <a:pt x="2367475" y="419818"/>
                      <a:pt x="2367475" y="420043"/>
                      <a:pt x="2367400" y="420193"/>
                    </a:cubicBezTo>
                    <a:close/>
                    <a:moveTo>
                      <a:pt x="2399850" y="412757"/>
                    </a:moveTo>
                    <a:cubicBezTo>
                      <a:pt x="2399850" y="412832"/>
                      <a:pt x="2399774" y="412982"/>
                      <a:pt x="2399774" y="413057"/>
                    </a:cubicBezTo>
                    <a:cubicBezTo>
                      <a:pt x="2399624" y="413508"/>
                      <a:pt x="2399324" y="413884"/>
                      <a:pt x="2398873" y="414259"/>
                    </a:cubicBezTo>
                    <a:cubicBezTo>
                      <a:pt x="2398573" y="414485"/>
                      <a:pt x="2398272" y="414635"/>
                      <a:pt x="2397896" y="414710"/>
                    </a:cubicBezTo>
                    <a:lnTo>
                      <a:pt x="2380920" y="418691"/>
                    </a:lnTo>
                    <a:cubicBezTo>
                      <a:pt x="2379418" y="418691"/>
                      <a:pt x="2378442" y="418165"/>
                      <a:pt x="2378442" y="417189"/>
                    </a:cubicBezTo>
                    <a:lnTo>
                      <a:pt x="2373409" y="395781"/>
                    </a:lnTo>
                    <a:cubicBezTo>
                      <a:pt x="2372883" y="394804"/>
                      <a:pt x="2373935" y="393828"/>
                      <a:pt x="2374911" y="393302"/>
                    </a:cubicBezTo>
                    <a:lnTo>
                      <a:pt x="2392338" y="389321"/>
                    </a:lnTo>
                    <a:cubicBezTo>
                      <a:pt x="2392488" y="389321"/>
                      <a:pt x="2392639" y="389321"/>
                      <a:pt x="2392789" y="389396"/>
                    </a:cubicBezTo>
                    <a:cubicBezTo>
                      <a:pt x="2392939" y="389396"/>
                      <a:pt x="2393089" y="389471"/>
                      <a:pt x="2393315" y="389546"/>
                    </a:cubicBezTo>
                    <a:cubicBezTo>
                      <a:pt x="2393465" y="389622"/>
                      <a:pt x="2393615" y="389697"/>
                      <a:pt x="2393690" y="389772"/>
                    </a:cubicBezTo>
                    <a:cubicBezTo>
                      <a:pt x="2393765" y="389847"/>
                      <a:pt x="2393915" y="389922"/>
                      <a:pt x="2393991" y="389997"/>
                    </a:cubicBezTo>
                    <a:cubicBezTo>
                      <a:pt x="2394066" y="390072"/>
                      <a:pt x="2394141" y="390147"/>
                      <a:pt x="2394216" y="390222"/>
                    </a:cubicBezTo>
                    <a:cubicBezTo>
                      <a:pt x="2394291" y="390298"/>
                      <a:pt x="2394366" y="390373"/>
                      <a:pt x="2394441" y="390448"/>
                    </a:cubicBezTo>
                    <a:cubicBezTo>
                      <a:pt x="2394667" y="390673"/>
                      <a:pt x="2394817" y="391049"/>
                      <a:pt x="2394892" y="391424"/>
                    </a:cubicBezTo>
                    <a:lnTo>
                      <a:pt x="2399850" y="412381"/>
                    </a:lnTo>
                    <a:cubicBezTo>
                      <a:pt x="2399925" y="412381"/>
                      <a:pt x="2399850" y="412607"/>
                      <a:pt x="2399850" y="412757"/>
                    </a:cubicBezTo>
                    <a:close/>
                    <a:moveTo>
                      <a:pt x="2511095" y="460530"/>
                    </a:moveTo>
                    <a:cubicBezTo>
                      <a:pt x="2510043" y="462032"/>
                      <a:pt x="2508616" y="463535"/>
                      <a:pt x="2506588" y="463985"/>
                    </a:cubicBezTo>
                    <a:lnTo>
                      <a:pt x="2470232" y="472473"/>
                    </a:lnTo>
                    <a:lnTo>
                      <a:pt x="2461744" y="474952"/>
                    </a:lnTo>
                    <a:cubicBezTo>
                      <a:pt x="2459716" y="475478"/>
                      <a:pt x="2457763" y="474952"/>
                      <a:pt x="2455735" y="473976"/>
                    </a:cubicBezTo>
                    <a:cubicBezTo>
                      <a:pt x="2454233" y="472999"/>
                      <a:pt x="2452731" y="470971"/>
                      <a:pt x="2452205" y="469018"/>
                    </a:cubicBezTo>
                    <a:lnTo>
                      <a:pt x="2428769" y="369866"/>
                    </a:lnTo>
                    <a:cubicBezTo>
                      <a:pt x="2428243" y="367838"/>
                      <a:pt x="2428769" y="365885"/>
                      <a:pt x="2429745" y="364383"/>
                    </a:cubicBezTo>
                    <a:cubicBezTo>
                      <a:pt x="2430797" y="362881"/>
                      <a:pt x="2432224" y="361378"/>
                      <a:pt x="2434252" y="360853"/>
                    </a:cubicBezTo>
                    <a:lnTo>
                      <a:pt x="2470157" y="352365"/>
                    </a:lnTo>
                    <a:lnTo>
                      <a:pt x="2479096" y="350412"/>
                    </a:lnTo>
                    <a:cubicBezTo>
                      <a:pt x="2481049" y="349886"/>
                      <a:pt x="2483077" y="349886"/>
                      <a:pt x="2484579" y="350937"/>
                    </a:cubicBezTo>
                    <a:cubicBezTo>
                      <a:pt x="2484805" y="351088"/>
                      <a:pt x="2485030" y="351163"/>
                      <a:pt x="2485255" y="351313"/>
                    </a:cubicBezTo>
                    <a:cubicBezTo>
                      <a:pt x="2485330" y="351388"/>
                      <a:pt x="2485330" y="351388"/>
                      <a:pt x="2485405" y="351388"/>
                    </a:cubicBezTo>
                    <a:cubicBezTo>
                      <a:pt x="2485481" y="351463"/>
                      <a:pt x="2485631" y="351538"/>
                      <a:pt x="2485706" y="351613"/>
                    </a:cubicBezTo>
                    <a:cubicBezTo>
                      <a:pt x="2485781" y="351688"/>
                      <a:pt x="2485856" y="351764"/>
                      <a:pt x="2485931" y="351839"/>
                    </a:cubicBezTo>
                    <a:cubicBezTo>
                      <a:pt x="2486081" y="351989"/>
                      <a:pt x="2486232" y="352139"/>
                      <a:pt x="2486382" y="352365"/>
                    </a:cubicBezTo>
                    <a:cubicBezTo>
                      <a:pt x="2486532" y="352515"/>
                      <a:pt x="2486607" y="352665"/>
                      <a:pt x="2486682" y="352740"/>
                    </a:cubicBezTo>
                    <a:cubicBezTo>
                      <a:pt x="2486833" y="352890"/>
                      <a:pt x="2486908" y="353041"/>
                      <a:pt x="2486983" y="353191"/>
                    </a:cubicBezTo>
                    <a:cubicBezTo>
                      <a:pt x="2487208" y="353491"/>
                      <a:pt x="2487358" y="353867"/>
                      <a:pt x="2487509" y="354167"/>
                    </a:cubicBezTo>
                    <a:cubicBezTo>
                      <a:pt x="2487659" y="354468"/>
                      <a:pt x="2487809" y="354843"/>
                      <a:pt x="2487884" y="355144"/>
                    </a:cubicBezTo>
                    <a:cubicBezTo>
                      <a:pt x="2487959" y="355369"/>
                      <a:pt x="2488035" y="355670"/>
                      <a:pt x="2488110" y="355895"/>
                    </a:cubicBezTo>
                    <a:lnTo>
                      <a:pt x="2511996" y="455047"/>
                    </a:lnTo>
                    <a:cubicBezTo>
                      <a:pt x="2512597" y="457075"/>
                      <a:pt x="2512071" y="459028"/>
                      <a:pt x="2511095" y="460530"/>
                    </a:cubicBezTo>
                    <a:close/>
                    <a:moveTo>
                      <a:pt x="2585834" y="374824"/>
                    </a:moveTo>
                    <a:lnTo>
                      <a:pt x="2568408" y="378805"/>
                    </a:lnTo>
                    <a:cubicBezTo>
                      <a:pt x="2567431" y="378805"/>
                      <a:pt x="2565929" y="378279"/>
                      <a:pt x="2565929" y="376852"/>
                    </a:cubicBezTo>
                    <a:lnTo>
                      <a:pt x="2560971" y="355895"/>
                    </a:lnTo>
                    <a:cubicBezTo>
                      <a:pt x="2560445" y="354918"/>
                      <a:pt x="2561497" y="353416"/>
                      <a:pt x="2562474" y="353416"/>
                    </a:cubicBezTo>
                    <a:lnTo>
                      <a:pt x="2579900" y="349435"/>
                    </a:lnTo>
                    <a:cubicBezTo>
                      <a:pt x="2580877" y="348909"/>
                      <a:pt x="2582379" y="349961"/>
                      <a:pt x="2582379" y="350937"/>
                    </a:cubicBezTo>
                    <a:lnTo>
                      <a:pt x="2587337" y="371894"/>
                    </a:lnTo>
                    <a:cubicBezTo>
                      <a:pt x="2587337" y="373322"/>
                      <a:pt x="2586811" y="374298"/>
                      <a:pt x="2585834" y="374824"/>
                    </a:cubicBezTo>
                    <a:close/>
                    <a:moveTo>
                      <a:pt x="2617683" y="367312"/>
                    </a:moveTo>
                    <a:lnTo>
                      <a:pt x="2600707" y="371293"/>
                    </a:lnTo>
                    <a:cubicBezTo>
                      <a:pt x="2599205" y="371293"/>
                      <a:pt x="2598228" y="370768"/>
                      <a:pt x="2597702" y="369340"/>
                    </a:cubicBezTo>
                    <a:lnTo>
                      <a:pt x="2593196" y="348383"/>
                    </a:lnTo>
                    <a:cubicBezTo>
                      <a:pt x="2592670" y="347407"/>
                      <a:pt x="2593721" y="345905"/>
                      <a:pt x="2594698" y="345905"/>
                    </a:cubicBezTo>
                    <a:lnTo>
                      <a:pt x="2612124" y="341924"/>
                    </a:lnTo>
                    <a:cubicBezTo>
                      <a:pt x="2613101" y="341398"/>
                      <a:pt x="2614153" y="342449"/>
                      <a:pt x="2614603" y="343426"/>
                    </a:cubicBezTo>
                    <a:lnTo>
                      <a:pt x="2619561" y="364383"/>
                    </a:lnTo>
                    <a:cubicBezTo>
                      <a:pt x="2619711" y="365810"/>
                      <a:pt x="2619185" y="366862"/>
                      <a:pt x="2617683" y="367312"/>
                    </a:cubicBezTo>
                    <a:close/>
                    <a:moveTo>
                      <a:pt x="2650133" y="359876"/>
                    </a:moveTo>
                    <a:lnTo>
                      <a:pt x="2633157" y="363857"/>
                    </a:lnTo>
                    <a:cubicBezTo>
                      <a:pt x="2631654" y="363857"/>
                      <a:pt x="2630678" y="363331"/>
                      <a:pt x="2630152" y="361904"/>
                    </a:cubicBezTo>
                    <a:lnTo>
                      <a:pt x="2625195" y="340947"/>
                    </a:lnTo>
                    <a:cubicBezTo>
                      <a:pt x="2625195" y="339971"/>
                      <a:pt x="2625645" y="338919"/>
                      <a:pt x="2627147" y="338468"/>
                    </a:cubicBezTo>
                    <a:lnTo>
                      <a:pt x="2644123" y="334487"/>
                    </a:lnTo>
                    <a:cubicBezTo>
                      <a:pt x="2645626" y="333961"/>
                      <a:pt x="2646602" y="335013"/>
                      <a:pt x="2647128" y="335989"/>
                    </a:cubicBezTo>
                    <a:lnTo>
                      <a:pt x="2651635" y="356947"/>
                    </a:lnTo>
                    <a:cubicBezTo>
                      <a:pt x="2652086" y="358374"/>
                      <a:pt x="2651109" y="359350"/>
                      <a:pt x="2650133" y="359876"/>
                    </a:cubicBezTo>
                    <a:close/>
                    <a:moveTo>
                      <a:pt x="2682507" y="352365"/>
                    </a:moveTo>
                    <a:lnTo>
                      <a:pt x="2665081" y="356346"/>
                    </a:lnTo>
                    <a:cubicBezTo>
                      <a:pt x="2664104" y="356346"/>
                      <a:pt x="2662602" y="355820"/>
                      <a:pt x="2662602" y="354393"/>
                    </a:cubicBezTo>
                    <a:lnTo>
                      <a:pt x="2657644" y="333436"/>
                    </a:lnTo>
                    <a:cubicBezTo>
                      <a:pt x="2657644" y="332459"/>
                      <a:pt x="2658170" y="331483"/>
                      <a:pt x="2659672" y="330957"/>
                    </a:cubicBezTo>
                    <a:lnTo>
                      <a:pt x="2676573" y="326976"/>
                    </a:lnTo>
                    <a:cubicBezTo>
                      <a:pt x="2677550" y="326976"/>
                      <a:pt x="2679052" y="327501"/>
                      <a:pt x="2679052" y="328478"/>
                    </a:cubicBezTo>
                    <a:lnTo>
                      <a:pt x="2684010" y="349886"/>
                    </a:lnTo>
                    <a:cubicBezTo>
                      <a:pt x="2684535" y="350862"/>
                      <a:pt x="2683484" y="351914"/>
                      <a:pt x="2682507" y="352365"/>
                    </a:cubicBezTo>
                    <a:close/>
                    <a:moveTo>
                      <a:pt x="2714431" y="344928"/>
                    </a:moveTo>
                    <a:lnTo>
                      <a:pt x="2697455" y="348909"/>
                    </a:lnTo>
                    <a:cubicBezTo>
                      <a:pt x="2696479" y="348909"/>
                      <a:pt x="2694976" y="348383"/>
                      <a:pt x="2694976" y="347407"/>
                    </a:cubicBezTo>
                    <a:lnTo>
                      <a:pt x="2690019" y="325999"/>
                    </a:lnTo>
                    <a:cubicBezTo>
                      <a:pt x="2689493" y="325023"/>
                      <a:pt x="2690544" y="324046"/>
                      <a:pt x="2691521" y="323520"/>
                    </a:cubicBezTo>
                    <a:lnTo>
                      <a:pt x="2709023" y="319539"/>
                    </a:lnTo>
                    <a:cubicBezTo>
                      <a:pt x="2709999" y="319539"/>
                      <a:pt x="2711502" y="320065"/>
                      <a:pt x="2711502" y="321492"/>
                    </a:cubicBezTo>
                    <a:lnTo>
                      <a:pt x="2716459" y="342449"/>
                    </a:lnTo>
                    <a:cubicBezTo>
                      <a:pt x="2716384" y="343426"/>
                      <a:pt x="2715933" y="344402"/>
                      <a:pt x="2714431" y="344928"/>
                    </a:cubicBezTo>
                    <a:close/>
                    <a:moveTo>
                      <a:pt x="2746806" y="337417"/>
                    </a:moveTo>
                    <a:lnTo>
                      <a:pt x="2729830" y="341398"/>
                    </a:lnTo>
                    <a:cubicBezTo>
                      <a:pt x="2728327" y="341924"/>
                      <a:pt x="2727351" y="340872"/>
                      <a:pt x="2726825" y="339895"/>
                    </a:cubicBezTo>
                    <a:lnTo>
                      <a:pt x="2722318" y="318938"/>
                    </a:lnTo>
                    <a:cubicBezTo>
                      <a:pt x="2721792" y="317436"/>
                      <a:pt x="2722844" y="316460"/>
                      <a:pt x="2723821" y="315934"/>
                    </a:cubicBezTo>
                    <a:lnTo>
                      <a:pt x="2740796" y="311953"/>
                    </a:lnTo>
                    <a:cubicBezTo>
                      <a:pt x="2742299" y="311953"/>
                      <a:pt x="2743275" y="312478"/>
                      <a:pt x="2743801" y="313906"/>
                    </a:cubicBezTo>
                    <a:lnTo>
                      <a:pt x="2748308" y="334863"/>
                    </a:lnTo>
                    <a:cubicBezTo>
                      <a:pt x="2748834" y="335914"/>
                      <a:pt x="2748308" y="336966"/>
                      <a:pt x="2746806" y="337417"/>
                    </a:cubicBezTo>
                    <a:close/>
                    <a:moveTo>
                      <a:pt x="2779255" y="329980"/>
                    </a:moveTo>
                    <a:lnTo>
                      <a:pt x="2761829" y="333961"/>
                    </a:lnTo>
                    <a:cubicBezTo>
                      <a:pt x="2760852" y="334487"/>
                      <a:pt x="2759801" y="333436"/>
                      <a:pt x="2759350" y="332459"/>
                    </a:cubicBezTo>
                    <a:lnTo>
                      <a:pt x="2754392" y="311502"/>
                    </a:lnTo>
                    <a:cubicBezTo>
                      <a:pt x="2754392" y="310000"/>
                      <a:pt x="2754918" y="309023"/>
                      <a:pt x="2756345" y="308497"/>
                    </a:cubicBezTo>
                    <a:lnTo>
                      <a:pt x="2773321" y="304516"/>
                    </a:lnTo>
                    <a:cubicBezTo>
                      <a:pt x="2774824" y="304516"/>
                      <a:pt x="2775800" y="305042"/>
                      <a:pt x="2776326" y="306544"/>
                    </a:cubicBezTo>
                    <a:lnTo>
                      <a:pt x="2780833" y="327501"/>
                    </a:lnTo>
                    <a:cubicBezTo>
                      <a:pt x="2781208" y="328478"/>
                      <a:pt x="2780232" y="329980"/>
                      <a:pt x="2779255" y="329980"/>
                    </a:cubicBezTo>
                    <a:close/>
                    <a:moveTo>
                      <a:pt x="2811630" y="322469"/>
                    </a:moveTo>
                    <a:lnTo>
                      <a:pt x="2794203" y="326450"/>
                    </a:lnTo>
                    <a:cubicBezTo>
                      <a:pt x="2793227" y="326976"/>
                      <a:pt x="2791724" y="325924"/>
                      <a:pt x="2791724" y="324948"/>
                    </a:cubicBezTo>
                    <a:lnTo>
                      <a:pt x="2786767" y="303990"/>
                    </a:lnTo>
                    <a:cubicBezTo>
                      <a:pt x="2786767" y="302488"/>
                      <a:pt x="2787293" y="301512"/>
                      <a:pt x="2788269" y="300986"/>
                    </a:cubicBezTo>
                    <a:lnTo>
                      <a:pt x="2805771" y="297005"/>
                    </a:lnTo>
                    <a:cubicBezTo>
                      <a:pt x="2806747" y="297005"/>
                      <a:pt x="2808250" y="297531"/>
                      <a:pt x="2808250" y="298958"/>
                    </a:cubicBezTo>
                    <a:lnTo>
                      <a:pt x="2813207" y="319915"/>
                    </a:lnTo>
                    <a:cubicBezTo>
                      <a:pt x="2813132" y="320966"/>
                      <a:pt x="2812606" y="322469"/>
                      <a:pt x="2811630" y="322469"/>
                    </a:cubicBezTo>
                    <a:close/>
                    <a:moveTo>
                      <a:pt x="2843479" y="315032"/>
                    </a:moveTo>
                    <a:lnTo>
                      <a:pt x="2826503" y="319013"/>
                    </a:lnTo>
                    <a:cubicBezTo>
                      <a:pt x="2825526" y="319539"/>
                      <a:pt x="2824024" y="318488"/>
                      <a:pt x="2824024" y="317511"/>
                    </a:cubicBezTo>
                    <a:lnTo>
                      <a:pt x="2819066" y="296554"/>
                    </a:lnTo>
                    <a:cubicBezTo>
                      <a:pt x="2818541" y="295052"/>
                      <a:pt x="2819517" y="294075"/>
                      <a:pt x="2820569" y="293549"/>
                    </a:cubicBezTo>
                    <a:lnTo>
                      <a:pt x="2838070" y="290094"/>
                    </a:lnTo>
                    <a:cubicBezTo>
                      <a:pt x="2838146" y="290094"/>
                      <a:pt x="2838146" y="290019"/>
                      <a:pt x="2838221" y="290019"/>
                    </a:cubicBezTo>
                    <a:cubicBezTo>
                      <a:pt x="2838296" y="289944"/>
                      <a:pt x="2838296" y="289944"/>
                      <a:pt x="2838371" y="289944"/>
                    </a:cubicBezTo>
                    <a:cubicBezTo>
                      <a:pt x="2838446" y="289944"/>
                      <a:pt x="2838446" y="289944"/>
                      <a:pt x="2838521" y="289869"/>
                    </a:cubicBezTo>
                    <a:cubicBezTo>
                      <a:pt x="2838746" y="289794"/>
                      <a:pt x="2839047" y="289794"/>
                      <a:pt x="2839272" y="289944"/>
                    </a:cubicBezTo>
                    <a:cubicBezTo>
                      <a:pt x="2839347" y="289944"/>
                      <a:pt x="2839422" y="290019"/>
                      <a:pt x="2839498" y="290019"/>
                    </a:cubicBezTo>
                    <a:cubicBezTo>
                      <a:pt x="2839573" y="290094"/>
                      <a:pt x="2839648" y="290094"/>
                      <a:pt x="2839723" y="290169"/>
                    </a:cubicBezTo>
                    <a:cubicBezTo>
                      <a:pt x="2839798" y="290244"/>
                      <a:pt x="2839873" y="290320"/>
                      <a:pt x="2840024" y="290395"/>
                    </a:cubicBezTo>
                    <a:cubicBezTo>
                      <a:pt x="2840099" y="290470"/>
                      <a:pt x="2840174" y="290545"/>
                      <a:pt x="2840249" y="290695"/>
                    </a:cubicBezTo>
                    <a:cubicBezTo>
                      <a:pt x="2840324" y="290845"/>
                      <a:pt x="2840399" y="290920"/>
                      <a:pt x="2840474" y="291146"/>
                    </a:cubicBezTo>
                    <a:cubicBezTo>
                      <a:pt x="2840549" y="291221"/>
                      <a:pt x="2840549" y="291296"/>
                      <a:pt x="2840549" y="291371"/>
                    </a:cubicBezTo>
                    <a:cubicBezTo>
                      <a:pt x="2840624" y="291446"/>
                      <a:pt x="2840624" y="291521"/>
                      <a:pt x="2840700" y="291672"/>
                    </a:cubicBezTo>
                    <a:lnTo>
                      <a:pt x="2845657" y="312629"/>
                    </a:lnTo>
                    <a:cubicBezTo>
                      <a:pt x="2845507" y="313530"/>
                      <a:pt x="2844981" y="315032"/>
                      <a:pt x="2843479" y="315032"/>
                    </a:cubicBezTo>
                    <a:close/>
                    <a:moveTo>
                      <a:pt x="2877506" y="305943"/>
                    </a:moveTo>
                    <a:cubicBezTo>
                      <a:pt x="2877506" y="306094"/>
                      <a:pt x="2877431" y="306169"/>
                      <a:pt x="2877356" y="306319"/>
                    </a:cubicBezTo>
                    <a:cubicBezTo>
                      <a:pt x="2877281" y="306544"/>
                      <a:pt x="2877130" y="306770"/>
                      <a:pt x="2876980" y="306920"/>
                    </a:cubicBezTo>
                    <a:cubicBezTo>
                      <a:pt x="2876679" y="307296"/>
                      <a:pt x="2876304" y="307521"/>
                      <a:pt x="2875853" y="307521"/>
                    </a:cubicBezTo>
                    <a:lnTo>
                      <a:pt x="2858877" y="311502"/>
                    </a:lnTo>
                    <a:cubicBezTo>
                      <a:pt x="2857375" y="312028"/>
                      <a:pt x="2856399" y="310976"/>
                      <a:pt x="2855873" y="310000"/>
                    </a:cubicBezTo>
                    <a:lnTo>
                      <a:pt x="2851366" y="289043"/>
                    </a:lnTo>
                    <a:cubicBezTo>
                      <a:pt x="2850840" y="287540"/>
                      <a:pt x="2851892" y="286564"/>
                      <a:pt x="2852868" y="286564"/>
                    </a:cubicBezTo>
                    <a:lnTo>
                      <a:pt x="2869844" y="282583"/>
                    </a:lnTo>
                    <a:cubicBezTo>
                      <a:pt x="2870746" y="282282"/>
                      <a:pt x="2871422" y="282508"/>
                      <a:pt x="2871947" y="282958"/>
                    </a:cubicBezTo>
                    <a:cubicBezTo>
                      <a:pt x="2872022" y="283033"/>
                      <a:pt x="2872173" y="283108"/>
                      <a:pt x="2872248" y="283259"/>
                    </a:cubicBezTo>
                    <a:cubicBezTo>
                      <a:pt x="2872398" y="283409"/>
                      <a:pt x="2872473" y="283559"/>
                      <a:pt x="2872623" y="283709"/>
                    </a:cubicBezTo>
                    <a:cubicBezTo>
                      <a:pt x="2872774" y="283860"/>
                      <a:pt x="2872849" y="284010"/>
                      <a:pt x="2872924" y="284160"/>
                    </a:cubicBezTo>
                    <a:lnTo>
                      <a:pt x="2877431" y="305117"/>
                    </a:lnTo>
                    <a:cubicBezTo>
                      <a:pt x="2877581" y="305343"/>
                      <a:pt x="2877581" y="305643"/>
                      <a:pt x="2877506" y="305943"/>
                    </a:cubicBezTo>
                    <a:close/>
                    <a:moveTo>
                      <a:pt x="2909805" y="299033"/>
                    </a:moveTo>
                    <a:cubicBezTo>
                      <a:pt x="2909730" y="299258"/>
                      <a:pt x="2909580" y="299408"/>
                      <a:pt x="2909430" y="299559"/>
                    </a:cubicBezTo>
                    <a:cubicBezTo>
                      <a:pt x="2909129" y="299859"/>
                      <a:pt x="2908754" y="300009"/>
                      <a:pt x="2908303" y="300009"/>
                    </a:cubicBezTo>
                    <a:lnTo>
                      <a:pt x="2890801" y="303990"/>
                    </a:lnTo>
                    <a:cubicBezTo>
                      <a:pt x="2889825" y="304516"/>
                      <a:pt x="2888848" y="303465"/>
                      <a:pt x="2888322" y="302488"/>
                    </a:cubicBezTo>
                    <a:lnTo>
                      <a:pt x="2883365" y="281606"/>
                    </a:lnTo>
                    <a:cubicBezTo>
                      <a:pt x="2883365" y="281456"/>
                      <a:pt x="2883365" y="281306"/>
                      <a:pt x="2883440" y="281080"/>
                    </a:cubicBezTo>
                    <a:cubicBezTo>
                      <a:pt x="2883440" y="280930"/>
                      <a:pt x="2883515" y="280780"/>
                      <a:pt x="2883515" y="280630"/>
                    </a:cubicBezTo>
                    <a:cubicBezTo>
                      <a:pt x="2883665" y="280254"/>
                      <a:pt x="2883815" y="279879"/>
                      <a:pt x="2884116" y="279578"/>
                    </a:cubicBezTo>
                    <a:cubicBezTo>
                      <a:pt x="2884341" y="279353"/>
                      <a:pt x="2884567" y="279202"/>
                      <a:pt x="2884867" y="279127"/>
                    </a:cubicBezTo>
                    <a:cubicBezTo>
                      <a:pt x="2885017" y="279052"/>
                      <a:pt x="2885168" y="279052"/>
                      <a:pt x="2885393" y="279052"/>
                    </a:cubicBezTo>
                    <a:lnTo>
                      <a:pt x="2902369" y="275071"/>
                    </a:lnTo>
                    <a:cubicBezTo>
                      <a:pt x="2903345" y="274545"/>
                      <a:pt x="2904848" y="275597"/>
                      <a:pt x="2904848" y="276573"/>
                    </a:cubicBezTo>
                    <a:lnTo>
                      <a:pt x="2909805" y="297531"/>
                    </a:lnTo>
                    <a:cubicBezTo>
                      <a:pt x="2910031" y="298131"/>
                      <a:pt x="2909956" y="298657"/>
                      <a:pt x="2909805" y="299033"/>
                    </a:cubicBezTo>
                    <a:close/>
                    <a:moveTo>
                      <a:pt x="2940678" y="293099"/>
                    </a:moveTo>
                    <a:lnTo>
                      <a:pt x="2923251" y="296554"/>
                    </a:lnTo>
                    <a:cubicBezTo>
                      <a:pt x="2922274" y="297080"/>
                      <a:pt x="2920772" y="296554"/>
                      <a:pt x="2920772" y="295052"/>
                    </a:cubicBezTo>
                    <a:lnTo>
                      <a:pt x="2915815" y="274095"/>
                    </a:lnTo>
                    <a:cubicBezTo>
                      <a:pt x="2915815" y="273944"/>
                      <a:pt x="2915815" y="273794"/>
                      <a:pt x="2915815" y="273644"/>
                    </a:cubicBezTo>
                    <a:cubicBezTo>
                      <a:pt x="2915815" y="273644"/>
                      <a:pt x="2915815" y="273644"/>
                      <a:pt x="2915815" y="273644"/>
                    </a:cubicBezTo>
                    <a:cubicBezTo>
                      <a:pt x="2915890" y="273494"/>
                      <a:pt x="2915890" y="273344"/>
                      <a:pt x="2915890" y="273193"/>
                    </a:cubicBezTo>
                    <a:cubicBezTo>
                      <a:pt x="2915965" y="272968"/>
                      <a:pt x="2916040" y="272743"/>
                      <a:pt x="2916115" y="272592"/>
                    </a:cubicBezTo>
                    <a:cubicBezTo>
                      <a:pt x="2916190" y="272442"/>
                      <a:pt x="2916190" y="272367"/>
                      <a:pt x="2916265" y="272292"/>
                    </a:cubicBezTo>
                    <a:cubicBezTo>
                      <a:pt x="2916340" y="272217"/>
                      <a:pt x="2916340" y="272142"/>
                      <a:pt x="2916415" y="272067"/>
                    </a:cubicBezTo>
                    <a:cubicBezTo>
                      <a:pt x="2916491" y="271991"/>
                      <a:pt x="2916566" y="271916"/>
                      <a:pt x="2916641" y="271841"/>
                    </a:cubicBezTo>
                    <a:cubicBezTo>
                      <a:pt x="2916866" y="271691"/>
                      <a:pt x="2917091" y="271616"/>
                      <a:pt x="2917317" y="271616"/>
                    </a:cubicBezTo>
                    <a:lnTo>
                      <a:pt x="2934743" y="267635"/>
                    </a:lnTo>
                    <a:cubicBezTo>
                      <a:pt x="2935795" y="267109"/>
                      <a:pt x="2937222" y="268161"/>
                      <a:pt x="2937222" y="269137"/>
                    </a:cubicBezTo>
                    <a:lnTo>
                      <a:pt x="2942180" y="290094"/>
                    </a:lnTo>
                    <a:cubicBezTo>
                      <a:pt x="2942180" y="291596"/>
                      <a:pt x="2941729" y="292573"/>
                      <a:pt x="2940678" y="293099"/>
                    </a:cubicBezTo>
                    <a:close/>
                    <a:moveTo>
                      <a:pt x="2974554" y="283259"/>
                    </a:moveTo>
                    <a:cubicBezTo>
                      <a:pt x="2974479" y="283935"/>
                      <a:pt x="2974254" y="284461"/>
                      <a:pt x="2973878" y="284836"/>
                    </a:cubicBezTo>
                    <a:cubicBezTo>
                      <a:pt x="2973803" y="284986"/>
                      <a:pt x="2973653" y="285061"/>
                      <a:pt x="2973503" y="285137"/>
                    </a:cubicBezTo>
                    <a:cubicBezTo>
                      <a:pt x="2973353" y="285212"/>
                      <a:pt x="2973202" y="285362"/>
                      <a:pt x="2973052" y="285437"/>
                    </a:cubicBezTo>
                    <a:cubicBezTo>
                      <a:pt x="2972902" y="285512"/>
                      <a:pt x="2972752" y="285587"/>
                      <a:pt x="2972526" y="285662"/>
                    </a:cubicBezTo>
                    <a:lnTo>
                      <a:pt x="2955550" y="289643"/>
                    </a:lnTo>
                    <a:cubicBezTo>
                      <a:pt x="2954048" y="289643"/>
                      <a:pt x="2953072" y="289118"/>
                      <a:pt x="2952546" y="287615"/>
                    </a:cubicBezTo>
                    <a:lnTo>
                      <a:pt x="2948039" y="266658"/>
                    </a:lnTo>
                    <a:cubicBezTo>
                      <a:pt x="2947513" y="265682"/>
                      <a:pt x="2948565" y="264179"/>
                      <a:pt x="2949541" y="264179"/>
                    </a:cubicBezTo>
                    <a:lnTo>
                      <a:pt x="2966968" y="260198"/>
                    </a:lnTo>
                    <a:cubicBezTo>
                      <a:pt x="2967944" y="259673"/>
                      <a:pt x="2968996" y="260724"/>
                      <a:pt x="2969447" y="261701"/>
                    </a:cubicBezTo>
                    <a:lnTo>
                      <a:pt x="2974404" y="282658"/>
                    </a:lnTo>
                    <a:cubicBezTo>
                      <a:pt x="2974554" y="282808"/>
                      <a:pt x="2974554" y="283033"/>
                      <a:pt x="2974554" y="283259"/>
                    </a:cubicBezTo>
                    <a:close/>
                    <a:moveTo>
                      <a:pt x="3006553" y="276348"/>
                    </a:moveTo>
                    <a:cubicBezTo>
                      <a:pt x="3006553" y="276423"/>
                      <a:pt x="3006553" y="276498"/>
                      <a:pt x="3006478" y="276573"/>
                    </a:cubicBezTo>
                    <a:cubicBezTo>
                      <a:pt x="3006478" y="276649"/>
                      <a:pt x="3006403" y="276724"/>
                      <a:pt x="3006403" y="276799"/>
                    </a:cubicBezTo>
                    <a:cubicBezTo>
                      <a:pt x="3006328" y="276949"/>
                      <a:pt x="3006253" y="277099"/>
                      <a:pt x="3006178" y="277174"/>
                    </a:cubicBezTo>
                    <a:cubicBezTo>
                      <a:pt x="3006103" y="277325"/>
                      <a:pt x="3005953" y="277475"/>
                      <a:pt x="3005802" y="277550"/>
                    </a:cubicBezTo>
                    <a:cubicBezTo>
                      <a:pt x="3005652" y="277700"/>
                      <a:pt x="3005427" y="277850"/>
                      <a:pt x="3005201" y="278001"/>
                    </a:cubicBezTo>
                    <a:cubicBezTo>
                      <a:pt x="3005126" y="278076"/>
                      <a:pt x="3004976" y="278151"/>
                      <a:pt x="3004901" y="278151"/>
                    </a:cubicBezTo>
                    <a:lnTo>
                      <a:pt x="2987925" y="282132"/>
                    </a:lnTo>
                    <a:cubicBezTo>
                      <a:pt x="2986423" y="282132"/>
                      <a:pt x="2985446" y="281606"/>
                      <a:pt x="2984920" y="280179"/>
                    </a:cubicBezTo>
                    <a:lnTo>
                      <a:pt x="2980414" y="259222"/>
                    </a:lnTo>
                    <a:cubicBezTo>
                      <a:pt x="2979888" y="258245"/>
                      <a:pt x="2980414" y="256743"/>
                      <a:pt x="2981916" y="256743"/>
                    </a:cubicBezTo>
                    <a:lnTo>
                      <a:pt x="2998892" y="252762"/>
                    </a:lnTo>
                    <a:cubicBezTo>
                      <a:pt x="3000394" y="252236"/>
                      <a:pt x="3001370" y="253288"/>
                      <a:pt x="3001896" y="254264"/>
                    </a:cubicBezTo>
                    <a:lnTo>
                      <a:pt x="3006403" y="275221"/>
                    </a:lnTo>
                    <a:cubicBezTo>
                      <a:pt x="3006478" y="275522"/>
                      <a:pt x="3006553" y="275747"/>
                      <a:pt x="3006553" y="275973"/>
                    </a:cubicBezTo>
                    <a:cubicBezTo>
                      <a:pt x="3006629" y="276048"/>
                      <a:pt x="3006629" y="276198"/>
                      <a:pt x="3006553" y="276348"/>
                    </a:cubicBezTo>
                    <a:close/>
                    <a:moveTo>
                      <a:pt x="3167525" y="303540"/>
                    </a:moveTo>
                    <a:cubicBezTo>
                      <a:pt x="3167375" y="303765"/>
                      <a:pt x="3167225" y="303915"/>
                      <a:pt x="3167074" y="304066"/>
                    </a:cubicBezTo>
                    <a:cubicBezTo>
                      <a:pt x="3166924" y="304216"/>
                      <a:pt x="3166849" y="304366"/>
                      <a:pt x="3166699" y="304441"/>
                    </a:cubicBezTo>
                    <a:cubicBezTo>
                      <a:pt x="3166548" y="304591"/>
                      <a:pt x="3166398" y="304666"/>
                      <a:pt x="3166248" y="304817"/>
                    </a:cubicBezTo>
                    <a:cubicBezTo>
                      <a:pt x="3166098" y="304967"/>
                      <a:pt x="3165872" y="305117"/>
                      <a:pt x="3165722" y="305192"/>
                    </a:cubicBezTo>
                    <a:cubicBezTo>
                      <a:pt x="3165647" y="305267"/>
                      <a:pt x="3165647" y="305267"/>
                      <a:pt x="3165647" y="305267"/>
                    </a:cubicBezTo>
                    <a:cubicBezTo>
                      <a:pt x="3165497" y="305343"/>
                      <a:pt x="3165347" y="305493"/>
                      <a:pt x="3165196" y="305568"/>
                    </a:cubicBezTo>
                    <a:cubicBezTo>
                      <a:pt x="3164896" y="305718"/>
                      <a:pt x="3164595" y="305868"/>
                      <a:pt x="3164295" y="306019"/>
                    </a:cubicBezTo>
                    <a:cubicBezTo>
                      <a:pt x="3163994" y="306169"/>
                      <a:pt x="3163694" y="306244"/>
                      <a:pt x="3163318" y="306394"/>
                    </a:cubicBezTo>
                    <a:cubicBezTo>
                      <a:pt x="3163018" y="306469"/>
                      <a:pt x="3162793" y="306544"/>
                      <a:pt x="3162492" y="306619"/>
                    </a:cubicBezTo>
                    <a:lnTo>
                      <a:pt x="3126587" y="315483"/>
                    </a:lnTo>
                    <a:lnTo>
                      <a:pt x="3117573" y="317511"/>
                    </a:lnTo>
                    <a:cubicBezTo>
                      <a:pt x="3115621" y="318037"/>
                      <a:pt x="3113592" y="317511"/>
                      <a:pt x="3112090" y="316535"/>
                    </a:cubicBezTo>
                    <a:cubicBezTo>
                      <a:pt x="3110588" y="315558"/>
                      <a:pt x="3109085" y="314056"/>
                      <a:pt x="3108560" y="312028"/>
                    </a:cubicBezTo>
                    <a:lnTo>
                      <a:pt x="3084673" y="212801"/>
                    </a:lnTo>
                    <a:cubicBezTo>
                      <a:pt x="3084147" y="210848"/>
                      <a:pt x="3084673" y="208820"/>
                      <a:pt x="3085649" y="206792"/>
                    </a:cubicBezTo>
                    <a:cubicBezTo>
                      <a:pt x="3086626" y="205289"/>
                      <a:pt x="3088654" y="204313"/>
                      <a:pt x="3090607" y="203787"/>
                    </a:cubicBezTo>
                    <a:lnTo>
                      <a:pt x="3126512" y="194848"/>
                    </a:lnTo>
                    <a:lnTo>
                      <a:pt x="3135526" y="192820"/>
                    </a:lnTo>
                    <a:cubicBezTo>
                      <a:pt x="3137479" y="192294"/>
                      <a:pt x="3139507" y="192820"/>
                      <a:pt x="3141009" y="193797"/>
                    </a:cubicBezTo>
                    <a:cubicBezTo>
                      <a:pt x="3142512" y="194773"/>
                      <a:pt x="3144014" y="196276"/>
                      <a:pt x="3144465" y="198304"/>
                    </a:cubicBezTo>
                    <a:lnTo>
                      <a:pt x="3168426" y="297455"/>
                    </a:lnTo>
                    <a:cubicBezTo>
                      <a:pt x="3168952" y="299559"/>
                      <a:pt x="3168501" y="301512"/>
                      <a:pt x="3167525" y="303540"/>
                    </a:cubicBezTo>
                    <a:close/>
                    <a:moveTo>
                      <a:pt x="3296122" y="232256"/>
                    </a:moveTo>
                    <a:lnTo>
                      <a:pt x="3290113" y="205815"/>
                    </a:lnTo>
                    <a:lnTo>
                      <a:pt x="3315051" y="199355"/>
                    </a:lnTo>
                    <a:cubicBezTo>
                      <a:pt x="3315877" y="199956"/>
                      <a:pt x="3316779" y="200707"/>
                      <a:pt x="3317680" y="201534"/>
                    </a:cubicBezTo>
                    <a:cubicBezTo>
                      <a:pt x="3318131" y="201984"/>
                      <a:pt x="3318656" y="202360"/>
                      <a:pt x="3319107" y="202811"/>
                    </a:cubicBezTo>
                    <a:cubicBezTo>
                      <a:pt x="3319407" y="203111"/>
                      <a:pt x="3319708" y="203336"/>
                      <a:pt x="3319933" y="203637"/>
                    </a:cubicBezTo>
                    <a:cubicBezTo>
                      <a:pt x="3320234" y="203937"/>
                      <a:pt x="3320534" y="204238"/>
                      <a:pt x="3320835" y="204538"/>
                    </a:cubicBezTo>
                    <a:cubicBezTo>
                      <a:pt x="3321135" y="204839"/>
                      <a:pt x="3321436" y="205139"/>
                      <a:pt x="3321736" y="205440"/>
                    </a:cubicBezTo>
                    <a:cubicBezTo>
                      <a:pt x="3322112" y="205740"/>
                      <a:pt x="3322412" y="206116"/>
                      <a:pt x="3322712" y="206491"/>
                    </a:cubicBezTo>
                    <a:cubicBezTo>
                      <a:pt x="3325567" y="209571"/>
                      <a:pt x="3328421" y="213101"/>
                      <a:pt x="3331125" y="216557"/>
                    </a:cubicBezTo>
                    <a:cubicBezTo>
                      <a:pt x="3331501" y="217082"/>
                      <a:pt x="3331952" y="217608"/>
                      <a:pt x="3332327" y="218059"/>
                    </a:cubicBezTo>
                    <a:cubicBezTo>
                      <a:pt x="3335257" y="221890"/>
                      <a:pt x="3337961" y="225570"/>
                      <a:pt x="3339914" y="228425"/>
                    </a:cubicBezTo>
                    <a:cubicBezTo>
                      <a:pt x="3340064" y="228650"/>
                      <a:pt x="3340214" y="228800"/>
                      <a:pt x="3340365" y="229026"/>
                    </a:cubicBezTo>
                    <a:cubicBezTo>
                      <a:pt x="3341116" y="230077"/>
                      <a:pt x="3341717" y="230979"/>
                      <a:pt x="3342242" y="231730"/>
                    </a:cubicBezTo>
                    <a:cubicBezTo>
                      <a:pt x="3342318" y="231880"/>
                      <a:pt x="3342468" y="232030"/>
                      <a:pt x="3342543" y="232180"/>
                    </a:cubicBezTo>
                    <a:cubicBezTo>
                      <a:pt x="3342918" y="232706"/>
                      <a:pt x="3343144" y="233082"/>
                      <a:pt x="3343369" y="233382"/>
                    </a:cubicBezTo>
                    <a:cubicBezTo>
                      <a:pt x="3343444" y="233457"/>
                      <a:pt x="3343519" y="233608"/>
                      <a:pt x="3343519" y="233608"/>
                    </a:cubicBezTo>
                    <a:cubicBezTo>
                      <a:pt x="3343594" y="233758"/>
                      <a:pt x="3343670" y="233758"/>
                      <a:pt x="3343670" y="233758"/>
                    </a:cubicBezTo>
                    <a:lnTo>
                      <a:pt x="3296122" y="232256"/>
                    </a:lnTo>
                    <a:close/>
                    <a:moveTo>
                      <a:pt x="3353885" y="231730"/>
                    </a:moveTo>
                    <a:lnTo>
                      <a:pt x="3323464" y="198304"/>
                    </a:lnTo>
                    <a:lnTo>
                      <a:pt x="3345923" y="197327"/>
                    </a:lnTo>
                    <a:lnTo>
                      <a:pt x="3381753" y="224218"/>
                    </a:lnTo>
                    <a:lnTo>
                      <a:pt x="3353885" y="231730"/>
                    </a:lnTo>
                    <a:close/>
                    <a:moveTo>
                      <a:pt x="3384307" y="222265"/>
                    </a:moveTo>
                    <a:lnTo>
                      <a:pt x="3350430" y="196351"/>
                    </a:lnTo>
                    <a:cubicBezTo>
                      <a:pt x="3386861" y="201834"/>
                      <a:pt x="3418709" y="229777"/>
                      <a:pt x="3418709" y="229777"/>
                    </a:cubicBezTo>
                    <a:lnTo>
                      <a:pt x="3384307" y="222265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98"/>
                      <a:pt x="903634" y="749498"/>
                      <a:pt x="903634" y="749422"/>
                    </a:cubicBezTo>
                    <a:cubicBezTo>
                      <a:pt x="903709" y="749498"/>
                      <a:pt x="903709" y="749498"/>
                      <a:pt x="903634" y="749422"/>
                    </a:cubicBezTo>
                    <a:lnTo>
                      <a:pt x="903634" y="749422"/>
                    </a:lnTo>
                    <a:close/>
                    <a:moveTo>
                      <a:pt x="903634" y="749422"/>
                    </a:moveTo>
                    <a:cubicBezTo>
                      <a:pt x="903634" y="749422"/>
                      <a:pt x="903634" y="749422"/>
                      <a:pt x="903634" y="749422"/>
                    </a:cubicBezTo>
                    <a:lnTo>
                      <a:pt x="903634" y="749422"/>
                    </a:lnTo>
                    <a:cubicBezTo>
                      <a:pt x="903634" y="749422"/>
                      <a:pt x="903634" y="749422"/>
                      <a:pt x="903634" y="749422"/>
                    </a:cubicBezTo>
                    <a:lnTo>
                      <a:pt x="903634" y="749422"/>
                    </a:lnTo>
                    <a:close/>
                  </a:path>
                </a:pathLst>
              </a:custGeom>
              <a:solidFill>
                <a:schemeClr val="accent6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B1423CAD-F8C2-4DA5-A2D4-AC78609C3A5A}"/>
                  </a:ext>
                </a:extLst>
              </p:cNvPr>
              <p:cNvSpPr/>
              <p:nvPr/>
            </p:nvSpPr>
            <p:spPr>
              <a:xfrm>
                <a:off x="6684075" y="273193"/>
                <a:ext cx="4957" cy="21858"/>
              </a:xfrm>
              <a:custGeom>
                <a:avLst/>
                <a:gdLst>
                  <a:gd name="connsiteX0" fmla="*/ 4958 w 4957"/>
                  <a:gd name="connsiteY0" fmla="*/ 21858 h 21858"/>
                  <a:gd name="connsiteX1" fmla="*/ 0 w 4957"/>
                  <a:gd name="connsiteY1" fmla="*/ 901 h 21858"/>
                  <a:gd name="connsiteX2" fmla="*/ 150 w 4957"/>
                  <a:gd name="connsiteY2" fmla="*/ 0 h 21858"/>
                  <a:gd name="connsiteX3" fmla="*/ 0 w 4957"/>
                  <a:gd name="connsiteY3" fmla="*/ 901 h 21858"/>
                  <a:gd name="connsiteX4" fmla="*/ 4958 w 4957"/>
                  <a:gd name="connsiteY4" fmla="*/ 21858 h 21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7" h="21858">
                    <a:moveTo>
                      <a:pt x="4958" y="21858"/>
                    </a:moveTo>
                    <a:lnTo>
                      <a:pt x="0" y="901"/>
                    </a:lnTo>
                    <a:cubicBezTo>
                      <a:pt x="0" y="601"/>
                      <a:pt x="75" y="300"/>
                      <a:pt x="150" y="0"/>
                    </a:cubicBezTo>
                    <a:cubicBezTo>
                      <a:pt x="75" y="300"/>
                      <a:pt x="0" y="601"/>
                      <a:pt x="0" y="901"/>
                    </a:cubicBezTo>
                    <a:lnTo>
                      <a:pt x="4958" y="21858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38039349-BE08-4492-B974-56811B8F17B5}"/>
                  </a:ext>
                </a:extLst>
              </p:cNvPr>
              <p:cNvSpPr/>
              <p:nvPr/>
            </p:nvSpPr>
            <p:spPr>
              <a:xfrm>
                <a:off x="6652301" y="279202"/>
                <a:ext cx="751" cy="450"/>
              </a:xfrm>
              <a:custGeom>
                <a:avLst/>
                <a:gdLst>
                  <a:gd name="connsiteX0" fmla="*/ 0 w 751"/>
                  <a:gd name="connsiteY0" fmla="*/ 451 h 450"/>
                  <a:gd name="connsiteX1" fmla="*/ 751 w 751"/>
                  <a:gd name="connsiteY1" fmla="*/ 0 h 450"/>
                  <a:gd name="connsiteX2" fmla="*/ 0 w 751"/>
                  <a:gd name="connsiteY2" fmla="*/ 451 h 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1" h="450">
                    <a:moveTo>
                      <a:pt x="0" y="451"/>
                    </a:moveTo>
                    <a:cubicBezTo>
                      <a:pt x="225" y="225"/>
                      <a:pt x="451" y="75"/>
                      <a:pt x="751" y="0"/>
                    </a:cubicBezTo>
                    <a:cubicBezTo>
                      <a:pt x="526" y="75"/>
                      <a:pt x="225" y="225"/>
                      <a:pt x="0" y="451"/>
                    </a:cubicBez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EE6B639-4FEE-4453-9513-C1CAAB3E61C2}"/>
                  </a:ext>
                </a:extLst>
              </p:cNvPr>
              <p:cNvSpPr/>
              <p:nvPr/>
            </p:nvSpPr>
            <p:spPr>
              <a:xfrm>
                <a:off x="6653052" y="275146"/>
                <a:ext cx="17501" cy="4056"/>
              </a:xfrm>
              <a:custGeom>
                <a:avLst/>
                <a:gdLst>
                  <a:gd name="connsiteX0" fmla="*/ 17502 w 17501"/>
                  <a:gd name="connsiteY0" fmla="*/ 0 h 4056"/>
                  <a:gd name="connsiteX1" fmla="*/ 526 w 17501"/>
                  <a:gd name="connsiteY1" fmla="*/ 3981 h 4056"/>
                  <a:gd name="connsiteX2" fmla="*/ 0 w 17501"/>
                  <a:gd name="connsiteY2" fmla="*/ 4056 h 4056"/>
                  <a:gd name="connsiteX3" fmla="*/ 526 w 17501"/>
                  <a:gd name="connsiteY3" fmla="*/ 3981 h 4056"/>
                  <a:gd name="connsiteX4" fmla="*/ 17502 w 17501"/>
                  <a:gd name="connsiteY4" fmla="*/ 0 h 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01" h="4056">
                    <a:moveTo>
                      <a:pt x="17502" y="0"/>
                    </a:moveTo>
                    <a:lnTo>
                      <a:pt x="526" y="3981"/>
                    </a:lnTo>
                    <a:cubicBezTo>
                      <a:pt x="301" y="3981"/>
                      <a:pt x="150" y="3981"/>
                      <a:pt x="0" y="4056"/>
                    </a:cubicBezTo>
                    <a:cubicBezTo>
                      <a:pt x="150" y="3981"/>
                      <a:pt x="301" y="3981"/>
                      <a:pt x="526" y="3981"/>
                    </a:cubicBezTo>
                    <a:lnTo>
                      <a:pt x="17502" y="0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C691002A-54A7-484D-A127-E1D9E7DCE687}"/>
                  </a:ext>
                </a:extLst>
              </p:cNvPr>
              <p:cNvSpPr/>
              <p:nvPr/>
            </p:nvSpPr>
            <p:spPr>
              <a:xfrm>
                <a:off x="6588829" y="290019"/>
                <a:ext cx="17652" cy="3605"/>
              </a:xfrm>
              <a:custGeom>
                <a:avLst/>
                <a:gdLst>
                  <a:gd name="connsiteX0" fmla="*/ 17502 w 17652"/>
                  <a:gd name="connsiteY0" fmla="*/ 75 h 3605"/>
                  <a:gd name="connsiteX1" fmla="*/ 17652 w 17652"/>
                  <a:gd name="connsiteY1" fmla="*/ 0 h 3605"/>
                  <a:gd name="connsiteX2" fmla="*/ 17502 w 17652"/>
                  <a:gd name="connsiteY2" fmla="*/ 75 h 3605"/>
                  <a:gd name="connsiteX3" fmla="*/ 0 w 17652"/>
                  <a:gd name="connsiteY3" fmla="*/ 3606 h 3605"/>
                  <a:gd name="connsiteX4" fmla="*/ 17502 w 17652"/>
                  <a:gd name="connsiteY4" fmla="*/ 75 h 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52" h="3605">
                    <a:moveTo>
                      <a:pt x="17502" y="75"/>
                    </a:moveTo>
                    <a:cubicBezTo>
                      <a:pt x="17577" y="75"/>
                      <a:pt x="17577" y="0"/>
                      <a:pt x="17652" y="0"/>
                    </a:cubicBezTo>
                    <a:cubicBezTo>
                      <a:pt x="17577" y="0"/>
                      <a:pt x="17502" y="75"/>
                      <a:pt x="17502" y="75"/>
                    </a:cubicBezTo>
                    <a:lnTo>
                      <a:pt x="0" y="3606"/>
                    </a:lnTo>
                    <a:lnTo>
                      <a:pt x="17502" y="75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2EE1E693-BD3E-4EAB-908D-CCBD09EAB6B9}"/>
                  </a:ext>
                </a:extLst>
              </p:cNvPr>
              <p:cNvSpPr/>
              <p:nvPr/>
            </p:nvSpPr>
            <p:spPr>
              <a:xfrm>
                <a:off x="5885077" y="448962"/>
                <a:ext cx="17651" cy="3605"/>
              </a:xfrm>
              <a:custGeom>
                <a:avLst/>
                <a:gdLst>
                  <a:gd name="connsiteX0" fmla="*/ 17427 w 17651"/>
                  <a:gd name="connsiteY0" fmla="*/ 75 h 3605"/>
                  <a:gd name="connsiteX1" fmla="*/ 17652 w 17651"/>
                  <a:gd name="connsiteY1" fmla="*/ 0 h 3605"/>
                  <a:gd name="connsiteX2" fmla="*/ 17427 w 17651"/>
                  <a:gd name="connsiteY2" fmla="*/ 75 h 3605"/>
                  <a:gd name="connsiteX3" fmla="*/ 0 w 17651"/>
                  <a:gd name="connsiteY3" fmla="*/ 3606 h 3605"/>
                  <a:gd name="connsiteX4" fmla="*/ 17427 w 17651"/>
                  <a:gd name="connsiteY4" fmla="*/ 75 h 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51" h="3605">
                    <a:moveTo>
                      <a:pt x="17427" y="75"/>
                    </a:moveTo>
                    <a:cubicBezTo>
                      <a:pt x="17502" y="75"/>
                      <a:pt x="17577" y="0"/>
                      <a:pt x="17652" y="0"/>
                    </a:cubicBezTo>
                    <a:cubicBezTo>
                      <a:pt x="17502" y="75"/>
                      <a:pt x="17502" y="75"/>
                      <a:pt x="17427" y="75"/>
                    </a:cubicBezTo>
                    <a:lnTo>
                      <a:pt x="0" y="3606"/>
                    </a:lnTo>
                    <a:lnTo>
                      <a:pt x="17427" y="75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5DE0D012-CB43-4460-BCB5-5AE8EEA831BF}"/>
                  </a:ext>
                </a:extLst>
              </p:cNvPr>
              <p:cNvSpPr/>
              <p:nvPr/>
            </p:nvSpPr>
            <p:spPr>
              <a:xfrm>
                <a:off x="5902879" y="448887"/>
                <a:ext cx="1051" cy="150"/>
              </a:xfrm>
              <a:custGeom>
                <a:avLst/>
                <a:gdLst>
                  <a:gd name="connsiteX0" fmla="*/ 1051 w 1051"/>
                  <a:gd name="connsiteY0" fmla="*/ 150 h 150"/>
                  <a:gd name="connsiteX1" fmla="*/ 526 w 1051"/>
                  <a:gd name="connsiteY1" fmla="*/ 0 h 150"/>
                  <a:gd name="connsiteX2" fmla="*/ 0 w 1051"/>
                  <a:gd name="connsiteY2" fmla="*/ 75 h 150"/>
                  <a:gd name="connsiteX3" fmla="*/ 1051 w 1051"/>
                  <a:gd name="connsiteY3" fmla="*/ 150 h 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1" h="150">
                    <a:moveTo>
                      <a:pt x="1051" y="150"/>
                    </a:moveTo>
                    <a:cubicBezTo>
                      <a:pt x="901" y="75"/>
                      <a:pt x="676" y="75"/>
                      <a:pt x="526" y="0"/>
                    </a:cubicBezTo>
                    <a:cubicBezTo>
                      <a:pt x="300" y="0"/>
                      <a:pt x="150" y="0"/>
                      <a:pt x="0" y="75"/>
                    </a:cubicBezTo>
                    <a:cubicBezTo>
                      <a:pt x="375" y="0"/>
                      <a:pt x="751" y="0"/>
                      <a:pt x="1051" y="150"/>
                    </a:cubicBez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37D1E02D-1758-445B-8528-692566FE2D17}"/>
                  </a:ext>
                </a:extLst>
              </p:cNvPr>
              <p:cNvSpPr/>
              <p:nvPr/>
            </p:nvSpPr>
            <p:spPr>
              <a:xfrm>
                <a:off x="4990908" y="647416"/>
                <a:ext cx="17877" cy="3981"/>
              </a:xfrm>
              <a:custGeom>
                <a:avLst/>
                <a:gdLst>
                  <a:gd name="connsiteX0" fmla="*/ 17427 w 17877"/>
                  <a:gd name="connsiteY0" fmla="*/ 0 h 3981"/>
                  <a:gd name="connsiteX1" fmla="*/ 17877 w 17877"/>
                  <a:gd name="connsiteY1" fmla="*/ 75 h 3981"/>
                  <a:gd name="connsiteX2" fmla="*/ 17427 w 17877"/>
                  <a:gd name="connsiteY2" fmla="*/ 0 h 3981"/>
                  <a:gd name="connsiteX3" fmla="*/ 0 w 17877"/>
                  <a:gd name="connsiteY3" fmla="*/ 3981 h 3981"/>
                  <a:gd name="connsiteX4" fmla="*/ 17427 w 17877"/>
                  <a:gd name="connsiteY4" fmla="*/ 0 h 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77" h="3981">
                    <a:moveTo>
                      <a:pt x="17427" y="0"/>
                    </a:moveTo>
                    <a:cubicBezTo>
                      <a:pt x="17577" y="0"/>
                      <a:pt x="17727" y="0"/>
                      <a:pt x="17877" y="75"/>
                    </a:cubicBezTo>
                    <a:cubicBezTo>
                      <a:pt x="17727" y="75"/>
                      <a:pt x="17577" y="75"/>
                      <a:pt x="17427" y="0"/>
                    </a:cubicBezTo>
                    <a:lnTo>
                      <a:pt x="0" y="3981"/>
                    </a:lnTo>
                    <a:lnTo>
                      <a:pt x="17427" y="0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B75AD4-2F2A-47A1-8164-A2D4A5C9CE0D}"/>
                  </a:ext>
                </a:extLst>
              </p:cNvPr>
              <p:cNvSpPr/>
              <p:nvPr/>
            </p:nvSpPr>
            <p:spPr>
              <a:xfrm>
                <a:off x="4828584" y="688429"/>
                <a:ext cx="751" cy="450"/>
              </a:xfrm>
              <a:custGeom>
                <a:avLst/>
                <a:gdLst>
                  <a:gd name="connsiteX0" fmla="*/ 0 w 751"/>
                  <a:gd name="connsiteY0" fmla="*/ 451 h 450"/>
                  <a:gd name="connsiteX1" fmla="*/ 751 w 751"/>
                  <a:gd name="connsiteY1" fmla="*/ 0 h 450"/>
                  <a:gd name="connsiteX2" fmla="*/ 0 w 751"/>
                  <a:gd name="connsiteY2" fmla="*/ 451 h 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1" h="450">
                    <a:moveTo>
                      <a:pt x="0" y="451"/>
                    </a:moveTo>
                    <a:cubicBezTo>
                      <a:pt x="225" y="225"/>
                      <a:pt x="451" y="75"/>
                      <a:pt x="751" y="0"/>
                    </a:cubicBezTo>
                    <a:cubicBezTo>
                      <a:pt x="451" y="75"/>
                      <a:pt x="225" y="225"/>
                      <a:pt x="0" y="451"/>
                    </a:cubicBez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BF5E1312-1965-46B0-83A3-36523A957B29}"/>
                  </a:ext>
                </a:extLst>
              </p:cNvPr>
              <p:cNvSpPr/>
              <p:nvPr/>
            </p:nvSpPr>
            <p:spPr>
              <a:xfrm>
                <a:off x="4829335" y="684372"/>
                <a:ext cx="17501" cy="4056"/>
              </a:xfrm>
              <a:custGeom>
                <a:avLst/>
                <a:gdLst>
                  <a:gd name="connsiteX0" fmla="*/ 17502 w 17501"/>
                  <a:gd name="connsiteY0" fmla="*/ 0 h 4056"/>
                  <a:gd name="connsiteX1" fmla="*/ 526 w 17501"/>
                  <a:gd name="connsiteY1" fmla="*/ 3981 h 4056"/>
                  <a:gd name="connsiteX2" fmla="*/ 0 w 17501"/>
                  <a:gd name="connsiteY2" fmla="*/ 4056 h 4056"/>
                  <a:gd name="connsiteX3" fmla="*/ 526 w 17501"/>
                  <a:gd name="connsiteY3" fmla="*/ 3981 h 4056"/>
                  <a:gd name="connsiteX4" fmla="*/ 17502 w 17501"/>
                  <a:gd name="connsiteY4" fmla="*/ 0 h 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01" h="4056">
                    <a:moveTo>
                      <a:pt x="17502" y="0"/>
                    </a:moveTo>
                    <a:lnTo>
                      <a:pt x="526" y="3981"/>
                    </a:lnTo>
                    <a:cubicBezTo>
                      <a:pt x="301" y="3981"/>
                      <a:pt x="150" y="3981"/>
                      <a:pt x="0" y="4056"/>
                    </a:cubicBezTo>
                    <a:cubicBezTo>
                      <a:pt x="150" y="3981"/>
                      <a:pt x="301" y="3981"/>
                      <a:pt x="526" y="3981"/>
                    </a:cubicBezTo>
                    <a:lnTo>
                      <a:pt x="17502" y="0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70200564-9B9E-4AE6-8842-D74B07586D8C}"/>
                  </a:ext>
                </a:extLst>
              </p:cNvPr>
              <p:cNvSpPr/>
              <p:nvPr/>
            </p:nvSpPr>
            <p:spPr>
              <a:xfrm>
                <a:off x="4796885" y="691809"/>
                <a:ext cx="18027" cy="4131"/>
              </a:xfrm>
              <a:custGeom>
                <a:avLst/>
                <a:gdLst>
                  <a:gd name="connsiteX0" fmla="*/ 601 w 18027"/>
                  <a:gd name="connsiteY0" fmla="*/ 3981 h 4131"/>
                  <a:gd name="connsiteX1" fmla="*/ 18028 w 18027"/>
                  <a:gd name="connsiteY1" fmla="*/ 0 h 4131"/>
                  <a:gd name="connsiteX2" fmla="*/ 601 w 18027"/>
                  <a:gd name="connsiteY2" fmla="*/ 3981 h 4131"/>
                  <a:gd name="connsiteX3" fmla="*/ 0 w 18027"/>
                  <a:gd name="connsiteY3" fmla="*/ 4131 h 4131"/>
                  <a:gd name="connsiteX4" fmla="*/ 601 w 18027"/>
                  <a:gd name="connsiteY4" fmla="*/ 3981 h 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27" h="4131">
                    <a:moveTo>
                      <a:pt x="601" y="3981"/>
                    </a:moveTo>
                    <a:lnTo>
                      <a:pt x="18028" y="0"/>
                    </a:lnTo>
                    <a:lnTo>
                      <a:pt x="601" y="3981"/>
                    </a:lnTo>
                    <a:cubicBezTo>
                      <a:pt x="376" y="3981"/>
                      <a:pt x="150" y="4056"/>
                      <a:pt x="0" y="4131"/>
                    </a:cubicBezTo>
                    <a:cubicBezTo>
                      <a:pt x="150" y="3981"/>
                      <a:pt x="376" y="3981"/>
                      <a:pt x="601" y="3981"/>
                    </a:cubicBez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F6DCFBF7-9EE3-4129-B174-1746401470B6}"/>
                  </a:ext>
                </a:extLst>
              </p:cNvPr>
              <p:cNvSpPr/>
              <p:nvPr/>
            </p:nvSpPr>
            <p:spPr>
              <a:xfrm>
                <a:off x="4765112" y="699245"/>
                <a:ext cx="17651" cy="3605"/>
              </a:xfrm>
              <a:custGeom>
                <a:avLst/>
                <a:gdLst>
                  <a:gd name="connsiteX0" fmla="*/ 17427 w 17651"/>
                  <a:gd name="connsiteY0" fmla="*/ 75 h 3605"/>
                  <a:gd name="connsiteX1" fmla="*/ 17652 w 17651"/>
                  <a:gd name="connsiteY1" fmla="*/ 0 h 3605"/>
                  <a:gd name="connsiteX2" fmla="*/ 17427 w 17651"/>
                  <a:gd name="connsiteY2" fmla="*/ 75 h 3605"/>
                  <a:gd name="connsiteX3" fmla="*/ 0 w 17651"/>
                  <a:gd name="connsiteY3" fmla="*/ 3606 h 3605"/>
                  <a:gd name="connsiteX4" fmla="*/ 17427 w 17651"/>
                  <a:gd name="connsiteY4" fmla="*/ 75 h 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51" h="3605">
                    <a:moveTo>
                      <a:pt x="17427" y="75"/>
                    </a:moveTo>
                    <a:cubicBezTo>
                      <a:pt x="17502" y="75"/>
                      <a:pt x="17577" y="0"/>
                      <a:pt x="17652" y="0"/>
                    </a:cubicBezTo>
                    <a:cubicBezTo>
                      <a:pt x="17502" y="0"/>
                      <a:pt x="17502" y="75"/>
                      <a:pt x="17427" y="75"/>
                    </a:cubicBezTo>
                    <a:lnTo>
                      <a:pt x="0" y="3606"/>
                    </a:lnTo>
                    <a:lnTo>
                      <a:pt x="17427" y="75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7EC17E4D-E2C9-4F1A-8DD9-10F55BF2B70B}"/>
                  </a:ext>
                </a:extLst>
              </p:cNvPr>
              <p:cNvSpPr/>
              <p:nvPr/>
            </p:nvSpPr>
            <p:spPr>
              <a:xfrm>
                <a:off x="4783139" y="699121"/>
                <a:ext cx="826" cy="124"/>
              </a:xfrm>
              <a:custGeom>
                <a:avLst/>
                <a:gdLst>
                  <a:gd name="connsiteX0" fmla="*/ 826 w 826"/>
                  <a:gd name="connsiteY0" fmla="*/ 124 h 124"/>
                  <a:gd name="connsiteX1" fmla="*/ 0 w 826"/>
                  <a:gd name="connsiteY1" fmla="*/ 49 h 124"/>
                  <a:gd name="connsiteX2" fmla="*/ 826 w 826"/>
                  <a:gd name="connsiteY2" fmla="*/ 124 h 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6" h="124">
                    <a:moveTo>
                      <a:pt x="826" y="124"/>
                    </a:moveTo>
                    <a:cubicBezTo>
                      <a:pt x="526" y="49"/>
                      <a:pt x="300" y="-26"/>
                      <a:pt x="0" y="49"/>
                    </a:cubicBezTo>
                    <a:cubicBezTo>
                      <a:pt x="300" y="-26"/>
                      <a:pt x="526" y="-26"/>
                      <a:pt x="826" y="124"/>
                    </a:cubicBez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A48A7001-409B-4F21-8A92-0F7068047412}"/>
                  </a:ext>
                </a:extLst>
              </p:cNvPr>
              <p:cNvSpPr/>
              <p:nvPr/>
            </p:nvSpPr>
            <p:spPr>
              <a:xfrm>
                <a:off x="4666936" y="728164"/>
                <a:ext cx="5408" cy="22083"/>
              </a:xfrm>
              <a:custGeom>
                <a:avLst/>
                <a:gdLst>
                  <a:gd name="connsiteX0" fmla="*/ 4958 w 5408"/>
                  <a:gd name="connsiteY0" fmla="*/ 20957 h 22083"/>
                  <a:gd name="connsiteX1" fmla="*/ 5408 w 5408"/>
                  <a:gd name="connsiteY1" fmla="*/ 22084 h 22083"/>
                  <a:gd name="connsiteX2" fmla="*/ 4958 w 5408"/>
                  <a:gd name="connsiteY2" fmla="*/ 20957 h 22083"/>
                  <a:gd name="connsiteX3" fmla="*/ 0 w 5408"/>
                  <a:gd name="connsiteY3" fmla="*/ 0 h 22083"/>
                  <a:gd name="connsiteX4" fmla="*/ 4958 w 5408"/>
                  <a:gd name="connsiteY4" fmla="*/ 20957 h 2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8" h="22083">
                    <a:moveTo>
                      <a:pt x="4958" y="20957"/>
                    </a:moveTo>
                    <a:cubicBezTo>
                      <a:pt x="4958" y="21333"/>
                      <a:pt x="5108" y="21783"/>
                      <a:pt x="5408" y="22084"/>
                    </a:cubicBezTo>
                    <a:cubicBezTo>
                      <a:pt x="5108" y="21783"/>
                      <a:pt x="4958" y="21408"/>
                      <a:pt x="4958" y="20957"/>
                    </a:cubicBezTo>
                    <a:lnTo>
                      <a:pt x="0" y="0"/>
                    </a:lnTo>
                    <a:lnTo>
                      <a:pt x="4958" y="20957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0890AB28-781B-43C4-812C-FC693A32355F}"/>
                  </a:ext>
                </a:extLst>
              </p:cNvPr>
              <p:cNvSpPr/>
              <p:nvPr/>
            </p:nvSpPr>
            <p:spPr>
              <a:xfrm>
                <a:off x="4668439" y="721179"/>
                <a:ext cx="18553" cy="3981"/>
              </a:xfrm>
              <a:custGeom>
                <a:avLst/>
                <a:gdLst>
                  <a:gd name="connsiteX0" fmla="*/ 17427 w 18553"/>
                  <a:gd name="connsiteY0" fmla="*/ 0 h 3981"/>
                  <a:gd name="connsiteX1" fmla="*/ 18553 w 18553"/>
                  <a:gd name="connsiteY1" fmla="*/ 225 h 3981"/>
                  <a:gd name="connsiteX2" fmla="*/ 17427 w 18553"/>
                  <a:gd name="connsiteY2" fmla="*/ 0 h 3981"/>
                  <a:gd name="connsiteX3" fmla="*/ 0 w 18553"/>
                  <a:gd name="connsiteY3" fmla="*/ 3981 h 3981"/>
                  <a:gd name="connsiteX4" fmla="*/ 17427 w 18553"/>
                  <a:gd name="connsiteY4" fmla="*/ 0 h 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53" h="3981">
                    <a:moveTo>
                      <a:pt x="17427" y="0"/>
                    </a:moveTo>
                    <a:cubicBezTo>
                      <a:pt x="17802" y="0"/>
                      <a:pt x="18178" y="75"/>
                      <a:pt x="18553" y="225"/>
                    </a:cubicBezTo>
                    <a:cubicBezTo>
                      <a:pt x="18178" y="150"/>
                      <a:pt x="17802" y="75"/>
                      <a:pt x="17427" y="0"/>
                    </a:cubicBezTo>
                    <a:lnTo>
                      <a:pt x="0" y="3981"/>
                    </a:lnTo>
                    <a:lnTo>
                      <a:pt x="17427" y="0"/>
                    </a:ln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2041B5CB-0627-4138-95CF-BFDE9E82059B}"/>
                  </a:ext>
                </a:extLst>
              </p:cNvPr>
              <p:cNvSpPr/>
              <p:nvPr/>
            </p:nvSpPr>
            <p:spPr>
              <a:xfrm>
                <a:off x="4516256" y="716221"/>
                <a:ext cx="1126" cy="2553"/>
              </a:xfrm>
              <a:custGeom>
                <a:avLst/>
                <a:gdLst>
                  <a:gd name="connsiteX0" fmla="*/ 1127 w 1126"/>
                  <a:gd name="connsiteY0" fmla="*/ 0 h 2553"/>
                  <a:gd name="connsiteX1" fmla="*/ 601 w 1126"/>
                  <a:gd name="connsiteY1" fmla="*/ 1052 h 2553"/>
                  <a:gd name="connsiteX2" fmla="*/ 0 w 1126"/>
                  <a:gd name="connsiteY2" fmla="*/ 2554 h 2553"/>
                  <a:gd name="connsiteX3" fmla="*/ 601 w 1126"/>
                  <a:gd name="connsiteY3" fmla="*/ 1052 h 2553"/>
                  <a:gd name="connsiteX4" fmla="*/ 1127 w 1126"/>
                  <a:gd name="connsiteY4" fmla="*/ 0 h 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" h="2553">
                    <a:moveTo>
                      <a:pt x="1127" y="0"/>
                    </a:moveTo>
                    <a:cubicBezTo>
                      <a:pt x="901" y="300"/>
                      <a:pt x="676" y="676"/>
                      <a:pt x="601" y="1052"/>
                    </a:cubicBezTo>
                    <a:cubicBezTo>
                      <a:pt x="376" y="1577"/>
                      <a:pt x="150" y="2028"/>
                      <a:pt x="0" y="2554"/>
                    </a:cubicBezTo>
                    <a:cubicBezTo>
                      <a:pt x="150" y="2028"/>
                      <a:pt x="300" y="1577"/>
                      <a:pt x="601" y="1052"/>
                    </a:cubicBezTo>
                    <a:cubicBezTo>
                      <a:pt x="751" y="601"/>
                      <a:pt x="901" y="300"/>
                      <a:pt x="1127" y="0"/>
                    </a:cubicBezTo>
                    <a:close/>
                  </a:path>
                </a:pathLst>
              </a:custGeom>
              <a:solidFill>
                <a:srgbClr val="220870"/>
              </a:solidFill>
              <a:ln w="7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E21801D7-3855-4695-92AC-081BD88D3538}"/>
                </a:ext>
              </a:extLst>
            </p:cNvPr>
            <p:cNvSpPr/>
            <p:nvPr/>
          </p:nvSpPr>
          <p:spPr>
            <a:xfrm>
              <a:off x="5728687" y="6247540"/>
              <a:ext cx="240462" cy="271766"/>
            </a:xfrm>
            <a:custGeom>
              <a:avLst/>
              <a:gdLst>
                <a:gd name="connsiteX0" fmla="*/ 240444 w 240462"/>
                <a:gd name="connsiteY0" fmla="*/ 271766 h 271766"/>
                <a:gd name="connsiteX1" fmla="*/ 90063 w 240462"/>
                <a:gd name="connsiteY1" fmla="*/ 206040 h 271766"/>
                <a:gd name="connsiteX2" fmla="*/ 16150 w 240462"/>
                <a:gd name="connsiteY2" fmla="*/ 163676 h 271766"/>
                <a:gd name="connsiteX3" fmla="*/ 1 w 240462"/>
                <a:gd name="connsiteY3" fmla="*/ 153911 h 271766"/>
                <a:gd name="connsiteX4" fmla="*/ 17803 w 240462"/>
                <a:gd name="connsiteY4" fmla="*/ 81650 h 271766"/>
                <a:gd name="connsiteX5" fmla="*/ 55360 w 240462"/>
                <a:gd name="connsiteY5" fmla="*/ 0 h 271766"/>
                <a:gd name="connsiteX6" fmla="*/ 184934 w 240462"/>
                <a:gd name="connsiteY6" fmla="*/ 112372 h 271766"/>
                <a:gd name="connsiteX7" fmla="*/ 235486 w 240462"/>
                <a:gd name="connsiteY7" fmla="*/ 225571 h 271766"/>
                <a:gd name="connsiteX8" fmla="*/ 240444 w 240462"/>
                <a:gd name="connsiteY8" fmla="*/ 271766 h 27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462" h="271766">
                  <a:moveTo>
                    <a:pt x="240444" y="271766"/>
                  </a:moveTo>
                  <a:cubicBezTo>
                    <a:pt x="240444" y="271766"/>
                    <a:pt x="163376" y="225646"/>
                    <a:pt x="90063" y="206040"/>
                  </a:cubicBezTo>
                  <a:cubicBezTo>
                    <a:pt x="16751" y="186436"/>
                    <a:pt x="16150" y="163676"/>
                    <a:pt x="16150" y="163676"/>
                  </a:cubicBezTo>
                  <a:cubicBezTo>
                    <a:pt x="16150" y="163676"/>
                    <a:pt x="226" y="170060"/>
                    <a:pt x="1" y="153911"/>
                  </a:cubicBezTo>
                  <a:cubicBezTo>
                    <a:pt x="-75" y="146099"/>
                    <a:pt x="7362" y="114475"/>
                    <a:pt x="17803" y="81650"/>
                  </a:cubicBezTo>
                  <a:cubicBezTo>
                    <a:pt x="28920" y="46722"/>
                    <a:pt x="43342" y="10441"/>
                    <a:pt x="55360" y="0"/>
                  </a:cubicBezTo>
                  <a:cubicBezTo>
                    <a:pt x="55360" y="0"/>
                    <a:pt x="126795" y="35154"/>
                    <a:pt x="184934" y="112372"/>
                  </a:cubicBezTo>
                  <a:cubicBezTo>
                    <a:pt x="215506" y="152935"/>
                    <a:pt x="229327" y="194924"/>
                    <a:pt x="235486" y="225571"/>
                  </a:cubicBezTo>
                  <a:cubicBezTo>
                    <a:pt x="241045" y="253288"/>
                    <a:pt x="240444" y="271766"/>
                    <a:pt x="240444" y="271766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5A49603E-739E-4AA6-AF98-EC0E6248AE1A}"/>
                </a:ext>
              </a:extLst>
            </p:cNvPr>
            <p:cNvSpPr/>
            <p:nvPr/>
          </p:nvSpPr>
          <p:spPr>
            <a:xfrm>
              <a:off x="7779627" y="6428943"/>
              <a:ext cx="1051" cy="4356"/>
            </a:xfrm>
            <a:custGeom>
              <a:avLst/>
              <a:gdLst>
                <a:gd name="connsiteX0" fmla="*/ 1052 w 1051"/>
                <a:gd name="connsiteY0" fmla="*/ 0 h 4356"/>
                <a:gd name="connsiteX1" fmla="*/ 0 w 1051"/>
                <a:gd name="connsiteY1" fmla="*/ 4357 h 4356"/>
                <a:gd name="connsiteX2" fmla="*/ 1052 w 1051"/>
                <a:gd name="connsiteY2" fmla="*/ 0 h 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" h="4356">
                  <a:moveTo>
                    <a:pt x="1052" y="0"/>
                  </a:moveTo>
                  <a:cubicBezTo>
                    <a:pt x="977" y="375"/>
                    <a:pt x="601" y="1878"/>
                    <a:pt x="0" y="4357"/>
                  </a:cubicBezTo>
                  <a:cubicBezTo>
                    <a:pt x="526" y="1953"/>
                    <a:pt x="977" y="375"/>
                    <a:pt x="1052" y="0"/>
                  </a:cubicBezTo>
                  <a:close/>
                </a:path>
              </a:pathLst>
            </a:custGeom>
            <a:solidFill>
              <a:srgbClr val="FFBF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85EFBA84-6022-4ABF-83C3-228680ABB42C}"/>
                </a:ext>
              </a:extLst>
            </p:cNvPr>
            <p:cNvSpPr/>
            <p:nvPr/>
          </p:nvSpPr>
          <p:spPr>
            <a:xfrm>
              <a:off x="7754131" y="6433299"/>
              <a:ext cx="245573" cy="207496"/>
            </a:xfrm>
            <a:custGeom>
              <a:avLst/>
              <a:gdLst>
                <a:gd name="connsiteX0" fmla="*/ 163707 w 245573"/>
                <a:gd name="connsiteY0" fmla="*/ 207392 h 207496"/>
                <a:gd name="connsiteX1" fmla="*/ 1009 w 245573"/>
                <a:gd name="connsiteY1" fmla="*/ 162849 h 207496"/>
                <a:gd name="connsiteX2" fmla="*/ 15281 w 245573"/>
                <a:gd name="connsiteY2" fmla="*/ 46646 h 207496"/>
                <a:gd name="connsiteX3" fmla="*/ 25496 w 245573"/>
                <a:gd name="connsiteY3" fmla="*/ 0 h 207496"/>
                <a:gd name="connsiteX4" fmla="*/ 37289 w 245573"/>
                <a:gd name="connsiteY4" fmla="*/ 42365 h 207496"/>
                <a:gd name="connsiteX5" fmla="*/ 153642 w 245573"/>
                <a:gd name="connsiteY5" fmla="*/ 107565 h 207496"/>
                <a:gd name="connsiteX6" fmla="*/ 230485 w 245573"/>
                <a:gd name="connsiteY6" fmla="*/ 175243 h 207496"/>
                <a:gd name="connsiteX7" fmla="*/ 245508 w 245573"/>
                <a:gd name="connsiteY7" fmla="*/ 196425 h 207496"/>
                <a:gd name="connsiteX8" fmla="*/ 163707 w 245573"/>
                <a:gd name="connsiteY8" fmla="*/ 207392 h 20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573" h="207496">
                  <a:moveTo>
                    <a:pt x="163707" y="207392"/>
                  </a:moveTo>
                  <a:cubicBezTo>
                    <a:pt x="76499" y="206116"/>
                    <a:pt x="8145" y="194923"/>
                    <a:pt x="1009" y="162849"/>
                  </a:cubicBezTo>
                  <a:cubicBezTo>
                    <a:pt x="-3198" y="143845"/>
                    <a:pt x="6567" y="88485"/>
                    <a:pt x="15281" y="46646"/>
                  </a:cubicBezTo>
                  <a:cubicBezTo>
                    <a:pt x="19637" y="25614"/>
                    <a:pt x="23693" y="7962"/>
                    <a:pt x="25496" y="0"/>
                  </a:cubicBezTo>
                  <a:cubicBezTo>
                    <a:pt x="23618" y="9314"/>
                    <a:pt x="21365" y="31023"/>
                    <a:pt x="37289" y="42365"/>
                  </a:cubicBezTo>
                  <a:cubicBezTo>
                    <a:pt x="57946" y="57012"/>
                    <a:pt x="86414" y="63622"/>
                    <a:pt x="153642" y="107565"/>
                  </a:cubicBezTo>
                  <a:cubicBezTo>
                    <a:pt x="192026" y="132653"/>
                    <a:pt x="216589" y="158117"/>
                    <a:pt x="230485" y="175243"/>
                  </a:cubicBezTo>
                  <a:cubicBezTo>
                    <a:pt x="240926" y="188163"/>
                    <a:pt x="245508" y="196425"/>
                    <a:pt x="245508" y="196425"/>
                  </a:cubicBezTo>
                  <a:cubicBezTo>
                    <a:pt x="245508" y="196425"/>
                    <a:pt x="250916" y="208744"/>
                    <a:pt x="163707" y="207392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702D6F6-3C8B-4EA1-9494-E0DBC9FDCED2}"/>
                </a:ext>
              </a:extLst>
            </p:cNvPr>
            <p:cNvSpPr/>
            <p:nvPr/>
          </p:nvSpPr>
          <p:spPr>
            <a:xfrm>
              <a:off x="8141607" y="6649405"/>
              <a:ext cx="2027" cy="225"/>
            </a:xfrm>
            <a:custGeom>
              <a:avLst/>
              <a:gdLst>
                <a:gd name="connsiteX0" fmla="*/ 0 w 2027"/>
                <a:gd name="connsiteY0" fmla="*/ 0 h 225"/>
                <a:gd name="connsiteX1" fmla="*/ 2028 w 2027"/>
                <a:gd name="connsiteY1" fmla="*/ 226 h 225"/>
                <a:gd name="connsiteX2" fmla="*/ 0 w 2027"/>
                <a:gd name="connsiteY2" fmla="*/ 0 h 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" h="225">
                  <a:moveTo>
                    <a:pt x="0" y="0"/>
                  </a:moveTo>
                  <a:cubicBezTo>
                    <a:pt x="676" y="75"/>
                    <a:pt x="1352" y="150"/>
                    <a:pt x="2028" y="226"/>
                  </a:cubicBezTo>
                  <a:cubicBezTo>
                    <a:pt x="977" y="226"/>
                    <a:pt x="300" y="75"/>
                    <a:pt x="0" y="0"/>
                  </a:cubicBezTo>
                  <a:close/>
                </a:path>
              </a:pathLst>
            </a:custGeom>
            <a:solidFill>
              <a:srgbClr val="FFBF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E83C718A-18BF-4C80-A144-0FC67DD3A2D3}"/>
                </a:ext>
              </a:extLst>
            </p:cNvPr>
            <p:cNvSpPr/>
            <p:nvPr/>
          </p:nvSpPr>
          <p:spPr>
            <a:xfrm>
              <a:off x="8143785" y="6455007"/>
              <a:ext cx="366831" cy="199203"/>
            </a:xfrm>
            <a:custGeom>
              <a:avLst/>
              <a:gdLst>
                <a:gd name="connsiteX0" fmla="*/ 347482 w 366831"/>
                <a:gd name="connsiteY0" fmla="*/ 135883 h 199203"/>
                <a:gd name="connsiteX1" fmla="*/ 0 w 366831"/>
                <a:gd name="connsiteY1" fmla="*/ 194623 h 199203"/>
                <a:gd name="connsiteX2" fmla="*/ 18478 w 366831"/>
                <a:gd name="connsiteY2" fmla="*/ 188088 h 199203"/>
                <a:gd name="connsiteX3" fmla="*/ 31999 w 366831"/>
                <a:gd name="connsiteY3" fmla="*/ 158868 h 199203"/>
                <a:gd name="connsiteX4" fmla="*/ 75641 w 366831"/>
                <a:gd name="connsiteY4" fmla="*/ 0 h 199203"/>
                <a:gd name="connsiteX5" fmla="*/ 238716 w 366831"/>
                <a:gd name="connsiteY5" fmla="*/ 46647 h 199203"/>
                <a:gd name="connsiteX6" fmla="*/ 337942 w 366831"/>
                <a:gd name="connsiteY6" fmla="*/ 49351 h 199203"/>
                <a:gd name="connsiteX7" fmla="*/ 347557 w 366831"/>
                <a:gd name="connsiteY7" fmla="*/ 53182 h 199203"/>
                <a:gd name="connsiteX8" fmla="*/ 347482 w 366831"/>
                <a:gd name="connsiteY8" fmla="*/ 135883 h 19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831" h="199203">
                  <a:moveTo>
                    <a:pt x="347482" y="135883"/>
                  </a:moveTo>
                  <a:cubicBezTo>
                    <a:pt x="304141" y="170962"/>
                    <a:pt x="161497" y="213327"/>
                    <a:pt x="0" y="194623"/>
                  </a:cubicBezTo>
                  <a:cubicBezTo>
                    <a:pt x="3080" y="194623"/>
                    <a:pt x="9164" y="193722"/>
                    <a:pt x="18478" y="188088"/>
                  </a:cubicBezTo>
                  <a:cubicBezTo>
                    <a:pt x="21708" y="186135"/>
                    <a:pt x="26516" y="174943"/>
                    <a:pt x="31999" y="158868"/>
                  </a:cubicBezTo>
                  <a:cubicBezTo>
                    <a:pt x="50177" y="105837"/>
                    <a:pt x="75641" y="0"/>
                    <a:pt x="75641" y="0"/>
                  </a:cubicBezTo>
                  <a:cubicBezTo>
                    <a:pt x="75641" y="0"/>
                    <a:pt x="142193" y="52581"/>
                    <a:pt x="238716" y="46647"/>
                  </a:cubicBezTo>
                  <a:cubicBezTo>
                    <a:pt x="297981" y="42966"/>
                    <a:pt x="325549" y="46271"/>
                    <a:pt x="337942" y="49351"/>
                  </a:cubicBezTo>
                  <a:cubicBezTo>
                    <a:pt x="345755" y="51304"/>
                    <a:pt x="347557" y="53182"/>
                    <a:pt x="347557" y="53182"/>
                  </a:cubicBezTo>
                  <a:cubicBezTo>
                    <a:pt x="347557" y="53182"/>
                    <a:pt x="390974" y="100654"/>
                    <a:pt x="347482" y="135883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5EB8CC-7327-4CE6-B340-4D9C228624D7}"/>
                </a:ext>
              </a:extLst>
            </p:cNvPr>
            <p:cNvSpPr/>
            <p:nvPr/>
          </p:nvSpPr>
          <p:spPr>
            <a:xfrm>
              <a:off x="6076620" y="6472810"/>
              <a:ext cx="349470" cy="194276"/>
            </a:xfrm>
            <a:custGeom>
              <a:avLst/>
              <a:gdLst>
                <a:gd name="connsiteX0" fmla="*/ 346956 w 349470"/>
                <a:gd name="connsiteY0" fmla="*/ 155639 h 194276"/>
                <a:gd name="connsiteX1" fmla="*/ 226472 w 349470"/>
                <a:gd name="connsiteY1" fmla="*/ 193046 h 194276"/>
                <a:gd name="connsiteX2" fmla="*/ 0 w 349470"/>
                <a:gd name="connsiteY2" fmla="*/ 110795 h 194276"/>
                <a:gd name="connsiteX3" fmla="*/ 29896 w 349470"/>
                <a:gd name="connsiteY3" fmla="*/ 104110 h 194276"/>
                <a:gd name="connsiteX4" fmla="*/ 40712 w 349470"/>
                <a:gd name="connsiteY4" fmla="*/ 90965 h 194276"/>
                <a:gd name="connsiteX5" fmla="*/ 112297 w 349470"/>
                <a:gd name="connsiteY5" fmla="*/ 0 h 194276"/>
                <a:gd name="connsiteX6" fmla="*/ 223091 w 349470"/>
                <a:gd name="connsiteY6" fmla="*/ 82251 h 194276"/>
                <a:gd name="connsiteX7" fmla="*/ 345679 w 349470"/>
                <a:gd name="connsiteY7" fmla="*/ 132503 h 194276"/>
                <a:gd name="connsiteX8" fmla="*/ 345679 w 349470"/>
                <a:gd name="connsiteY8" fmla="*/ 132578 h 194276"/>
                <a:gd name="connsiteX9" fmla="*/ 346956 w 349470"/>
                <a:gd name="connsiteY9" fmla="*/ 155639 h 19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470" h="194276">
                  <a:moveTo>
                    <a:pt x="346956" y="155639"/>
                  </a:moveTo>
                  <a:cubicBezTo>
                    <a:pt x="338844" y="170060"/>
                    <a:pt x="309173" y="184708"/>
                    <a:pt x="226472" y="193046"/>
                  </a:cubicBezTo>
                  <a:cubicBezTo>
                    <a:pt x="97274" y="206116"/>
                    <a:pt x="0" y="110795"/>
                    <a:pt x="0" y="110795"/>
                  </a:cubicBezTo>
                  <a:cubicBezTo>
                    <a:pt x="10741" y="113950"/>
                    <a:pt x="15549" y="119433"/>
                    <a:pt x="29896" y="104110"/>
                  </a:cubicBezTo>
                  <a:cubicBezTo>
                    <a:pt x="32975" y="100805"/>
                    <a:pt x="36506" y="96448"/>
                    <a:pt x="40712" y="90965"/>
                  </a:cubicBezTo>
                  <a:cubicBezTo>
                    <a:pt x="63923" y="60017"/>
                    <a:pt x="112297" y="0"/>
                    <a:pt x="112297" y="0"/>
                  </a:cubicBezTo>
                  <a:cubicBezTo>
                    <a:pt x="112297" y="0"/>
                    <a:pt x="166981" y="76993"/>
                    <a:pt x="223091" y="82251"/>
                  </a:cubicBezTo>
                  <a:cubicBezTo>
                    <a:pt x="279202" y="87584"/>
                    <a:pt x="335914" y="113198"/>
                    <a:pt x="345679" y="132503"/>
                  </a:cubicBezTo>
                  <a:cubicBezTo>
                    <a:pt x="345679" y="132503"/>
                    <a:pt x="345679" y="132503"/>
                    <a:pt x="345679" y="132578"/>
                  </a:cubicBezTo>
                  <a:cubicBezTo>
                    <a:pt x="349210" y="139414"/>
                    <a:pt x="351463" y="147526"/>
                    <a:pt x="346956" y="155639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AEB81F6B-1924-4D19-946A-81512CF51045}"/>
                </a:ext>
              </a:extLst>
            </p:cNvPr>
            <p:cNvSpPr/>
            <p:nvPr/>
          </p:nvSpPr>
          <p:spPr>
            <a:xfrm>
              <a:off x="7754131" y="6479946"/>
              <a:ext cx="245646" cy="160849"/>
            </a:xfrm>
            <a:custGeom>
              <a:avLst/>
              <a:gdLst>
                <a:gd name="connsiteX0" fmla="*/ 163707 w 245646"/>
                <a:gd name="connsiteY0" fmla="*/ 160746 h 160849"/>
                <a:gd name="connsiteX1" fmla="*/ 1009 w 245646"/>
                <a:gd name="connsiteY1" fmla="*/ 116203 h 160849"/>
                <a:gd name="connsiteX2" fmla="*/ 15281 w 245646"/>
                <a:gd name="connsiteY2" fmla="*/ 0 h 160849"/>
                <a:gd name="connsiteX3" fmla="*/ 8896 w 245646"/>
                <a:gd name="connsiteY3" fmla="*/ 68655 h 160849"/>
                <a:gd name="connsiteX4" fmla="*/ 217415 w 245646"/>
                <a:gd name="connsiteY4" fmla="*/ 125067 h 160849"/>
                <a:gd name="connsiteX5" fmla="*/ 230560 w 245646"/>
                <a:gd name="connsiteY5" fmla="*/ 128597 h 160849"/>
                <a:gd name="connsiteX6" fmla="*/ 245583 w 245646"/>
                <a:gd name="connsiteY6" fmla="*/ 149779 h 160849"/>
                <a:gd name="connsiteX7" fmla="*/ 163707 w 245646"/>
                <a:gd name="connsiteY7" fmla="*/ 160746 h 16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646" h="160849">
                  <a:moveTo>
                    <a:pt x="163707" y="160746"/>
                  </a:moveTo>
                  <a:cubicBezTo>
                    <a:pt x="76499" y="159469"/>
                    <a:pt x="8145" y="148277"/>
                    <a:pt x="1009" y="116203"/>
                  </a:cubicBezTo>
                  <a:cubicBezTo>
                    <a:pt x="-3198" y="97199"/>
                    <a:pt x="6567" y="41839"/>
                    <a:pt x="15281" y="0"/>
                  </a:cubicBezTo>
                  <a:cubicBezTo>
                    <a:pt x="13177" y="18328"/>
                    <a:pt x="10473" y="43642"/>
                    <a:pt x="8896" y="68655"/>
                  </a:cubicBezTo>
                  <a:cubicBezTo>
                    <a:pt x="5966" y="115302"/>
                    <a:pt x="171294" y="119658"/>
                    <a:pt x="217415" y="125067"/>
                  </a:cubicBezTo>
                  <a:cubicBezTo>
                    <a:pt x="222072" y="125593"/>
                    <a:pt x="226429" y="126869"/>
                    <a:pt x="230560" y="128597"/>
                  </a:cubicBezTo>
                  <a:cubicBezTo>
                    <a:pt x="241001" y="141517"/>
                    <a:pt x="245583" y="149779"/>
                    <a:pt x="245583" y="149779"/>
                  </a:cubicBezTo>
                  <a:cubicBezTo>
                    <a:pt x="245583" y="149779"/>
                    <a:pt x="250916" y="162098"/>
                    <a:pt x="163707" y="16074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EC7251AC-3145-4FDC-B036-DBABF37C28B6}"/>
                </a:ext>
              </a:extLst>
            </p:cNvPr>
            <p:cNvSpPr/>
            <p:nvPr/>
          </p:nvSpPr>
          <p:spPr>
            <a:xfrm>
              <a:off x="8141607" y="6649405"/>
              <a:ext cx="2027" cy="225"/>
            </a:xfrm>
            <a:custGeom>
              <a:avLst/>
              <a:gdLst>
                <a:gd name="connsiteX0" fmla="*/ 0 w 2027"/>
                <a:gd name="connsiteY0" fmla="*/ 0 h 225"/>
                <a:gd name="connsiteX1" fmla="*/ 2028 w 2027"/>
                <a:gd name="connsiteY1" fmla="*/ 226 h 225"/>
                <a:gd name="connsiteX2" fmla="*/ 0 w 2027"/>
                <a:gd name="connsiteY2" fmla="*/ 0 h 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" h="225">
                  <a:moveTo>
                    <a:pt x="0" y="0"/>
                  </a:moveTo>
                  <a:cubicBezTo>
                    <a:pt x="676" y="75"/>
                    <a:pt x="1352" y="150"/>
                    <a:pt x="2028" y="226"/>
                  </a:cubicBezTo>
                  <a:cubicBezTo>
                    <a:pt x="977" y="226"/>
                    <a:pt x="300" y="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C27AF385-0D30-4598-89D3-E4A49B4F05AA}"/>
                </a:ext>
              </a:extLst>
            </p:cNvPr>
            <p:cNvSpPr/>
            <p:nvPr/>
          </p:nvSpPr>
          <p:spPr>
            <a:xfrm>
              <a:off x="8143785" y="6504358"/>
              <a:ext cx="366811" cy="149852"/>
            </a:xfrm>
            <a:custGeom>
              <a:avLst/>
              <a:gdLst>
                <a:gd name="connsiteX0" fmla="*/ 347482 w 366811"/>
                <a:gd name="connsiteY0" fmla="*/ 86533 h 149852"/>
                <a:gd name="connsiteX1" fmla="*/ 0 w 366811"/>
                <a:gd name="connsiteY1" fmla="*/ 145273 h 149852"/>
                <a:gd name="connsiteX2" fmla="*/ 18478 w 366811"/>
                <a:gd name="connsiteY2" fmla="*/ 138738 h 149852"/>
                <a:gd name="connsiteX3" fmla="*/ 31999 w 366811"/>
                <a:gd name="connsiteY3" fmla="*/ 109518 h 149852"/>
                <a:gd name="connsiteX4" fmla="*/ 282958 w 366811"/>
                <a:gd name="connsiteY4" fmla="*/ 56036 h 149852"/>
                <a:gd name="connsiteX5" fmla="*/ 337867 w 366811"/>
                <a:gd name="connsiteY5" fmla="*/ 0 h 149852"/>
                <a:gd name="connsiteX6" fmla="*/ 347482 w 366811"/>
                <a:gd name="connsiteY6" fmla="*/ 3831 h 149852"/>
                <a:gd name="connsiteX7" fmla="*/ 347482 w 366811"/>
                <a:gd name="connsiteY7" fmla="*/ 86533 h 1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811" h="149852">
                  <a:moveTo>
                    <a:pt x="347482" y="86533"/>
                  </a:moveTo>
                  <a:cubicBezTo>
                    <a:pt x="304141" y="121611"/>
                    <a:pt x="161497" y="163976"/>
                    <a:pt x="0" y="145273"/>
                  </a:cubicBezTo>
                  <a:cubicBezTo>
                    <a:pt x="3080" y="145273"/>
                    <a:pt x="9164" y="144371"/>
                    <a:pt x="18478" y="138738"/>
                  </a:cubicBezTo>
                  <a:cubicBezTo>
                    <a:pt x="21708" y="136785"/>
                    <a:pt x="26516" y="125593"/>
                    <a:pt x="31999" y="109518"/>
                  </a:cubicBezTo>
                  <a:cubicBezTo>
                    <a:pt x="74514" y="107490"/>
                    <a:pt x="203487" y="98025"/>
                    <a:pt x="282958" y="56036"/>
                  </a:cubicBezTo>
                  <a:cubicBezTo>
                    <a:pt x="318112" y="37408"/>
                    <a:pt x="333060" y="17652"/>
                    <a:pt x="337867" y="0"/>
                  </a:cubicBezTo>
                  <a:cubicBezTo>
                    <a:pt x="345679" y="1953"/>
                    <a:pt x="347482" y="3831"/>
                    <a:pt x="347482" y="3831"/>
                  </a:cubicBezTo>
                  <a:cubicBezTo>
                    <a:pt x="347482" y="3831"/>
                    <a:pt x="390974" y="51304"/>
                    <a:pt x="347482" y="8653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DE00189C-90ED-490E-BE2C-F68949291475}"/>
                </a:ext>
              </a:extLst>
            </p:cNvPr>
            <p:cNvSpPr/>
            <p:nvPr/>
          </p:nvSpPr>
          <p:spPr>
            <a:xfrm>
              <a:off x="5728687" y="6329115"/>
              <a:ext cx="240456" cy="190116"/>
            </a:xfrm>
            <a:custGeom>
              <a:avLst/>
              <a:gdLst>
                <a:gd name="connsiteX0" fmla="*/ 235411 w 240456"/>
                <a:gd name="connsiteY0" fmla="*/ 143995 h 190116"/>
                <a:gd name="connsiteX1" fmla="*/ 240444 w 240456"/>
                <a:gd name="connsiteY1" fmla="*/ 190116 h 190116"/>
                <a:gd name="connsiteX2" fmla="*/ 90063 w 240456"/>
                <a:gd name="connsiteY2" fmla="*/ 124390 h 190116"/>
                <a:gd name="connsiteX3" fmla="*/ 16150 w 240456"/>
                <a:gd name="connsiteY3" fmla="*/ 82025 h 190116"/>
                <a:gd name="connsiteX4" fmla="*/ 1 w 240456"/>
                <a:gd name="connsiteY4" fmla="*/ 72261 h 190116"/>
                <a:gd name="connsiteX5" fmla="*/ 17803 w 240456"/>
                <a:gd name="connsiteY5" fmla="*/ 0 h 190116"/>
                <a:gd name="connsiteX6" fmla="*/ 191694 w 240456"/>
                <a:gd name="connsiteY6" fmla="*/ 113423 h 190116"/>
                <a:gd name="connsiteX7" fmla="*/ 235411 w 240456"/>
                <a:gd name="connsiteY7" fmla="*/ 143995 h 1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456" h="190116">
                  <a:moveTo>
                    <a:pt x="235411" y="143995"/>
                  </a:moveTo>
                  <a:cubicBezTo>
                    <a:pt x="240969" y="171713"/>
                    <a:pt x="240444" y="190116"/>
                    <a:pt x="240444" y="190116"/>
                  </a:cubicBezTo>
                  <a:cubicBezTo>
                    <a:pt x="240444" y="190116"/>
                    <a:pt x="163376" y="143995"/>
                    <a:pt x="90063" y="124390"/>
                  </a:cubicBezTo>
                  <a:cubicBezTo>
                    <a:pt x="16751" y="104785"/>
                    <a:pt x="16150" y="82025"/>
                    <a:pt x="16150" y="82025"/>
                  </a:cubicBezTo>
                  <a:cubicBezTo>
                    <a:pt x="16150" y="82025"/>
                    <a:pt x="226" y="88410"/>
                    <a:pt x="1" y="72261"/>
                  </a:cubicBezTo>
                  <a:cubicBezTo>
                    <a:pt x="-75" y="64448"/>
                    <a:pt x="7362" y="32825"/>
                    <a:pt x="17803" y="0"/>
                  </a:cubicBezTo>
                  <a:cubicBezTo>
                    <a:pt x="41389" y="14046"/>
                    <a:pt x="90139" y="44768"/>
                    <a:pt x="191694" y="113423"/>
                  </a:cubicBezTo>
                  <a:cubicBezTo>
                    <a:pt x="207618" y="124315"/>
                    <a:pt x="222191" y="134531"/>
                    <a:pt x="235411" y="14399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93C0BA4E-5049-472B-B8EE-C1839E746F40}"/>
                </a:ext>
              </a:extLst>
            </p:cNvPr>
            <p:cNvSpPr/>
            <p:nvPr/>
          </p:nvSpPr>
          <p:spPr>
            <a:xfrm>
              <a:off x="6076620" y="6576919"/>
              <a:ext cx="346999" cy="90166"/>
            </a:xfrm>
            <a:custGeom>
              <a:avLst/>
              <a:gdLst>
                <a:gd name="connsiteX0" fmla="*/ 346956 w 346999"/>
                <a:gd name="connsiteY0" fmla="*/ 51529 h 90166"/>
                <a:gd name="connsiteX1" fmla="*/ 226472 w 346999"/>
                <a:gd name="connsiteY1" fmla="*/ 88936 h 90166"/>
                <a:gd name="connsiteX2" fmla="*/ 0 w 346999"/>
                <a:gd name="connsiteY2" fmla="*/ 6685 h 90166"/>
                <a:gd name="connsiteX3" fmla="*/ 29896 w 346999"/>
                <a:gd name="connsiteY3" fmla="*/ 0 h 90166"/>
                <a:gd name="connsiteX4" fmla="*/ 178698 w 346999"/>
                <a:gd name="connsiteY4" fmla="*/ 37482 h 90166"/>
                <a:gd name="connsiteX5" fmla="*/ 345754 w 346999"/>
                <a:gd name="connsiteY5" fmla="*/ 28318 h 90166"/>
                <a:gd name="connsiteX6" fmla="*/ 345754 w 346999"/>
                <a:gd name="connsiteY6" fmla="*/ 28393 h 90166"/>
                <a:gd name="connsiteX7" fmla="*/ 346956 w 346999"/>
                <a:gd name="connsiteY7" fmla="*/ 51529 h 9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999" h="90166">
                  <a:moveTo>
                    <a:pt x="346956" y="51529"/>
                  </a:moveTo>
                  <a:cubicBezTo>
                    <a:pt x="338844" y="65951"/>
                    <a:pt x="309173" y="80598"/>
                    <a:pt x="226472" y="88936"/>
                  </a:cubicBezTo>
                  <a:cubicBezTo>
                    <a:pt x="97274" y="102006"/>
                    <a:pt x="0" y="6685"/>
                    <a:pt x="0" y="6685"/>
                  </a:cubicBezTo>
                  <a:cubicBezTo>
                    <a:pt x="10741" y="9840"/>
                    <a:pt x="15549" y="15323"/>
                    <a:pt x="29896" y="0"/>
                  </a:cubicBezTo>
                  <a:cubicBezTo>
                    <a:pt x="66627" y="21483"/>
                    <a:pt x="104259" y="31623"/>
                    <a:pt x="178698" y="37482"/>
                  </a:cubicBezTo>
                  <a:cubicBezTo>
                    <a:pt x="341022" y="50177"/>
                    <a:pt x="345754" y="28318"/>
                    <a:pt x="345754" y="28318"/>
                  </a:cubicBezTo>
                  <a:cubicBezTo>
                    <a:pt x="345754" y="28318"/>
                    <a:pt x="345754" y="28318"/>
                    <a:pt x="345754" y="28393"/>
                  </a:cubicBezTo>
                  <a:cubicBezTo>
                    <a:pt x="345905" y="29370"/>
                    <a:pt x="347257" y="38384"/>
                    <a:pt x="346956" y="5152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449F4261-7BAA-4B3A-A2ED-AD73D54F0B1C}"/>
                </a:ext>
              </a:extLst>
            </p:cNvPr>
            <p:cNvSpPr/>
            <p:nvPr/>
          </p:nvSpPr>
          <p:spPr>
            <a:xfrm>
              <a:off x="5810781" y="6170691"/>
              <a:ext cx="301900" cy="51917"/>
            </a:xfrm>
            <a:custGeom>
              <a:avLst/>
              <a:gdLst>
                <a:gd name="connsiteX0" fmla="*/ 278233 w 301900"/>
                <a:gd name="connsiteY0" fmla="*/ 51911 h 51917"/>
                <a:gd name="connsiteX1" fmla="*/ 22691 w 301900"/>
                <a:gd name="connsiteY1" fmla="*/ 46352 h 51917"/>
                <a:gd name="connsiteX2" fmla="*/ 6 w 301900"/>
                <a:gd name="connsiteY2" fmla="*/ 22691 h 51917"/>
                <a:gd name="connsiteX3" fmla="*/ 6 w 301900"/>
                <a:gd name="connsiteY3" fmla="*/ 22691 h 51917"/>
                <a:gd name="connsiteX4" fmla="*/ 23668 w 301900"/>
                <a:gd name="connsiteY4" fmla="*/ 6 h 51917"/>
                <a:gd name="connsiteX5" fmla="*/ 279209 w 301900"/>
                <a:gd name="connsiteY5" fmla="*/ 5565 h 51917"/>
                <a:gd name="connsiteX6" fmla="*/ 301894 w 301900"/>
                <a:gd name="connsiteY6" fmla="*/ 29226 h 51917"/>
                <a:gd name="connsiteX7" fmla="*/ 301894 w 301900"/>
                <a:gd name="connsiteY7" fmla="*/ 29226 h 51917"/>
                <a:gd name="connsiteX8" fmla="*/ 278233 w 301900"/>
                <a:gd name="connsiteY8" fmla="*/ 51911 h 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900" h="51917">
                  <a:moveTo>
                    <a:pt x="278233" y="51911"/>
                  </a:moveTo>
                  <a:lnTo>
                    <a:pt x="22691" y="46352"/>
                  </a:lnTo>
                  <a:cubicBezTo>
                    <a:pt x="9922" y="46052"/>
                    <a:pt x="-294" y="35461"/>
                    <a:pt x="6" y="22691"/>
                  </a:cubicBezTo>
                  <a:lnTo>
                    <a:pt x="6" y="22691"/>
                  </a:lnTo>
                  <a:cubicBezTo>
                    <a:pt x="307" y="9922"/>
                    <a:pt x="10898" y="-294"/>
                    <a:pt x="23668" y="6"/>
                  </a:cubicBezTo>
                  <a:lnTo>
                    <a:pt x="279209" y="5565"/>
                  </a:lnTo>
                  <a:cubicBezTo>
                    <a:pt x="291978" y="5866"/>
                    <a:pt x="302194" y="16457"/>
                    <a:pt x="301894" y="29226"/>
                  </a:cubicBezTo>
                  <a:lnTo>
                    <a:pt x="301894" y="29226"/>
                  </a:lnTo>
                  <a:cubicBezTo>
                    <a:pt x="301593" y="41996"/>
                    <a:pt x="291002" y="52211"/>
                    <a:pt x="278233" y="51911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EAECB683-F8A9-4CC9-B029-3A5FECC69E7B}"/>
                </a:ext>
              </a:extLst>
            </p:cNvPr>
            <p:cNvSpPr/>
            <p:nvPr/>
          </p:nvSpPr>
          <p:spPr>
            <a:xfrm>
              <a:off x="5803528" y="6185146"/>
              <a:ext cx="293796" cy="110391"/>
            </a:xfrm>
            <a:custGeom>
              <a:avLst/>
              <a:gdLst>
                <a:gd name="connsiteX0" fmla="*/ 264829 w 293796"/>
                <a:gd name="connsiteY0" fmla="*/ 109641 h 110391"/>
                <a:gd name="connsiteX1" fmla="*/ 17400 w 293796"/>
                <a:gd name="connsiteY1" fmla="*/ 45643 h 110391"/>
                <a:gd name="connsiteX2" fmla="*/ 725 w 293796"/>
                <a:gd name="connsiteY2" fmla="*/ 17400 h 110391"/>
                <a:gd name="connsiteX3" fmla="*/ 725 w 293796"/>
                <a:gd name="connsiteY3" fmla="*/ 17400 h 110391"/>
                <a:gd name="connsiteX4" fmla="*/ 28968 w 293796"/>
                <a:gd name="connsiteY4" fmla="*/ 725 h 110391"/>
                <a:gd name="connsiteX5" fmla="*/ 276397 w 293796"/>
                <a:gd name="connsiteY5" fmla="*/ 64722 h 110391"/>
                <a:gd name="connsiteX6" fmla="*/ 293072 w 293796"/>
                <a:gd name="connsiteY6" fmla="*/ 92966 h 110391"/>
                <a:gd name="connsiteX7" fmla="*/ 293072 w 293796"/>
                <a:gd name="connsiteY7" fmla="*/ 92966 h 110391"/>
                <a:gd name="connsiteX8" fmla="*/ 264829 w 293796"/>
                <a:gd name="connsiteY8" fmla="*/ 109641 h 11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796" h="110391">
                  <a:moveTo>
                    <a:pt x="264829" y="109641"/>
                  </a:moveTo>
                  <a:lnTo>
                    <a:pt x="17400" y="45643"/>
                  </a:lnTo>
                  <a:cubicBezTo>
                    <a:pt x="5006" y="42413"/>
                    <a:pt x="-2430" y="29794"/>
                    <a:pt x="725" y="17400"/>
                  </a:cubicBezTo>
                  <a:lnTo>
                    <a:pt x="725" y="17400"/>
                  </a:lnTo>
                  <a:cubicBezTo>
                    <a:pt x="3955" y="5006"/>
                    <a:pt x="16574" y="-2430"/>
                    <a:pt x="28968" y="725"/>
                  </a:cubicBezTo>
                  <a:lnTo>
                    <a:pt x="276397" y="64722"/>
                  </a:lnTo>
                  <a:cubicBezTo>
                    <a:pt x="288791" y="67952"/>
                    <a:pt x="296227" y="80572"/>
                    <a:pt x="293072" y="92966"/>
                  </a:cubicBezTo>
                  <a:lnTo>
                    <a:pt x="293072" y="92966"/>
                  </a:lnTo>
                  <a:cubicBezTo>
                    <a:pt x="289842" y="105360"/>
                    <a:pt x="277223" y="112871"/>
                    <a:pt x="264829" y="109641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5C1871C0-D961-470D-A88A-87255FC0F8BD}"/>
                </a:ext>
              </a:extLst>
            </p:cNvPr>
            <p:cNvSpPr/>
            <p:nvPr/>
          </p:nvSpPr>
          <p:spPr>
            <a:xfrm>
              <a:off x="5728576" y="6401450"/>
              <a:ext cx="705550" cy="281464"/>
            </a:xfrm>
            <a:custGeom>
              <a:avLst/>
              <a:gdLst>
                <a:gd name="connsiteX0" fmla="*/ 11078 w 705550"/>
                <a:gd name="connsiteY0" fmla="*/ 0 h 281464"/>
                <a:gd name="connsiteX1" fmla="*/ 281267 w 705550"/>
                <a:gd name="connsiteY1" fmla="*/ 126644 h 281464"/>
                <a:gd name="connsiteX2" fmla="*/ 556112 w 705550"/>
                <a:gd name="connsiteY2" fmla="*/ 242772 h 281464"/>
                <a:gd name="connsiteX3" fmla="*/ 686212 w 705550"/>
                <a:gd name="connsiteY3" fmla="*/ 197853 h 281464"/>
                <a:gd name="connsiteX4" fmla="*/ 705441 w 705550"/>
                <a:gd name="connsiteY4" fmla="*/ 234059 h 281464"/>
                <a:gd name="connsiteX5" fmla="*/ 533277 w 705550"/>
                <a:gd name="connsiteY5" fmla="*/ 280705 h 281464"/>
                <a:gd name="connsiteX6" fmla="*/ 268948 w 705550"/>
                <a:gd name="connsiteY6" fmla="*/ 191393 h 281464"/>
                <a:gd name="connsiteX7" fmla="*/ 13331 w 705550"/>
                <a:gd name="connsiteY7" fmla="*/ 57763 h 281464"/>
                <a:gd name="connsiteX8" fmla="*/ 11078 w 705550"/>
                <a:gd name="connsiteY8" fmla="*/ 0 h 28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550" h="281464">
                  <a:moveTo>
                    <a:pt x="11078" y="0"/>
                  </a:moveTo>
                  <a:cubicBezTo>
                    <a:pt x="11078" y="0"/>
                    <a:pt x="158153" y="54233"/>
                    <a:pt x="281267" y="126644"/>
                  </a:cubicBezTo>
                  <a:cubicBezTo>
                    <a:pt x="404380" y="198980"/>
                    <a:pt x="424210" y="246828"/>
                    <a:pt x="556112" y="242772"/>
                  </a:cubicBezTo>
                  <a:cubicBezTo>
                    <a:pt x="688014" y="238716"/>
                    <a:pt x="706042" y="223542"/>
                    <a:pt x="686212" y="197853"/>
                  </a:cubicBezTo>
                  <a:cubicBezTo>
                    <a:pt x="686212" y="197853"/>
                    <a:pt x="702587" y="204839"/>
                    <a:pt x="705441" y="234059"/>
                  </a:cubicBezTo>
                  <a:cubicBezTo>
                    <a:pt x="708371" y="263203"/>
                    <a:pt x="652335" y="285963"/>
                    <a:pt x="533277" y="280705"/>
                  </a:cubicBezTo>
                  <a:cubicBezTo>
                    <a:pt x="414220" y="275447"/>
                    <a:pt x="366372" y="246302"/>
                    <a:pt x="268948" y="191393"/>
                  </a:cubicBezTo>
                  <a:cubicBezTo>
                    <a:pt x="171524" y="136484"/>
                    <a:pt x="41950" y="81725"/>
                    <a:pt x="13331" y="57763"/>
                  </a:cubicBezTo>
                  <a:cubicBezTo>
                    <a:pt x="-15288" y="33802"/>
                    <a:pt x="11078" y="0"/>
                    <a:pt x="11078" y="0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23D57A8E-854D-46D8-BCF5-A24D12EA7718}"/>
                </a:ext>
              </a:extLst>
            </p:cNvPr>
            <p:cNvSpPr/>
            <p:nvPr/>
          </p:nvSpPr>
          <p:spPr>
            <a:xfrm>
              <a:off x="7755215" y="6506011"/>
              <a:ext cx="759519" cy="169768"/>
            </a:xfrm>
            <a:custGeom>
              <a:avLst/>
              <a:gdLst>
                <a:gd name="connsiteX0" fmla="*/ 732972 w 759519"/>
                <a:gd name="connsiteY0" fmla="*/ 0 h 169768"/>
                <a:gd name="connsiteX1" fmla="*/ 736803 w 759519"/>
                <a:gd name="connsiteY1" fmla="*/ 47773 h 169768"/>
                <a:gd name="connsiteX2" fmla="*/ 494181 w 759519"/>
                <a:gd name="connsiteY2" fmla="*/ 139113 h 169768"/>
                <a:gd name="connsiteX3" fmla="*/ 121761 w 759519"/>
                <a:gd name="connsiteY3" fmla="*/ 118005 h 169768"/>
                <a:gd name="connsiteX4" fmla="*/ 0 w 759519"/>
                <a:gd name="connsiteY4" fmla="*/ 92241 h 169768"/>
                <a:gd name="connsiteX5" fmla="*/ 13971 w 759519"/>
                <a:gd name="connsiteY5" fmla="*/ 134080 h 169768"/>
                <a:gd name="connsiteX6" fmla="*/ 200407 w 759519"/>
                <a:gd name="connsiteY6" fmla="*/ 153535 h 169768"/>
                <a:gd name="connsiteX7" fmla="*/ 604150 w 759519"/>
                <a:gd name="connsiteY7" fmla="*/ 159018 h 169768"/>
                <a:gd name="connsiteX8" fmla="*/ 759262 w 759519"/>
                <a:gd name="connsiteY8" fmla="*/ 54158 h 169768"/>
                <a:gd name="connsiteX9" fmla="*/ 732972 w 759519"/>
                <a:gd name="connsiteY9" fmla="*/ 0 h 16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9519" h="169768">
                  <a:moveTo>
                    <a:pt x="732972" y="0"/>
                  </a:moveTo>
                  <a:cubicBezTo>
                    <a:pt x="732972" y="0"/>
                    <a:pt x="757084" y="16901"/>
                    <a:pt x="736803" y="47773"/>
                  </a:cubicBezTo>
                  <a:cubicBezTo>
                    <a:pt x="716522" y="78645"/>
                    <a:pt x="594310" y="135282"/>
                    <a:pt x="494181" y="139113"/>
                  </a:cubicBezTo>
                  <a:cubicBezTo>
                    <a:pt x="393978" y="142944"/>
                    <a:pt x="236312" y="117104"/>
                    <a:pt x="121761" y="118005"/>
                  </a:cubicBezTo>
                  <a:cubicBezTo>
                    <a:pt x="7211" y="118832"/>
                    <a:pt x="0" y="92241"/>
                    <a:pt x="0" y="92241"/>
                  </a:cubicBezTo>
                  <a:cubicBezTo>
                    <a:pt x="0" y="92241"/>
                    <a:pt x="2103" y="120109"/>
                    <a:pt x="13971" y="134080"/>
                  </a:cubicBezTo>
                  <a:cubicBezTo>
                    <a:pt x="25840" y="148051"/>
                    <a:pt x="57538" y="149704"/>
                    <a:pt x="200407" y="153535"/>
                  </a:cubicBezTo>
                  <a:cubicBezTo>
                    <a:pt x="343276" y="157366"/>
                    <a:pt x="490426" y="184407"/>
                    <a:pt x="604150" y="159018"/>
                  </a:cubicBezTo>
                  <a:cubicBezTo>
                    <a:pt x="717874" y="133629"/>
                    <a:pt x="755882" y="90964"/>
                    <a:pt x="759262" y="54158"/>
                  </a:cubicBezTo>
                  <a:cubicBezTo>
                    <a:pt x="762567" y="17352"/>
                    <a:pt x="732972" y="0"/>
                    <a:pt x="732972" y="0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955DBEDF-A989-4980-8FC7-1253F3B44456}"/>
                </a:ext>
              </a:extLst>
            </p:cNvPr>
            <p:cNvSpPr/>
            <p:nvPr/>
          </p:nvSpPr>
          <p:spPr>
            <a:xfrm>
              <a:off x="7769995" y="6315727"/>
              <a:ext cx="261960" cy="121795"/>
            </a:xfrm>
            <a:custGeom>
              <a:avLst/>
              <a:gdLst>
                <a:gd name="connsiteX0" fmla="*/ 30814 w 261960"/>
                <a:gd name="connsiteY0" fmla="*/ 120502 h 121795"/>
                <a:gd name="connsiteX1" fmla="*/ 246394 w 261960"/>
                <a:gd name="connsiteY1" fmla="*/ 45086 h 121795"/>
                <a:gd name="connsiteX2" fmla="*/ 260666 w 261960"/>
                <a:gd name="connsiteY2" fmla="*/ 15566 h 121795"/>
                <a:gd name="connsiteX3" fmla="*/ 260666 w 261960"/>
                <a:gd name="connsiteY3" fmla="*/ 15566 h 121795"/>
                <a:gd name="connsiteX4" fmla="*/ 231146 w 261960"/>
                <a:gd name="connsiteY4" fmla="*/ 1294 h 121795"/>
                <a:gd name="connsiteX5" fmla="*/ 15566 w 261960"/>
                <a:gd name="connsiteY5" fmla="*/ 76710 h 121795"/>
                <a:gd name="connsiteX6" fmla="*/ 1294 w 261960"/>
                <a:gd name="connsiteY6" fmla="*/ 106230 h 121795"/>
                <a:gd name="connsiteX7" fmla="*/ 1294 w 261960"/>
                <a:gd name="connsiteY7" fmla="*/ 106230 h 121795"/>
                <a:gd name="connsiteX8" fmla="*/ 30814 w 261960"/>
                <a:gd name="connsiteY8" fmla="*/ 120502 h 12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60" h="121795">
                  <a:moveTo>
                    <a:pt x="30814" y="120502"/>
                  </a:moveTo>
                  <a:lnTo>
                    <a:pt x="246394" y="45086"/>
                  </a:lnTo>
                  <a:cubicBezTo>
                    <a:pt x="258488" y="40880"/>
                    <a:pt x="264873" y="27660"/>
                    <a:pt x="260666" y="15566"/>
                  </a:cubicBezTo>
                  <a:lnTo>
                    <a:pt x="260666" y="15566"/>
                  </a:lnTo>
                  <a:cubicBezTo>
                    <a:pt x="256460" y="3473"/>
                    <a:pt x="243239" y="-2912"/>
                    <a:pt x="231146" y="1294"/>
                  </a:cubicBezTo>
                  <a:lnTo>
                    <a:pt x="15566" y="76710"/>
                  </a:lnTo>
                  <a:cubicBezTo>
                    <a:pt x="3472" y="80916"/>
                    <a:pt x="-2913" y="94137"/>
                    <a:pt x="1294" y="106230"/>
                  </a:cubicBezTo>
                  <a:lnTo>
                    <a:pt x="1294" y="106230"/>
                  </a:lnTo>
                  <a:cubicBezTo>
                    <a:pt x="5501" y="118323"/>
                    <a:pt x="18721" y="124708"/>
                    <a:pt x="30814" y="12050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799B0145-70AD-4FDE-93F0-8E5467347354}"/>
                </a:ext>
              </a:extLst>
            </p:cNvPr>
            <p:cNvSpPr/>
            <p:nvPr/>
          </p:nvSpPr>
          <p:spPr>
            <a:xfrm>
              <a:off x="7791589" y="6339123"/>
              <a:ext cx="255129" cy="179436"/>
            </a:xfrm>
            <a:custGeom>
              <a:avLst/>
              <a:gdLst>
                <a:gd name="connsiteX0" fmla="*/ 35661 w 255129"/>
                <a:gd name="connsiteY0" fmla="*/ 175826 h 179436"/>
                <a:gd name="connsiteX1" fmla="*/ 244406 w 255129"/>
                <a:gd name="connsiteY1" fmla="*/ 42722 h 179436"/>
                <a:gd name="connsiteX2" fmla="*/ 251467 w 255129"/>
                <a:gd name="connsiteY2" fmla="*/ 10723 h 179436"/>
                <a:gd name="connsiteX3" fmla="*/ 251467 w 255129"/>
                <a:gd name="connsiteY3" fmla="*/ 10723 h 179436"/>
                <a:gd name="connsiteX4" fmla="*/ 219468 w 255129"/>
                <a:gd name="connsiteY4" fmla="*/ 3662 h 179436"/>
                <a:gd name="connsiteX5" fmla="*/ 10723 w 255129"/>
                <a:gd name="connsiteY5" fmla="*/ 136766 h 179436"/>
                <a:gd name="connsiteX6" fmla="*/ 3662 w 255129"/>
                <a:gd name="connsiteY6" fmla="*/ 168765 h 179436"/>
                <a:gd name="connsiteX7" fmla="*/ 3662 w 255129"/>
                <a:gd name="connsiteY7" fmla="*/ 168765 h 179436"/>
                <a:gd name="connsiteX8" fmla="*/ 35661 w 255129"/>
                <a:gd name="connsiteY8" fmla="*/ 175826 h 17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129" h="179436">
                  <a:moveTo>
                    <a:pt x="35661" y="175826"/>
                  </a:moveTo>
                  <a:lnTo>
                    <a:pt x="244406" y="42722"/>
                  </a:lnTo>
                  <a:cubicBezTo>
                    <a:pt x="255223" y="35812"/>
                    <a:pt x="258377" y="21540"/>
                    <a:pt x="251467" y="10723"/>
                  </a:cubicBezTo>
                  <a:lnTo>
                    <a:pt x="251467" y="10723"/>
                  </a:lnTo>
                  <a:cubicBezTo>
                    <a:pt x="244556" y="-94"/>
                    <a:pt x="230284" y="-3248"/>
                    <a:pt x="219468" y="3662"/>
                  </a:cubicBezTo>
                  <a:lnTo>
                    <a:pt x="10723" y="136766"/>
                  </a:lnTo>
                  <a:cubicBezTo>
                    <a:pt x="-94" y="143677"/>
                    <a:pt x="-3248" y="157949"/>
                    <a:pt x="3662" y="168765"/>
                  </a:cubicBezTo>
                  <a:lnTo>
                    <a:pt x="3662" y="168765"/>
                  </a:lnTo>
                  <a:cubicBezTo>
                    <a:pt x="10573" y="179507"/>
                    <a:pt x="24920" y="182661"/>
                    <a:pt x="35661" y="175826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67AAAD2E-5DCC-4458-9D54-4A3C3F5716A8}"/>
                </a:ext>
              </a:extLst>
            </p:cNvPr>
            <p:cNvSpPr/>
            <p:nvPr/>
          </p:nvSpPr>
          <p:spPr>
            <a:xfrm>
              <a:off x="5876438" y="3805626"/>
              <a:ext cx="2144157" cy="2554277"/>
            </a:xfrm>
            <a:custGeom>
              <a:avLst/>
              <a:gdLst>
                <a:gd name="connsiteX0" fmla="*/ 440850 w 2144157"/>
                <a:gd name="connsiteY0" fmla="*/ 1439354 h 2554277"/>
                <a:gd name="connsiteX1" fmla="*/ 464136 w 2144157"/>
                <a:gd name="connsiteY1" fmla="*/ 1508309 h 2554277"/>
                <a:gd name="connsiteX2" fmla="*/ 0 w 2144157"/>
                <a:gd name="connsiteY2" fmla="*/ 2275008 h 2554277"/>
                <a:gd name="connsiteX3" fmla="*/ 150305 w 2144157"/>
                <a:gd name="connsiteY3" fmla="*/ 2361165 h 2554277"/>
                <a:gd name="connsiteX4" fmla="*/ 218435 w 2144157"/>
                <a:gd name="connsiteY4" fmla="*/ 2395267 h 2554277"/>
                <a:gd name="connsiteX5" fmla="*/ 777516 w 2144157"/>
                <a:gd name="connsiteY5" fmla="*/ 1613695 h 2554277"/>
                <a:gd name="connsiteX6" fmla="*/ 961848 w 2144157"/>
                <a:gd name="connsiteY6" fmla="*/ 1515520 h 2554277"/>
                <a:gd name="connsiteX7" fmla="*/ 1344258 w 2144157"/>
                <a:gd name="connsiteY7" fmla="*/ 811317 h 2554277"/>
                <a:gd name="connsiteX8" fmla="*/ 1504929 w 2144157"/>
                <a:gd name="connsiteY8" fmla="*/ 1152790 h 2554277"/>
                <a:gd name="connsiteX9" fmla="*/ 1587105 w 2144157"/>
                <a:gd name="connsiteY9" fmla="*/ 1603330 h 2554277"/>
                <a:gd name="connsiteX10" fmla="*/ 1655234 w 2144157"/>
                <a:gd name="connsiteY10" fmla="*/ 1740565 h 2554277"/>
                <a:gd name="connsiteX11" fmla="*/ 1919715 w 2144157"/>
                <a:gd name="connsiteY11" fmla="*/ 2553610 h 2554277"/>
                <a:gd name="connsiteX12" fmla="*/ 2061982 w 2144157"/>
                <a:gd name="connsiteY12" fmla="*/ 2535582 h 2554277"/>
                <a:gd name="connsiteX13" fmla="*/ 2144158 w 2144157"/>
                <a:gd name="connsiteY13" fmla="*/ 2497499 h 2554277"/>
                <a:gd name="connsiteX14" fmla="*/ 1973722 w 2144157"/>
                <a:gd name="connsiteY14" fmla="*/ 1671159 h 2554277"/>
                <a:gd name="connsiteX15" fmla="*/ 1516948 w 2144157"/>
                <a:gd name="connsiteY15" fmla="*/ 269062 h 2554277"/>
                <a:gd name="connsiteX16" fmla="*/ 1284467 w 2144157"/>
                <a:gd name="connsiteY16" fmla="*/ 0 h 2554277"/>
                <a:gd name="connsiteX17" fmla="*/ 763394 w 2144157"/>
                <a:gd name="connsiteY17" fmla="*/ 882301 h 2554277"/>
                <a:gd name="connsiteX18" fmla="*/ 440850 w 2144157"/>
                <a:gd name="connsiteY18" fmla="*/ 1439354 h 255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44157" h="2554277">
                  <a:moveTo>
                    <a:pt x="440850" y="1439354"/>
                  </a:moveTo>
                  <a:cubicBezTo>
                    <a:pt x="440850" y="1439354"/>
                    <a:pt x="483365" y="1487052"/>
                    <a:pt x="464136" y="1508309"/>
                  </a:cubicBezTo>
                  <a:cubicBezTo>
                    <a:pt x="444906" y="1529567"/>
                    <a:pt x="0" y="2275008"/>
                    <a:pt x="0" y="2275008"/>
                  </a:cubicBezTo>
                  <a:cubicBezTo>
                    <a:pt x="0" y="2275008"/>
                    <a:pt x="82176" y="2327138"/>
                    <a:pt x="150305" y="2361165"/>
                  </a:cubicBezTo>
                  <a:cubicBezTo>
                    <a:pt x="218435" y="2395267"/>
                    <a:pt x="218435" y="2395267"/>
                    <a:pt x="218435" y="2395267"/>
                  </a:cubicBezTo>
                  <a:cubicBezTo>
                    <a:pt x="218435" y="2395267"/>
                    <a:pt x="715396" y="1647798"/>
                    <a:pt x="777516" y="1613695"/>
                  </a:cubicBezTo>
                  <a:cubicBezTo>
                    <a:pt x="839636" y="1579593"/>
                    <a:pt x="899728" y="1573584"/>
                    <a:pt x="961848" y="1515520"/>
                  </a:cubicBezTo>
                  <a:cubicBezTo>
                    <a:pt x="1023968" y="1457456"/>
                    <a:pt x="1344258" y="811317"/>
                    <a:pt x="1344258" y="811317"/>
                  </a:cubicBezTo>
                  <a:lnTo>
                    <a:pt x="1504929" y="1152790"/>
                  </a:lnTo>
                  <a:cubicBezTo>
                    <a:pt x="1504929" y="1152790"/>
                    <a:pt x="1561040" y="1498694"/>
                    <a:pt x="1587105" y="1603330"/>
                  </a:cubicBezTo>
                  <a:cubicBezTo>
                    <a:pt x="1613170" y="1707965"/>
                    <a:pt x="1641263" y="1691064"/>
                    <a:pt x="1655234" y="1740565"/>
                  </a:cubicBezTo>
                  <a:cubicBezTo>
                    <a:pt x="1669206" y="1790066"/>
                    <a:pt x="1919715" y="2553610"/>
                    <a:pt x="1919715" y="2553610"/>
                  </a:cubicBezTo>
                  <a:cubicBezTo>
                    <a:pt x="1919715" y="2553610"/>
                    <a:pt x="1989872" y="2559619"/>
                    <a:pt x="2061982" y="2535582"/>
                  </a:cubicBezTo>
                  <a:cubicBezTo>
                    <a:pt x="2134093" y="2511545"/>
                    <a:pt x="2144158" y="2497499"/>
                    <a:pt x="2144158" y="2497499"/>
                  </a:cubicBezTo>
                  <a:lnTo>
                    <a:pt x="1973722" y="1671159"/>
                  </a:lnTo>
                  <a:cubicBezTo>
                    <a:pt x="1973722" y="1671159"/>
                    <a:pt x="1613095" y="465487"/>
                    <a:pt x="1516948" y="269062"/>
                  </a:cubicBezTo>
                  <a:cubicBezTo>
                    <a:pt x="1420725" y="72636"/>
                    <a:pt x="1284467" y="0"/>
                    <a:pt x="1284467" y="0"/>
                  </a:cubicBezTo>
                  <a:cubicBezTo>
                    <a:pt x="1284467" y="0"/>
                    <a:pt x="941792" y="621727"/>
                    <a:pt x="763394" y="882301"/>
                  </a:cubicBezTo>
                  <a:cubicBezTo>
                    <a:pt x="585071" y="1142800"/>
                    <a:pt x="440850" y="1439354"/>
                    <a:pt x="440850" y="1439354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2A5E5B29-97CE-4C01-BE92-8B2FCF5355E9}"/>
                </a:ext>
              </a:extLst>
            </p:cNvPr>
            <p:cNvSpPr/>
            <p:nvPr/>
          </p:nvSpPr>
          <p:spPr>
            <a:xfrm>
              <a:off x="6105267" y="2064146"/>
              <a:ext cx="1746471" cy="3482887"/>
            </a:xfrm>
            <a:custGeom>
              <a:avLst/>
              <a:gdLst>
                <a:gd name="connsiteX0" fmla="*/ 1746470 w 1746470"/>
                <a:gd name="connsiteY0" fmla="*/ 3431267 h 3482887"/>
                <a:gd name="connsiteX1" fmla="*/ 1360680 w 1746470"/>
                <a:gd name="connsiteY1" fmla="*/ 3482496 h 3482887"/>
                <a:gd name="connsiteX2" fmla="*/ 1269490 w 1746470"/>
                <a:gd name="connsiteY2" fmla="*/ 3473031 h 3482887"/>
                <a:gd name="connsiteX3" fmla="*/ 1233510 w 1746470"/>
                <a:gd name="connsiteY3" fmla="*/ 2152434 h 3482887"/>
                <a:gd name="connsiteX4" fmla="*/ 1233510 w 1746470"/>
                <a:gd name="connsiteY4" fmla="*/ 2152434 h 3482887"/>
                <a:gd name="connsiteX5" fmla="*/ 1232609 w 1746470"/>
                <a:gd name="connsiteY5" fmla="*/ 2142895 h 3482887"/>
                <a:gd name="connsiteX6" fmla="*/ 1203164 w 1746470"/>
                <a:gd name="connsiteY6" fmla="*/ 1963520 h 3482887"/>
                <a:gd name="connsiteX7" fmla="*/ 1203164 w 1746470"/>
                <a:gd name="connsiteY7" fmla="*/ 1963445 h 3482887"/>
                <a:gd name="connsiteX8" fmla="*/ 470492 w 1746470"/>
                <a:gd name="connsiteY8" fmla="*/ 3055091 h 3482887"/>
                <a:gd name="connsiteX9" fmla="*/ 377049 w 1746470"/>
                <a:gd name="connsiteY9" fmla="*/ 3296060 h 3482887"/>
                <a:gd name="connsiteX10" fmla="*/ 4929 w 1746470"/>
                <a:gd name="connsiteY10" fmla="*/ 3073119 h 3482887"/>
                <a:gd name="connsiteX11" fmla="*/ 303361 w 1746470"/>
                <a:gd name="connsiteY11" fmla="*/ 2456500 h 3482887"/>
                <a:gd name="connsiteX12" fmla="*/ 674880 w 1746470"/>
                <a:gd name="connsiteY12" fmla="*/ 1982148 h 3482887"/>
                <a:gd name="connsiteX13" fmla="*/ 623877 w 1746470"/>
                <a:gd name="connsiteY13" fmla="*/ 1774906 h 3482887"/>
                <a:gd name="connsiteX14" fmla="*/ 571972 w 1746470"/>
                <a:gd name="connsiteY14" fmla="*/ 1717293 h 3482887"/>
                <a:gd name="connsiteX15" fmla="*/ 542452 w 1746470"/>
                <a:gd name="connsiteY15" fmla="*/ 1551289 h 3482887"/>
                <a:gd name="connsiteX16" fmla="*/ 603746 w 1746470"/>
                <a:gd name="connsiteY16" fmla="*/ 1557223 h 3482887"/>
                <a:gd name="connsiteX17" fmla="*/ 603746 w 1746470"/>
                <a:gd name="connsiteY17" fmla="*/ 1557073 h 3482887"/>
                <a:gd name="connsiteX18" fmla="*/ 603821 w 1746470"/>
                <a:gd name="connsiteY18" fmla="*/ 1556171 h 3482887"/>
                <a:gd name="connsiteX19" fmla="*/ 631163 w 1746470"/>
                <a:gd name="connsiteY19" fmla="*/ 1338638 h 3482887"/>
                <a:gd name="connsiteX20" fmla="*/ 663012 w 1746470"/>
                <a:gd name="connsiteY20" fmla="*/ 1154005 h 3482887"/>
                <a:gd name="connsiteX21" fmla="*/ 692832 w 1746470"/>
                <a:gd name="connsiteY21" fmla="*/ 963514 h 3482887"/>
                <a:gd name="connsiteX22" fmla="*/ 690654 w 1746470"/>
                <a:gd name="connsiteY22" fmla="*/ 958331 h 3482887"/>
                <a:gd name="connsiteX23" fmla="*/ 607652 w 1746470"/>
                <a:gd name="connsiteY23" fmla="*/ 676725 h 3482887"/>
                <a:gd name="connsiteX24" fmla="*/ 643106 w 1746470"/>
                <a:gd name="connsiteY24" fmla="*/ 519659 h 3482887"/>
                <a:gd name="connsiteX25" fmla="*/ 994870 w 1746470"/>
                <a:gd name="connsiteY25" fmla="*/ 765 h 3482887"/>
                <a:gd name="connsiteX26" fmla="*/ 1060220 w 1746470"/>
                <a:gd name="connsiteY26" fmla="*/ 31186 h 3482887"/>
                <a:gd name="connsiteX27" fmla="*/ 1118359 w 1746470"/>
                <a:gd name="connsiteY27" fmla="*/ 89476 h 3482887"/>
                <a:gd name="connsiteX28" fmla="*/ 1136987 w 1746470"/>
                <a:gd name="connsiteY28" fmla="*/ 115916 h 3482887"/>
                <a:gd name="connsiteX29" fmla="*/ 1161775 w 1746470"/>
                <a:gd name="connsiteY29" fmla="*/ 166544 h 3482887"/>
                <a:gd name="connsiteX30" fmla="*/ 1173718 w 1746470"/>
                <a:gd name="connsiteY30" fmla="*/ 254578 h 3482887"/>
                <a:gd name="connsiteX31" fmla="*/ 1173568 w 1746470"/>
                <a:gd name="connsiteY31" fmla="*/ 256381 h 3482887"/>
                <a:gd name="connsiteX32" fmla="*/ 1172066 w 1746470"/>
                <a:gd name="connsiteY32" fmla="*/ 267573 h 3482887"/>
                <a:gd name="connsiteX33" fmla="*/ 1172066 w 1746470"/>
                <a:gd name="connsiteY33" fmla="*/ 267648 h 3482887"/>
                <a:gd name="connsiteX34" fmla="*/ 1190469 w 1746470"/>
                <a:gd name="connsiteY34" fmla="*/ 287254 h 3482887"/>
                <a:gd name="connsiteX35" fmla="*/ 1190544 w 1746470"/>
                <a:gd name="connsiteY35" fmla="*/ 287254 h 3482887"/>
                <a:gd name="connsiteX36" fmla="*/ 1309151 w 1746470"/>
                <a:gd name="connsiteY36" fmla="*/ 456788 h 3482887"/>
                <a:gd name="connsiteX37" fmla="*/ 1464038 w 1746470"/>
                <a:gd name="connsiteY37" fmla="*/ 840476 h 3482887"/>
                <a:gd name="connsiteX38" fmla="*/ 1410706 w 1746470"/>
                <a:gd name="connsiteY38" fmla="*/ 1096242 h 3482887"/>
                <a:gd name="connsiteX39" fmla="*/ 1414988 w 1746470"/>
                <a:gd name="connsiteY39" fmla="*/ 1161142 h 3482887"/>
                <a:gd name="connsiteX40" fmla="*/ 1414988 w 1746470"/>
                <a:gd name="connsiteY40" fmla="*/ 1162869 h 3482887"/>
                <a:gd name="connsiteX41" fmla="*/ 1414838 w 1746470"/>
                <a:gd name="connsiteY41" fmla="*/ 1169329 h 3482887"/>
                <a:gd name="connsiteX42" fmla="*/ 1414162 w 1746470"/>
                <a:gd name="connsiteY42" fmla="*/ 1182549 h 3482887"/>
                <a:gd name="connsiteX43" fmla="*/ 1413861 w 1746470"/>
                <a:gd name="connsiteY43" fmla="*/ 1186681 h 3482887"/>
                <a:gd name="connsiteX44" fmla="*/ 1413260 w 1746470"/>
                <a:gd name="connsiteY44" fmla="*/ 1194568 h 3482887"/>
                <a:gd name="connsiteX45" fmla="*/ 1413260 w 1746470"/>
                <a:gd name="connsiteY45" fmla="*/ 1195018 h 3482887"/>
                <a:gd name="connsiteX46" fmla="*/ 1412734 w 1746470"/>
                <a:gd name="connsiteY46" fmla="*/ 1201328 h 3482887"/>
                <a:gd name="connsiteX47" fmla="*/ 1412584 w 1746470"/>
                <a:gd name="connsiteY47" fmla="*/ 1202830 h 3482887"/>
                <a:gd name="connsiteX48" fmla="*/ 1411833 w 1746470"/>
                <a:gd name="connsiteY48" fmla="*/ 1211393 h 3482887"/>
                <a:gd name="connsiteX49" fmla="*/ 1411683 w 1746470"/>
                <a:gd name="connsiteY49" fmla="*/ 1212595 h 3482887"/>
                <a:gd name="connsiteX50" fmla="*/ 1410857 w 1746470"/>
                <a:gd name="connsiteY50" fmla="*/ 1220933 h 3482887"/>
                <a:gd name="connsiteX51" fmla="*/ 1410781 w 1746470"/>
                <a:gd name="connsiteY51" fmla="*/ 1221684 h 3482887"/>
                <a:gd name="connsiteX52" fmla="*/ 1410631 w 1746470"/>
                <a:gd name="connsiteY52" fmla="*/ 1223262 h 3482887"/>
                <a:gd name="connsiteX53" fmla="*/ 1410105 w 1746470"/>
                <a:gd name="connsiteY53" fmla="*/ 1228444 h 3482887"/>
                <a:gd name="connsiteX54" fmla="*/ 1409580 w 1746470"/>
                <a:gd name="connsiteY54" fmla="*/ 1233703 h 3482887"/>
                <a:gd name="connsiteX55" fmla="*/ 1406275 w 1746470"/>
                <a:gd name="connsiteY55" fmla="*/ 1267504 h 3482887"/>
                <a:gd name="connsiteX56" fmla="*/ 1405523 w 1746470"/>
                <a:gd name="connsiteY56" fmla="*/ 1275692 h 3482887"/>
                <a:gd name="connsiteX57" fmla="*/ 1404472 w 1746470"/>
                <a:gd name="connsiteY57" fmla="*/ 1289513 h 3482887"/>
                <a:gd name="connsiteX58" fmla="*/ 1404472 w 1746470"/>
                <a:gd name="connsiteY58" fmla="*/ 1289964 h 3482887"/>
                <a:gd name="connsiteX59" fmla="*/ 1404397 w 1746470"/>
                <a:gd name="connsiteY59" fmla="*/ 1290490 h 3482887"/>
                <a:gd name="connsiteX60" fmla="*/ 1404021 w 1746470"/>
                <a:gd name="connsiteY60" fmla="*/ 1295673 h 3482887"/>
                <a:gd name="connsiteX61" fmla="*/ 1403871 w 1746470"/>
                <a:gd name="connsiteY61" fmla="*/ 1297701 h 3482887"/>
                <a:gd name="connsiteX62" fmla="*/ 1412058 w 1746470"/>
                <a:gd name="connsiteY62" fmla="*/ 1587269 h 3482887"/>
                <a:gd name="connsiteX63" fmla="*/ 1655506 w 1746470"/>
                <a:gd name="connsiteY63" fmla="*/ 2760039 h 3482887"/>
                <a:gd name="connsiteX64" fmla="*/ 1746470 w 1746470"/>
                <a:gd name="connsiteY64" fmla="*/ 3431267 h 3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46470" h="3482887">
                  <a:moveTo>
                    <a:pt x="1746470" y="3431267"/>
                  </a:moveTo>
                  <a:cubicBezTo>
                    <a:pt x="1746470" y="3431267"/>
                    <a:pt x="1540355" y="3488129"/>
                    <a:pt x="1360680" y="3482496"/>
                  </a:cubicBezTo>
                  <a:cubicBezTo>
                    <a:pt x="1329056" y="3481519"/>
                    <a:pt x="1298184" y="3478590"/>
                    <a:pt x="1269490" y="3473031"/>
                  </a:cubicBezTo>
                  <a:cubicBezTo>
                    <a:pt x="1269490" y="3473031"/>
                    <a:pt x="1248233" y="2331508"/>
                    <a:pt x="1233510" y="2152434"/>
                  </a:cubicBezTo>
                  <a:lnTo>
                    <a:pt x="1233510" y="2152434"/>
                  </a:lnTo>
                  <a:cubicBezTo>
                    <a:pt x="1233210" y="2148904"/>
                    <a:pt x="1232909" y="2145674"/>
                    <a:pt x="1232609" y="2142895"/>
                  </a:cubicBezTo>
                  <a:cubicBezTo>
                    <a:pt x="1218262" y="2004007"/>
                    <a:pt x="1203915" y="1965398"/>
                    <a:pt x="1203164" y="1963520"/>
                  </a:cubicBezTo>
                  <a:cubicBezTo>
                    <a:pt x="1203164" y="1963445"/>
                    <a:pt x="1203164" y="1963445"/>
                    <a:pt x="1203164" y="1963445"/>
                  </a:cubicBezTo>
                  <a:cubicBezTo>
                    <a:pt x="1203164" y="1963445"/>
                    <a:pt x="561456" y="2804282"/>
                    <a:pt x="470492" y="3055091"/>
                  </a:cubicBezTo>
                  <a:cubicBezTo>
                    <a:pt x="379528" y="3305900"/>
                    <a:pt x="377049" y="3296060"/>
                    <a:pt x="377049" y="3296060"/>
                  </a:cubicBezTo>
                  <a:cubicBezTo>
                    <a:pt x="377049" y="3296060"/>
                    <a:pt x="76589" y="3227330"/>
                    <a:pt x="4929" y="3073119"/>
                  </a:cubicBezTo>
                  <a:cubicBezTo>
                    <a:pt x="-20760" y="3017759"/>
                    <a:pt x="50374" y="2731196"/>
                    <a:pt x="303361" y="2456500"/>
                  </a:cubicBezTo>
                  <a:cubicBezTo>
                    <a:pt x="556348" y="2181804"/>
                    <a:pt x="653171" y="2150106"/>
                    <a:pt x="674880" y="1982148"/>
                  </a:cubicBezTo>
                  <a:cubicBezTo>
                    <a:pt x="696588" y="1814191"/>
                    <a:pt x="623877" y="1774906"/>
                    <a:pt x="623877" y="1774906"/>
                  </a:cubicBezTo>
                  <a:cubicBezTo>
                    <a:pt x="623877" y="1774906"/>
                    <a:pt x="589549" y="1743057"/>
                    <a:pt x="571972" y="1717293"/>
                  </a:cubicBezTo>
                  <a:cubicBezTo>
                    <a:pt x="554320" y="1691604"/>
                    <a:pt x="542452" y="1551289"/>
                    <a:pt x="542452" y="1551289"/>
                  </a:cubicBezTo>
                  <a:lnTo>
                    <a:pt x="603746" y="1557223"/>
                  </a:lnTo>
                  <a:cubicBezTo>
                    <a:pt x="603746" y="1557223"/>
                    <a:pt x="603746" y="1557148"/>
                    <a:pt x="603746" y="1557073"/>
                  </a:cubicBezTo>
                  <a:cubicBezTo>
                    <a:pt x="603746" y="1556922"/>
                    <a:pt x="603746" y="1556622"/>
                    <a:pt x="603821" y="1556171"/>
                  </a:cubicBezTo>
                  <a:cubicBezTo>
                    <a:pt x="604797" y="1545655"/>
                    <a:pt x="613361" y="1457019"/>
                    <a:pt x="631163" y="1338638"/>
                  </a:cubicBezTo>
                  <a:cubicBezTo>
                    <a:pt x="639651" y="1282152"/>
                    <a:pt x="650167" y="1218830"/>
                    <a:pt x="663012" y="1154005"/>
                  </a:cubicBezTo>
                  <a:cubicBezTo>
                    <a:pt x="689903" y="1018198"/>
                    <a:pt x="693583" y="976208"/>
                    <a:pt x="692832" y="963514"/>
                  </a:cubicBezTo>
                  <a:cubicBezTo>
                    <a:pt x="692382" y="956603"/>
                    <a:pt x="690654" y="958331"/>
                    <a:pt x="690654" y="958331"/>
                  </a:cubicBezTo>
                  <a:cubicBezTo>
                    <a:pt x="690654" y="958331"/>
                    <a:pt x="585869" y="881338"/>
                    <a:pt x="607652" y="676725"/>
                  </a:cubicBezTo>
                  <a:cubicBezTo>
                    <a:pt x="612159" y="634435"/>
                    <a:pt x="624703" y="579676"/>
                    <a:pt x="643106" y="519659"/>
                  </a:cubicBezTo>
                  <a:cubicBezTo>
                    <a:pt x="713714" y="289732"/>
                    <a:pt x="870930" y="-17338"/>
                    <a:pt x="994870" y="765"/>
                  </a:cubicBezTo>
                  <a:cubicBezTo>
                    <a:pt x="994870" y="765"/>
                    <a:pt x="1016127" y="-362"/>
                    <a:pt x="1060220" y="31186"/>
                  </a:cubicBezTo>
                  <a:cubicBezTo>
                    <a:pt x="1084106" y="48237"/>
                    <a:pt x="1104613" y="71598"/>
                    <a:pt x="1118359" y="89476"/>
                  </a:cubicBezTo>
                  <a:cubicBezTo>
                    <a:pt x="1130077" y="104649"/>
                    <a:pt x="1136987" y="115916"/>
                    <a:pt x="1136987" y="115916"/>
                  </a:cubicBezTo>
                  <a:cubicBezTo>
                    <a:pt x="1136987" y="115916"/>
                    <a:pt x="1142245" y="108630"/>
                    <a:pt x="1161775" y="166544"/>
                  </a:cubicBezTo>
                  <a:cubicBezTo>
                    <a:pt x="1174845" y="205453"/>
                    <a:pt x="1174995" y="237602"/>
                    <a:pt x="1173718" y="254578"/>
                  </a:cubicBezTo>
                  <a:cubicBezTo>
                    <a:pt x="1173718" y="255179"/>
                    <a:pt x="1173643" y="255780"/>
                    <a:pt x="1173568" y="256381"/>
                  </a:cubicBezTo>
                  <a:cubicBezTo>
                    <a:pt x="1172967" y="263592"/>
                    <a:pt x="1172066" y="267573"/>
                    <a:pt x="1172066" y="267573"/>
                  </a:cubicBezTo>
                  <a:cubicBezTo>
                    <a:pt x="1172066" y="267573"/>
                    <a:pt x="1172066" y="267573"/>
                    <a:pt x="1172066" y="267648"/>
                  </a:cubicBezTo>
                  <a:cubicBezTo>
                    <a:pt x="1172592" y="268099"/>
                    <a:pt x="1179052" y="274108"/>
                    <a:pt x="1190469" y="287254"/>
                  </a:cubicBezTo>
                  <a:cubicBezTo>
                    <a:pt x="1190469" y="287254"/>
                    <a:pt x="1190469" y="287254"/>
                    <a:pt x="1190544" y="287254"/>
                  </a:cubicBezTo>
                  <a:cubicBezTo>
                    <a:pt x="1212854" y="312793"/>
                    <a:pt x="1254317" y="365373"/>
                    <a:pt x="1309151" y="456788"/>
                  </a:cubicBezTo>
                  <a:cubicBezTo>
                    <a:pt x="1393430" y="597253"/>
                    <a:pt x="1489803" y="711954"/>
                    <a:pt x="1464038" y="840476"/>
                  </a:cubicBezTo>
                  <a:cubicBezTo>
                    <a:pt x="1438199" y="968922"/>
                    <a:pt x="1389148" y="951495"/>
                    <a:pt x="1410706" y="1096242"/>
                  </a:cubicBezTo>
                  <a:cubicBezTo>
                    <a:pt x="1414237" y="1120129"/>
                    <a:pt x="1415363" y="1140936"/>
                    <a:pt x="1414988" y="1161142"/>
                  </a:cubicBezTo>
                  <a:cubicBezTo>
                    <a:pt x="1414988" y="1161667"/>
                    <a:pt x="1414988" y="1162268"/>
                    <a:pt x="1414988" y="1162869"/>
                  </a:cubicBezTo>
                  <a:cubicBezTo>
                    <a:pt x="1414913" y="1165047"/>
                    <a:pt x="1414913" y="1167151"/>
                    <a:pt x="1414838" y="1169329"/>
                  </a:cubicBezTo>
                  <a:cubicBezTo>
                    <a:pt x="1414688" y="1173761"/>
                    <a:pt x="1414462" y="1178193"/>
                    <a:pt x="1414162" y="1182549"/>
                  </a:cubicBezTo>
                  <a:cubicBezTo>
                    <a:pt x="1414086" y="1183901"/>
                    <a:pt x="1414012" y="1185329"/>
                    <a:pt x="1413861" y="1186681"/>
                  </a:cubicBezTo>
                  <a:cubicBezTo>
                    <a:pt x="1413711" y="1189310"/>
                    <a:pt x="1413486" y="1191939"/>
                    <a:pt x="1413260" y="1194568"/>
                  </a:cubicBezTo>
                  <a:lnTo>
                    <a:pt x="1413260" y="1195018"/>
                  </a:lnTo>
                  <a:cubicBezTo>
                    <a:pt x="1413110" y="1197122"/>
                    <a:pt x="1412885" y="1199225"/>
                    <a:pt x="1412734" y="1201328"/>
                  </a:cubicBezTo>
                  <a:cubicBezTo>
                    <a:pt x="1412734" y="1201779"/>
                    <a:pt x="1412659" y="1202304"/>
                    <a:pt x="1412584" y="1202830"/>
                  </a:cubicBezTo>
                  <a:cubicBezTo>
                    <a:pt x="1412359" y="1205685"/>
                    <a:pt x="1412058" y="1208539"/>
                    <a:pt x="1411833" y="1211393"/>
                  </a:cubicBezTo>
                  <a:cubicBezTo>
                    <a:pt x="1411758" y="1211769"/>
                    <a:pt x="1411758" y="1212220"/>
                    <a:pt x="1411683" y="1212595"/>
                  </a:cubicBezTo>
                  <a:cubicBezTo>
                    <a:pt x="1411458" y="1215299"/>
                    <a:pt x="1411157" y="1218079"/>
                    <a:pt x="1410857" y="1220933"/>
                  </a:cubicBezTo>
                  <a:cubicBezTo>
                    <a:pt x="1410857" y="1221158"/>
                    <a:pt x="1410781" y="1221384"/>
                    <a:pt x="1410781" y="1221684"/>
                  </a:cubicBezTo>
                  <a:lnTo>
                    <a:pt x="1410631" y="1223262"/>
                  </a:lnTo>
                  <a:cubicBezTo>
                    <a:pt x="1410481" y="1224989"/>
                    <a:pt x="1410256" y="1226717"/>
                    <a:pt x="1410105" y="1228444"/>
                  </a:cubicBezTo>
                  <a:cubicBezTo>
                    <a:pt x="1409955" y="1230172"/>
                    <a:pt x="1409730" y="1231900"/>
                    <a:pt x="1409580" y="1233703"/>
                  </a:cubicBezTo>
                  <a:cubicBezTo>
                    <a:pt x="1408453" y="1244294"/>
                    <a:pt x="1407326" y="1255486"/>
                    <a:pt x="1406275" y="1267504"/>
                  </a:cubicBezTo>
                  <a:cubicBezTo>
                    <a:pt x="1406049" y="1270208"/>
                    <a:pt x="1405824" y="1272913"/>
                    <a:pt x="1405523" y="1275692"/>
                  </a:cubicBezTo>
                  <a:cubicBezTo>
                    <a:pt x="1405148" y="1280199"/>
                    <a:pt x="1404772" y="1284781"/>
                    <a:pt x="1404472" y="1289513"/>
                  </a:cubicBezTo>
                  <a:lnTo>
                    <a:pt x="1404472" y="1289964"/>
                  </a:lnTo>
                  <a:lnTo>
                    <a:pt x="1404397" y="1290490"/>
                  </a:lnTo>
                  <a:cubicBezTo>
                    <a:pt x="1404246" y="1292217"/>
                    <a:pt x="1404096" y="1293945"/>
                    <a:pt x="1404021" y="1295673"/>
                  </a:cubicBezTo>
                  <a:cubicBezTo>
                    <a:pt x="1403946" y="1296349"/>
                    <a:pt x="1403946" y="1297025"/>
                    <a:pt x="1403871" y="1297701"/>
                  </a:cubicBezTo>
                  <a:cubicBezTo>
                    <a:pt x="1399589" y="1361398"/>
                    <a:pt x="1398538" y="1448381"/>
                    <a:pt x="1412058" y="1587269"/>
                  </a:cubicBezTo>
                  <a:cubicBezTo>
                    <a:pt x="1444057" y="1914245"/>
                    <a:pt x="1576786" y="2270740"/>
                    <a:pt x="1655506" y="2760039"/>
                  </a:cubicBezTo>
                  <a:cubicBezTo>
                    <a:pt x="1734151" y="3249339"/>
                    <a:pt x="1746470" y="3431267"/>
                    <a:pt x="1746470" y="3431267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FCE377C4-1D8B-4FFE-AE00-803051272CA4}"/>
                </a:ext>
              </a:extLst>
            </p:cNvPr>
            <p:cNvSpPr/>
            <p:nvPr/>
          </p:nvSpPr>
          <p:spPr>
            <a:xfrm>
              <a:off x="6978451" y="3154917"/>
              <a:ext cx="541729" cy="236449"/>
            </a:xfrm>
            <a:custGeom>
              <a:avLst/>
              <a:gdLst>
                <a:gd name="connsiteX0" fmla="*/ 541729 w 541729"/>
                <a:gd name="connsiteY0" fmla="*/ 72023 h 236449"/>
                <a:gd name="connsiteX1" fmla="*/ 530763 w 541729"/>
                <a:gd name="connsiteY1" fmla="*/ 204902 h 236449"/>
                <a:gd name="connsiteX2" fmla="*/ 297080 w 541729"/>
                <a:gd name="connsiteY2" fmla="*/ 134444 h 236449"/>
                <a:gd name="connsiteX3" fmla="*/ 83227 w 541729"/>
                <a:gd name="connsiteY3" fmla="*/ 181165 h 236449"/>
                <a:gd name="connsiteX4" fmla="*/ 0 w 541729"/>
                <a:gd name="connsiteY4" fmla="*/ 236450 h 236449"/>
                <a:gd name="connsiteX5" fmla="*/ 26365 w 541729"/>
                <a:gd name="connsiteY5" fmla="*/ 124303 h 236449"/>
                <a:gd name="connsiteX6" fmla="*/ 39961 w 541729"/>
                <a:gd name="connsiteY6" fmla="*/ 66615 h 236449"/>
                <a:gd name="connsiteX7" fmla="*/ 39961 w 541729"/>
                <a:gd name="connsiteY7" fmla="*/ 66615 h 236449"/>
                <a:gd name="connsiteX8" fmla="*/ 132878 w 541729"/>
                <a:gd name="connsiteY8" fmla="*/ 31536 h 236449"/>
                <a:gd name="connsiteX9" fmla="*/ 363106 w 541729"/>
                <a:gd name="connsiteY9" fmla="*/ 1265 h 236449"/>
                <a:gd name="connsiteX10" fmla="*/ 541729 w 541729"/>
                <a:gd name="connsiteY10" fmla="*/ 72023 h 23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729" h="236449">
                  <a:moveTo>
                    <a:pt x="541729" y="72023"/>
                  </a:moveTo>
                  <a:cubicBezTo>
                    <a:pt x="540903" y="111459"/>
                    <a:pt x="534593" y="149317"/>
                    <a:pt x="530763" y="204902"/>
                  </a:cubicBezTo>
                  <a:cubicBezTo>
                    <a:pt x="505073" y="175231"/>
                    <a:pt x="441676" y="129486"/>
                    <a:pt x="297080" y="134444"/>
                  </a:cubicBezTo>
                  <a:cubicBezTo>
                    <a:pt x="200933" y="137674"/>
                    <a:pt x="131001" y="158931"/>
                    <a:pt x="83227" y="181165"/>
                  </a:cubicBezTo>
                  <a:cubicBezTo>
                    <a:pt x="25389" y="208057"/>
                    <a:pt x="0" y="236450"/>
                    <a:pt x="0" y="236450"/>
                  </a:cubicBezTo>
                  <a:lnTo>
                    <a:pt x="26365" y="124303"/>
                  </a:lnTo>
                  <a:lnTo>
                    <a:pt x="39961" y="66615"/>
                  </a:lnTo>
                  <a:cubicBezTo>
                    <a:pt x="39961" y="66615"/>
                    <a:pt x="39961" y="66615"/>
                    <a:pt x="39961" y="66615"/>
                  </a:cubicBezTo>
                  <a:cubicBezTo>
                    <a:pt x="41088" y="66089"/>
                    <a:pt x="77519" y="48512"/>
                    <a:pt x="132878" y="31536"/>
                  </a:cubicBezTo>
                  <a:cubicBezTo>
                    <a:pt x="193797" y="12908"/>
                    <a:pt x="277700" y="-4970"/>
                    <a:pt x="363106" y="1265"/>
                  </a:cubicBezTo>
                  <a:cubicBezTo>
                    <a:pt x="447160" y="7424"/>
                    <a:pt x="505148" y="40775"/>
                    <a:pt x="541729" y="72023"/>
                  </a:cubicBezTo>
                  <a:close/>
                </a:path>
              </a:pathLst>
            </a:custGeom>
            <a:solidFill>
              <a:srgbClr val="C9681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BFA4D3B5-5EAC-4CDD-A3CF-5A8ED077CCD4}"/>
                </a:ext>
              </a:extLst>
            </p:cNvPr>
            <p:cNvSpPr/>
            <p:nvPr/>
          </p:nvSpPr>
          <p:spPr>
            <a:xfrm>
              <a:off x="6659287" y="4548138"/>
              <a:ext cx="566818" cy="907239"/>
            </a:xfrm>
            <a:custGeom>
              <a:avLst/>
              <a:gdLst>
                <a:gd name="connsiteX0" fmla="*/ 566818 w 566818"/>
                <a:gd name="connsiteY0" fmla="*/ 80223 h 907239"/>
                <a:gd name="connsiteX1" fmla="*/ 526706 w 566818"/>
                <a:gd name="connsiteY1" fmla="*/ 172990 h 907239"/>
                <a:gd name="connsiteX2" fmla="*/ 201984 w 566818"/>
                <a:gd name="connsiteY2" fmla="*/ 907239 h 907239"/>
                <a:gd name="connsiteX3" fmla="*/ 0 w 566818"/>
                <a:gd name="connsiteY3" fmla="*/ 868255 h 907239"/>
                <a:gd name="connsiteX4" fmla="*/ 529035 w 566818"/>
                <a:gd name="connsiteY4" fmla="*/ 0 h 907239"/>
                <a:gd name="connsiteX5" fmla="*/ 566818 w 566818"/>
                <a:gd name="connsiteY5" fmla="*/ 80223 h 9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818" h="907239">
                  <a:moveTo>
                    <a:pt x="566818" y="80223"/>
                  </a:moveTo>
                  <a:cubicBezTo>
                    <a:pt x="566818" y="80223"/>
                    <a:pt x="551344" y="116128"/>
                    <a:pt x="526706" y="172990"/>
                  </a:cubicBezTo>
                  <a:cubicBezTo>
                    <a:pt x="433188" y="388946"/>
                    <a:pt x="208219" y="907239"/>
                    <a:pt x="201984" y="907239"/>
                  </a:cubicBezTo>
                  <a:cubicBezTo>
                    <a:pt x="194097" y="907239"/>
                    <a:pt x="0" y="868255"/>
                    <a:pt x="0" y="868255"/>
                  </a:cubicBezTo>
                  <a:cubicBezTo>
                    <a:pt x="0" y="868255"/>
                    <a:pt x="507026" y="149404"/>
                    <a:pt x="529035" y="0"/>
                  </a:cubicBezTo>
                  <a:lnTo>
                    <a:pt x="566818" y="80223"/>
                  </a:ln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9F395A75-4D0B-4002-B035-CA332F8EA163}"/>
                </a:ext>
              </a:extLst>
            </p:cNvPr>
            <p:cNvSpPr/>
            <p:nvPr/>
          </p:nvSpPr>
          <p:spPr>
            <a:xfrm>
              <a:off x="7508988" y="3226114"/>
              <a:ext cx="49519" cy="135914"/>
            </a:xfrm>
            <a:custGeom>
              <a:avLst/>
              <a:gdLst>
                <a:gd name="connsiteX0" fmla="*/ 0 w 49519"/>
                <a:gd name="connsiteY0" fmla="*/ 135733 h 135914"/>
                <a:gd name="connsiteX1" fmla="*/ 0 w 49519"/>
                <a:gd name="connsiteY1" fmla="*/ 135733 h 135914"/>
                <a:gd name="connsiteX2" fmla="*/ 12545 w 49519"/>
                <a:gd name="connsiteY2" fmla="*/ 0 h 135914"/>
                <a:gd name="connsiteX3" fmla="*/ 12545 w 49519"/>
                <a:gd name="connsiteY3" fmla="*/ 0 h 135914"/>
                <a:gd name="connsiteX4" fmla="*/ 49351 w 49519"/>
                <a:gd name="connsiteY4" fmla="*/ 44318 h 135914"/>
                <a:gd name="connsiteX5" fmla="*/ 44318 w 49519"/>
                <a:gd name="connsiteY5" fmla="*/ 99002 h 135914"/>
                <a:gd name="connsiteX6" fmla="*/ 0 w 49519"/>
                <a:gd name="connsiteY6" fmla="*/ 135733 h 13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9" h="135914">
                  <a:moveTo>
                    <a:pt x="0" y="135733"/>
                  </a:moveTo>
                  <a:lnTo>
                    <a:pt x="0" y="135733"/>
                  </a:lnTo>
                  <a:lnTo>
                    <a:pt x="12545" y="0"/>
                  </a:lnTo>
                  <a:lnTo>
                    <a:pt x="12545" y="0"/>
                  </a:lnTo>
                  <a:cubicBezTo>
                    <a:pt x="34929" y="2103"/>
                    <a:pt x="51379" y="21934"/>
                    <a:pt x="49351" y="44318"/>
                  </a:cubicBezTo>
                  <a:lnTo>
                    <a:pt x="44318" y="99002"/>
                  </a:lnTo>
                  <a:cubicBezTo>
                    <a:pt x="42215" y="121386"/>
                    <a:pt x="22385" y="137836"/>
                    <a:pt x="0" y="135733"/>
                  </a:cubicBezTo>
                  <a:close/>
                </a:path>
              </a:pathLst>
            </a:custGeom>
            <a:solidFill>
              <a:srgbClr val="934709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757821C8-871E-4384-B261-22A948C0507A}"/>
                </a:ext>
              </a:extLst>
            </p:cNvPr>
            <p:cNvSpPr/>
            <p:nvPr/>
          </p:nvSpPr>
          <p:spPr>
            <a:xfrm>
              <a:off x="6777743" y="2423583"/>
              <a:ext cx="609844" cy="2065589"/>
            </a:xfrm>
            <a:custGeom>
              <a:avLst/>
              <a:gdLst>
                <a:gd name="connsiteX0" fmla="*/ 66702 w 609844"/>
                <a:gd name="connsiteY0" fmla="*/ 1480970 h 2065589"/>
                <a:gd name="connsiteX1" fmla="*/ 88711 w 609844"/>
                <a:gd name="connsiteY1" fmla="*/ 1448670 h 2065589"/>
                <a:gd name="connsiteX2" fmla="*/ 170736 w 609844"/>
                <a:gd name="connsiteY2" fmla="*/ 1456708 h 2065589"/>
                <a:gd name="connsiteX3" fmla="*/ 180351 w 609844"/>
                <a:gd name="connsiteY3" fmla="*/ 1240301 h 2065589"/>
                <a:gd name="connsiteX4" fmla="*/ 135583 w 609844"/>
                <a:gd name="connsiteY4" fmla="*/ 1240301 h 2065589"/>
                <a:gd name="connsiteX5" fmla="*/ 174492 w 609844"/>
                <a:gd name="connsiteY5" fmla="*/ 1231513 h 2065589"/>
                <a:gd name="connsiteX6" fmla="*/ 206040 w 609844"/>
                <a:gd name="connsiteY6" fmla="*/ 939616 h 2065589"/>
                <a:gd name="connsiteX7" fmla="*/ 390147 w 609844"/>
                <a:gd name="connsiteY7" fmla="*/ 361606 h 2065589"/>
                <a:gd name="connsiteX8" fmla="*/ 555175 w 609844"/>
                <a:gd name="connsiteY8" fmla="*/ 2 h 2065589"/>
                <a:gd name="connsiteX9" fmla="*/ 458352 w 609844"/>
                <a:gd name="connsiteY9" fmla="*/ 322020 h 2065589"/>
                <a:gd name="connsiteX10" fmla="*/ 609483 w 609844"/>
                <a:gd name="connsiteY10" fmla="*/ 646217 h 2065589"/>
                <a:gd name="connsiteX11" fmla="*/ 407048 w 609844"/>
                <a:gd name="connsiteY11" fmla="*/ 456251 h 2065589"/>
                <a:gd name="connsiteX12" fmla="*/ 354993 w 609844"/>
                <a:gd name="connsiteY12" fmla="*/ 702703 h 2065589"/>
                <a:gd name="connsiteX13" fmla="*/ 245701 w 609844"/>
                <a:gd name="connsiteY13" fmla="*/ 1086316 h 2065589"/>
                <a:gd name="connsiteX14" fmla="*/ 187036 w 609844"/>
                <a:gd name="connsiteY14" fmla="*/ 1646749 h 2065589"/>
                <a:gd name="connsiteX15" fmla="*/ 23436 w 609844"/>
                <a:gd name="connsiteY15" fmla="*/ 2001066 h 2065589"/>
                <a:gd name="connsiteX16" fmla="*/ 0 w 609844"/>
                <a:gd name="connsiteY16" fmla="*/ 2065590 h 2065589"/>
                <a:gd name="connsiteX17" fmla="*/ 60918 w 609844"/>
                <a:gd name="connsiteY17" fmla="*/ 1599802 h 2065589"/>
                <a:gd name="connsiteX18" fmla="*/ 66702 w 609844"/>
                <a:gd name="connsiteY18" fmla="*/ 1480970 h 206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844" h="2065589">
                  <a:moveTo>
                    <a:pt x="66702" y="1480970"/>
                  </a:moveTo>
                  <a:cubicBezTo>
                    <a:pt x="66702" y="1480970"/>
                    <a:pt x="56411" y="1444314"/>
                    <a:pt x="88711" y="1448670"/>
                  </a:cubicBezTo>
                  <a:cubicBezTo>
                    <a:pt x="121010" y="1453102"/>
                    <a:pt x="167732" y="1461139"/>
                    <a:pt x="170736" y="1456708"/>
                  </a:cubicBezTo>
                  <a:cubicBezTo>
                    <a:pt x="173741" y="1452276"/>
                    <a:pt x="184783" y="1246160"/>
                    <a:pt x="180351" y="1240301"/>
                  </a:cubicBezTo>
                  <a:cubicBezTo>
                    <a:pt x="175919" y="1234442"/>
                    <a:pt x="135583" y="1240301"/>
                    <a:pt x="135583" y="1240301"/>
                  </a:cubicBezTo>
                  <a:cubicBezTo>
                    <a:pt x="135583" y="1240301"/>
                    <a:pt x="172990" y="1237372"/>
                    <a:pt x="174492" y="1231513"/>
                  </a:cubicBezTo>
                  <a:cubicBezTo>
                    <a:pt x="175994" y="1225654"/>
                    <a:pt x="153986" y="1136192"/>
                    <a:pt x="206040" y="939616"/>
                  </a:cubicBezTo>
                  <a:cubicBezTo>
                    <a:pt x="258095" y="743040"/>
                    <a:pt x="285963" y="539854"/>
                    <a:pt x="390147" y="361606"/>
                  </a:cubicBezTo>
                  <a:cubicBezTo>
                    <a:pt x="494332" y="183358"/>
                    <a:pt x="558104" y="-749"/>
                    <a:pt x="555175" y="2"/>
                  </a:cubicBezTo>
                  <a:cubicBezTo>
                    <a:pt x="552245" y="753"/>
                    <a:pt x="530237" y="176748"/>
                    <a:pt x="458352" y="322020"/>
                  </a:cubicBezTo>
                  <a:cubicBezTo>
                    <a:pt x="386467" y="467218"/>
                    <a:pt x="599192" y="632997"/>
                    <a:pt x="609483" y="646217"/>
                  </a:cubicBezTo>
                  <a:cubicBezTo>
                    <a:pt x="619774" y="659437"/>
                    <a:pt x="407048" y="456251"/>
                    <a:pt x="407048" y="456251"/>
                  </a:cubicBezTo>
                  <a:cubicBezTo>
                    <a:pt x="407048" y="456251"/>
                    <a:pt x="392401" y="590481"/>
                    <a:pt x="354993" y="702703"/>
                  </a:cubicBezTo>
                  <a:cubicBezTo>
                    <a:pt x="317586" y="814925"/>
                    <a:pt x="289718" y="851581"/>
                    <a:pt x="245701" y="1086316"/>
                  </a:cubicBezTo>
                  <a:cubicBezTo>
                    <a:pt x="201684" y="1321050"/>
                    <a:pt x="215655" y="1429591"/>
                    <a:pt x="187036" y="1646749"/>
                  </a:cubicBezTo>
                  <a:cubicBezTo>
                    <a:pt x="158418" y="1863831"/>
                    <a:pt x="46947" y="1936467"/>
                    <a:pt x="23436" y="2001066"/>
                  </a:cubicBezTo>
                  <a:cubicBezTo>
                    <a:pt x="-75" y="2065665"/>
                    <a:pt x="0" y="2065590"/>
                    <a:pt x="0" y="2065590"/>
                  </a:cubicBezTo>
                  <a:cubicBezTo>
                    <a:pt x="0" y="2065590"/>
                    <a:pt x="71134" y="1690766"/>
                    <a:pt x="60918" y="1599802"/>
                  </a:cubicBezTo>
                  <a:cubicBezTo>
                    <a:pt x="50552" y="1508838"/>
                    <a:pt x="66702" y="1480970"/>
                    <a:pt x="66702" y="148097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9A511C81-0AAC-401D-B197-8B2E9CEE4342}"/>
                </a:ext>
              </a:extLst>
            </p:cNvPr>
            <p:cNvSpPr/>
            <p:nvPr/>
          </p:nvSpPr>
          <p:spPr>
            <a:xfrm>
              <a:off x="6659287" y="4548213"/>
              <a:ext cx="566818" cy="907239"/>
            </a:xfrm>
            <a:custGeom>
              <a:avLst/>
              <a:gdLst>
                <a:gd name="connsiteX0" fmla="*/ 566818 w 566818"/>
                <a:gd name="connsiteY0" fmla="*/ 80148 h 907239"/>
                <a:gd name="connsiteX1" fmla="*/ 526706 w 566818"/>
                <a:gd name="connsiteY1" fmla="*/ 172915 h 907239"/>
                <a:gd name="connsiteX2" fmla="*/ 351088 w 566818"/>
                <a:gd name="connsiteY2" fmla="*/ 446559 h 907239"/>
                <a:gd name="connsiteX3" fmla="*/ 201984 w 566818"/>
                <a:gd name="connsiteY3" fmla="*/ 907239 h 907239"/>
                <a:gd name="connsiteX4" fmla="*/ 0 w 566818"/>
                <a:gd name="connsiteY4" fmla="*/ 868255 h 907239"/>
                <a:gd name="connsiteX5" fmla="*/ 529035 w 566818"/>
                <a:gd name="connsiteY5" fmla="*/ 0 h 907239"/>
                <a:gd name="connsiteX6" fmla="*/ 566818 w 566818"/>
                <a:gd name="connsiteY6" fmla="*/ 80148 h 9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818" h="907239">
                  <a:moveTo>
                    <a:pt x="566818" y="80148"/>
                  </a:moveTo>
                  <a:cubicBezTo>
                    <a:pt x="566818" y="80148"/>
                    <a:pt x="551344" y="116053"/>
                    <a:pt x="526706" y="172915"/>
                  </a:cubicBezTo>
                  <a:cubicBezTo>
                    <a:pt x="492830" y="226397"/>
                    <a:pt x="438296" y="311652"/>
                    <a:pt x="351088" y="446559"/>
                  </a:cubicBezTo>
                  <a:cubicBezTo>
                    <a:pt x="69331" y="882075"/>
                    <a:pt x="201984" y="907239"/>
                    <a:pt x="201984" y="907239"/>
                  </a:cubicBezTo>
                  <a:cubicBezTo>
                    <a:pt x="194097" y="907239"/>
                    <a:pt x="0" y="868255"/>
                    <a:pt x="0" y="868255"/>
                  </a:cubicBezTo>
                  <a:cubicBezTo>
                    <a:pt x="0" y="868255"/>
                    <a:pt x="507026" y="149404"/>
                    <a:pt x="529035" y="0"/>
                  </a:cubicBezTo>
                  <a:lnTo>
                    <a:pt x="566818" y="8014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49122CB1-D312-4BFA-8621-A9020DAA3C15}"/>
                </a:ext>
              </a:extLst>
            </p:cNvPr>
            <p:cNvSpPr/>
            <p:nvPr/>
          </p:nvSpPr>
          <p:spPr>
            <a:xfrm>
              <a:off x="7093902" y="2183743"/>
              <a:ext cx="201909" cy="167581"/>
            </a:xfrm>
            <a:custGeom>
              <a:avLst/>
              <a:gdLst>
                <a:gd name="connsiteX0" fmla="*/ 201909 w 201909"/>
                <a:gd name="connsiteY0" fmla="*/ 167582 h 167581"/>
                <a:gd name="connsiteX1" fmla="*/ 191017 w 201909"/>
                <a:gd name="connsiteY1" fmla="*/ 160596 h 167581"/>
                <a:gd name="connsiteX2" fmla="*/ 0 w 201909"/>
                <a:gd name="connsiteY2" fmla="*/ 0 h 167581"/>
                <a:gd name="connsiteX3" fmla="*/ 185008 w 201909"/>
                <a:gd name="connsiteY3" fmla="*/ 136709 h 167581"/>
                <a:gd name="connsiteX4" fmla="*/ 183506 w 201909"/>
                <a:gd name="connsiteY4" fmla="*/ 147901 h 167581"/>
                <a:gd name="connsiteX5" fmla="*/ 201909 w 201909"/>
                <a:gd name="connsiteY5" fmla="*/ 167582 h 1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09" h="167581">
                  <a:moveTo>
                    <a:pt x="201909" y="167582"/>
                  </a:moveTo>
                  <a:cubicBezTo>
                    <a:pt x="198904" y="165704"/>
                    <a:pt x="195299" y="163375"/>
                    <a:pt x="191017" y="160596"/>
                  </a:cubicBezTo>
                  <a:cubicBezTo>
                    <a:pt x="168107" y="145798"/>
                    <a:pt x="5108" y="4432"/>
                    <a:pt x="0" y="0"/>
                  </a:cubicBezTo>
                  <a:lnTo>
                    <a:pt x="185008" y="136709"/>
                  </a:lnTo>
                  <a:cubicBezTo>
                    <a:pt x="184407" y="143920"/>
                    <a:pt x="183506" y="147901"/>
                    <a:pt x="183506" y="147901"/>
                  </a:cubicBezTo>
                  <a:cubicBezTo>
                    <a:pt x="183506" y="147901"/>
                    <a:pt x="189966" y="153836"/>
                    <a:pt x="201909" y="16758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EF17C10C-AF35-45BA-A6A6-689682C447DC}"/>
                </a:ext>
              </a:extLst>
            </p:cNvPr>
            <p:cNvSpPr/>
            <p:nvPr/>
          </p:nvSpPr>
          <p:spPr>
            <a:xfrm>
              <a:off x="6709939" y="2366873"/>
              <a:ext cx="292998" cy="655678"/>
            </a:xfrm>
            <a:custGeom>
              <a:avLst/>
              <a:gdLst>
                <a:gd name="connsiteX0" fmla="*/ 292999 w 292998"/>
                <a:gd name="connsiteY0" fmla="*/ 0 h 655678"/>
                <a:gd name="connsiteX1" fmla="*/ 208420 w 292998"/>
                <a:gd name="connsiteY1" fmla="*/ 206116 h 655678"/>
                <a:gd name="connsiteX2" fmla="*/ 85982 w 292998"/>
                <a:gd name="connsiteY2" fmla="*/ 655679 h 655678"/>
                <a:gd name="connsiteX3" fmla="*/ 2980 w 292998"/>
                <a:gd name="connsiteY3" fmla="*/ 374073 h 655678"/>
                <a:gd name="connsiteX4" fmla="*/ 38434 w 292998"/>
                <a:gd name="connsiteY4" fmla="*/ 217007 h 655678"/>
                <a:gd name="connsiteX5" fmla="*/ 155463 w 292998"/>
                <a:gd name="connsiteY5" fmla="*/ 75 h 655678"/>
                <a:gd name="connsiteX6" fmla="*/ 107991 w 292998"/>
                <a:gd name="connsiteY6" fmla="*/ 165554 h 655678"/>
                <a:gd name="connsiteX7" fmla="*/ 152083 w 292998"/>
                <a:gd name="connsiteY7" fmla="*/ 278376 h 655678"/>
                <a:gd name="connsiteX8" fmla="*/ 292999 w 292998"/>
                <a:gd name="connsiteY8" fmla="*/ 0 h 6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998" h="655678">
                  <a:moveTo>
                    <a:pt x="292999" y="0"/>
                  </a:moveTo>
                  <a:cubicBezTo>
                    <a:pt x="292323" y="1653"/>
                    <a:pt x="285187" y="19154"/>
                    <a:pt x="208420" y="206116"/>
                  </a:cubicBezTo>
                  <a:cubicBezTo>
                    <a:pt x="123840" y="412306"/>
                    <a:pt x="85982" y="655679"/>
                    <a:pt x="85982" y="655679"/>
                  </a:cubicBezTo>
                  <a:cubicBezTo>
                    <a:pt x="85982" y="655679"/>
                    <a:pt x="-18803" y="578686"/>
                    <a:pt x="2980" y="374073"/>
                  </a:cubicBezTo>
                  <a:cubicBezTo>
                    <a:pt x="7487" y="331783"/>
                    <a:pt x="20031" y="277024"/>
                    <a:pt x="38434" y="217007"/>
                  </a:cubicBezTo>
                  <a:cubicBezTo>
                    <a:pt x="95071" y="94945"/>
                    <a:pt x="152459" y="4732"/>
                    <a:pt x="155463" y="75"/>
                  </a:cubicBezTo>
                  <a:cubicBezTo>
                    <a:pt x="154337" y="2178"/>
                    <a:pt x="144346" y="23511"/>
                    <a:pt x="107991" y="165554"/>
                  </a:cubicBezTo>
                  <a:cubicBezTo>
                    <a:pt x="69231" y="317136"/>
                    <a:pt x="99202" y="403518"/>
                    <a:pt x="152083" y="278376"/>
                  </a:cubicBezTo>
                  <a:cubicBezTo>
                    <a:pt x="203988" y="155563"/>
                    <a:pt x="289844" y="5634"/>
                    <a:pt x="29299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69530E18-05AA-4B72-83D4-46DE72E1F724}"/>
                </a:ext>
              </a:extLst>
            </p:cNvPr>
            <p:cNvSpPr/>
            <p:nvPr/>
          </p:nvSpPr>
          <p:spPr>
            <a:xfrm>
              <a:off x="6705558" y="3583135"/>
              <a:ext cx="236762" cy="73330"/>
            </a:xfrm>
            <a:custGeom>
              <a:avLst/>
              <a:gdLst>
                <a:gd name="connsiteX0" fmla="*/ 236687 w 236762"/>
                <a:gd name="connsiteY0" fmla="*/ 73012 h 73330"/>
                <a:gd name="connsiteX1" fmla="*/ 103508 w 236762"/>
                <a:gd name="connsiteY1" fmla="*/ 57388 h 73330"/>
                <a:gd name="connsiteX2" fmla="*/ 0 w 236762"/>
                <a:gd name="connsiteY2" fmla="*/ 37858 h 73330"/>
                <a:gd name="connsiteX3" fmla="*/ 47848 w 236762"/>
                <a:gd name="connsiteY3" fmla="*/ 38684 h 73330"/>
                <a:gd name="connsiteX4" fmla="*/ 155263 w 236762"/>
                <a:gd name="connsiteY4" fmla="*/ 37858 h 73330"/>
                <a:gd name="connsiteX5" fmla="*/ 236763 w 236762"/>
                <a:gd name="connsiteY5" fmla="*/ 0 h 73330"/>
                <a:gd name="connsiteX6" fmla="*/ 236763 w 236762"/>
                <a:gd name="connsiteY6" fmla="*/ 73012 h 7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762" h="73330">
                  <a:moveTo>
                    <a:pt x="236687" y="73012"/>
                  </a:moveTo>
                  <a:cubicBezTo>
                    <a:pt x="236687" y="73012"/>
                    <a:pt x="207017" y="76918"/>
                    <a:pt x="103508" y="57388"/>
                  </a:cubicBezTo>
                  <a:cubicBezTo>
                    <a:pt x="0" y="37858"/>
                    <a:pt x="0" y="37858"/>
                    <a:pt x="0" y="37858"/>
                  </a:cubicBezTo>
                  <a:lnTo>
                    <a:pt x="47848" y="38684"/>
                  </a:lnTo>
                  <a:cubicBezTo>
                    <a:pt x="47848" y="38684"/>
                    <a:pt x="82326" y="41013"/>
                    <a:pt x="155263" y="37858"/>
                  </a:cubicBezTo>
                  <a:cubicBezTo>
                    <a:pt x="228275" y="34703"/>
                    <a:pt x="236763" y="0"/>
                    <a:pt x="236763" y="0"/>
                  </a:cubicBezTo>
                  <a:lnTo>
                    <a:pt x="236763" y="7301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5E13433-0533-4EED-9BCE-FBDAF76DA276}"/>
                </a:ext>
              </a:extLst>
            </p:cNvPr>
            <p:cNvSpPr/>
            <p:nvPr/>
          </p:nvSpPr>
          <p:spPr>
            <a:xfrm>
              <a:off x="7155947" y="2104647"/>
              <a:ext cx="123594" cy="214002"/>
            </a:xfrm>
            <a:custGeom>
              <a:avLst/>
              <a:gdLst>
                <a:gd name="connsiteX0" fmla="*/ 123038 w 123594"/>
                <a:gd name="connsiteY0" fmla="*/ 214003 h 214002"/>
                <a:gd name="connsiteX1" fmla="*/ 112147 w 123594"/>
                <a:gd name="connsiteY1" fmla="*/ 204313 h 214002"/>
                <a:gd name="connsiteX2" fmla="*/ 86157 w 123594"/>
                <a:gd name="connsiteY2" fmla="*/ 85481 h 214002"/>
                <a:gd name="connsiteX3" fmla="*/ 0 w 123594"/>
                <a:gd name="connsiteY3" fmla="*/ 0 h 214002"/>
                <a:gd name="connsiteX4" fmla="*/ 45595 w 123594"/>
                <a:gd name="connsiteY4" fmla="*/ 30647 h 214002"/>
                <a:gd name="connsiteX5" fmla="*/ 67754 w 123594"/>
                <a:gd name="connsiteY5" fmla="*/ 49050 h 214002"/>
                <a:gd name="connsiteX6" fmla="*/ 86382 w 123594"/>
                <a:gd name="connsiteY6" fmla="*/ 75490 h 214002"/>
                <a:gd name="connsiteX7" fmla="*/ 111170 w 123594"/>
                <a:gd name="connsiteY7" fmla="*/ 126118 h 214002"/>
                <a:gd name="connsiteX8" fmla="*/ 123038 w 123594"/>
                <a:gd name="connsiteY8" fmla="*/ 214003 h 2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94" h="214002">
                  <a:moveTo>
                    <a:pt x="123038" y="214003"/>
                  </a:moveTo>
                  <a:lnTo>
                    <a:pt x="112147" y="204313"/>
                  </a:lnTo>
                  <a:cubicBezTo>
                    <a:pt x="112147" y="204313"/>
                    <a:pt x="104260" y="125968"/>
                    <a:pt x="86157" y="85481"/>
                  </a:cubicBezTo>
                  <a:cubicBezTo>
                    <a:pt x="68054" y="44994"/>
                    <a:pt x="0" y="0"/>
                    <a:pt x="0" y="0"/>
                  </a:cubicBezTo>
                  <a:cubicBezTo>
                    <a:pt x="0" y="0"/>
                    <a:pt x="18028" y="1352"/>
                    <a:pt x="45595" y="30647"/>
                  </a:cubicBezTo>
                  <a:cubicBezTo>
                    <a:pt x="52506" y="38008"/>
                    <a:pt x="60167" y="44017"/>
                    <a:pt x="67754" y="49050"/>
                  </a:cubicBezTo>
                  <a:cubicBezTo>
                    <a:pt x="79472" y="64223"/>
                    <a:pt x="86382" y="75490"/>
                    <a:pt x="86382" y="75490"/>
                  </a:cubicBezTo>
                  <a:cubicBezTo>
                    <a:pt x="86382" y="75490"/>
                    <a:pt x="91640" y="68204"/>
                    <a:pt x="111170" y="126118"/>
                  </a:cubicBezTo>
                  <a:cubicBezTo>
                    <a:pt x="124240" y="164878"/>
                    <a:pt x="124391" y="197027"/>
                    <a:pt x="123038" y="21400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B517417D-0344-48F4-9875-9EE432B3529F}"/>
                </a:ext>
              </a:extLst>
            </p:cNvPr>
            <p:cNvSpPr/>
            <p:nvPr/>
          </p:nvSpPr>
          <p:spPr>
            <a:xfrm>
              <a:off x="7277408" y="2331644"/>
              <a:ext cx="296168" cy="893568"/>
            </a:xfrm>
            <a:custGeom>
              <a:avLst/>
              <a:gdLst>
                <a:gd name="connsiteX0" fmla="*/ 291897 w 296168"/>
                <a:gd name="connsiteY0" fmla="*/ 572902 h 893568"/>
                <a:gd name="connsiteX1" fmla="*/ 238565 w 296168"/>
                <a:gd name="connsiteY1" fmla="*/ 828669 h 893568"/>
                <a:gd name="connsiteX2" fmla="*/ 242847 w 296168"/>
                <a:gd name="connsiteY2" fmla="*/ 893568 h 893568"/>
                <a:gd name="connsiteX3" fmla="*/ 221664 w 296168"/>
                <a:gd name="connsiteY3" fmla="*/ 878921 h 893568"/>
                <a:gd name="connsiteX4" fmla="*/ 214228 w 296168"/>
                <a:gd name="connsiteY4" fmla="*/ 703227 h 893568"/>
                <a:gd name="connsiteX5" fmla="*/ 258095 w 296168"/>
                <a:gd name="connsiteY5" fmla="*/ 446784 h 893568"/>
                <a:gd name="connsiteX6" fmla="*/ 0 w 296168"/>
                <a:gd name="connsiteY6" fmla="*/ 0 h 893568"/>
                <a:gd name="connsiteX7" fmla="*/ 18403 w 296168"/>
                <a:gd name="connsiteY7" fmla="*/ 19605 h 893568"/>
                <a:gd name="connsiteX8" fmla="*/ 18478 w 296168"/>
                <a:gd name="connsiteY8" fmla="*/ 19605 h 893568"/>
                <a:gd name="connsiteX9" fmla="*/ 137085 w 296168"/>
                <a:gd name="connsiteY9" fmla="*/ 189140 h 893568"/>
                <a:gd name="connsiteX10" fmla="*/ 291897 w 296168"/>
                <a:gd name="connsiteY10" fmla="*/ 572902 h 8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68" h="893568">
                  <a:moveTo>
                    <a:pt x="291897" y="572902"/>
                  </a:moveTo>
                  <a:cubicBezTo>
                    <a:pt x="266057" y="701349"/>
                    <a:pt x="217007" y="683922"/>
                    <a:pt x="238565" y="828669"/>
                  </a:cubicBezTo>
                  <a:cubicBezTo>
                    <a:pt x="242096" y="852555"/>
                    <a:pt x="243222" y="873362"/>
                    <a:pt x="242847" y="893568"/>
                  </a:cubicBezTo>
                  <a:lnTo>
                    <a:pt x="221664" y="878921"/>
                  </a:lnTo>
                  <a:cubicBezTo>
                    <a:pt x="221664" y="878921"/>
                    <a:pt x="204163" y="816951"/>
                    <a:pt x="214228" y="703227"/>
                  </a:cubicBezTo>
                  <a:cubicBezTo>
                    <a:pt x="224368" y="589503"/>
                    <a:pt x="292648" y="555475"/>
                    <a:pt x="258095" y="446784"/>
                  </a:cubicBezTo>
                  <a:cubicBezTo>
                    <a:pt x="223843" y="338919"/>
                    <a:pt x="3155" y="4582"/>
                    <a:pt x="0" y="0"/>
                  </a:cubicBezTo>
                  <a:cubicBezTo>
                    <a:pt x="526" y="451"/>
                    <a:pt x="6986" y="6460"/>
                    <a:pt x="18403" y="19605"/>
                  </a:cubicBezTo>
                  <a:cubicBezTo>
                    <a:pt x="18403" y="19605"/>
                    <a:pt x="18403" y="19605"/>
                    <a:pt x="18478" y="19605"/>
                  </a:cubicBezTo>
                  <a:cubicBezTo>
                    <a:pt x="40787" y="45144"/>
                    <a:pt x="82251" y="97725"/>
                    <a:pt x="137085" y="189140"/>
                  </a:cubicBezTo>
                  <a:cubicBezTo>
                    <a:pt x="221364" y="329755"/>
                    <a:pt x="317737" y="444455"/>
                    <a:pt x="291897" y="57290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C7BEB146-5D9D-4C8E-A16E-228067C45133}"/>
                </a:ext>
              </a:extLst>
            </p:cNvPr>
            <p:cNvSpPr/>
            <p:nvPr/>
          </p:nvSpPr>
          <p:spPr>
            <a:xfrm>
              <a:off x="6709013" y="2379793"/>
              <a:ext cx="291221" cy="1242101"/>
            </a:xfrm>
            <a:custGeom>
              <a:avLst/>
              <a:gdLst>
                <a:gd name="connsiteX0" fmla="*/ 291221 w 291221"/>
                <a:gd name="connsiteY0" fmla="*/ 0 h 1242101"/>
                <a:gd name="connsiteX1" fmla="*/ 113048 w 291221"/>
                <a:gd name="connsiteY1" fmla="*/ 668974 h 1242101"/>
                <a:gd name="connsiteX2" fmla="*/ 44318 w 291221"/>
                <a:gd name="connsiteY2" fmla="*/ 1242102 h 1242101"/>
                <a:gd name="connsiteX3" fmla="*/ 0 w 291221"/>
                <a:gd name="connsiteY3" fmla="*/ 1241651 h 1242101"/>
                <a:gd name="connsiteX4" fmla="*/ 291221 w 291221"/>
                <a:gd name="connsiteY4" fmla="*/ 0 h 124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221" h="1242101">
                  <a:moveTo>
                    <a:pt x="291221" y="0"/>
                  </a:moveTo>
                  <a:cubicBezTo>
                    <a:pt x="291221" y="0"/>
                    <a:pt x="186886" y="276574"/>
                    <a:pt x="113048" y="668974"/>
                  </a:cubicBezTo>
                  <a:cubicBezTo>
                    <a:pt x="39210" y="1061375"/>
                    <a:pt x="44318" y="1242102"/>
                    <a:pt x="44318" y="1242102"/>
                  </a:cubicBezTo>
                  <a:lnTo>
                    <a:pt x="0" y="1241651"/>
                  </a:lnTo>
                  <a:cubicBezTo>
                    <a:pt x="0" y="1241576"/>
                    <a:pt x="97725" y="302864"/>
                    <a:pt x="291221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2750AABA-D337-4091-AD58-1C33F159B293}"/>
                </a:ext>
              </a:extLst>
            </p:cNvPr>
            <p:cNvSpPr/>
            <p:nvPr/>
          </p:nvSpPr>
          <p:spPr>
            <a:xfrm>
              <a:off x="7338777" y="4216655"/>
              <a:ext cx="127169" cy="1330061"/>
            </a:xfrm>
            <a:custGeom>
              <a:avLst/>
              <a:gdLst>
                <a:gd name="connsiteX0" fmla="*/ 127170 w 127169"/>
                <a:gd name="connsiteY0" fmla="*/ 1330062 h 1330061"/>
                <a:gd name="connsiteX1" fmla="*/ 35980 w 127169"/>
                <a:gd name="connsiteY1" fmla="*/ 1320597 h 1330061"/>
                <a:gd name="connsiteX2" fmla="*/ 0 w 127169"/>
                <a:gd name="connsiteY2" fmla="*/ 0 h 1330061"/>
                <a:gd name="connsiteX3" fmla="*/ 48825 w 127169"/>
                <a:gd name="connsiteY3" fmla="*/ 583343 h 1330061"/>
                <a:gd name="connsiteX4" fmla="*/ 127170 w 127169"/>
                <a:gd name="connsiteY4" fmla="*/ 1330062 h 133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69" h="1330061">
                  <a:moveTo>
                    <a:pt x="127170" y="1330062"/>
                  </a:moveTo>
                  <a:cubicBezTo>
                    <a:pt x="95546" y="1329085"/>
                    <a:pt x="64674" y="1326155"/>
                    <a:pt x="35980" y="1320597"/>
                  </a:cubicBezTo>
                  <a:cubicBezTo>
                    <a:pt x="35980" y="1320597"/>
                    <a:pt x="14722" y="179074"/>
                    <a:pt x="0" y="0"/>
                  </a:cubicBezTo>
                  <a:cubicBezTo>
                    <a:pt x="13896" y="116128"/>
                    <a:pt x="31173" y="299108"/>
                    <a:pt x="48825" y="583343"/>
                  </a:cubicBezTo>
                  <a:cubicBezTo>
                    <a:pt x="75340" y="1007818"/>
                    <a:pt x="107715" y="1227830"/>
                    <a:pt x="127170" y="133006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6D30882C-A266-4FD3-AE65-F433A8F779D9}"/>
                </a:ext>
              </a:extLst>
            </p:cNvPr>
            <p:cNvSpPr/>
            <p:nvPr/>
          </p:nvSpPr>
          <p:spPr>
            <a:xfrm>
              <a:off x="5631993" y="4390725"/>
              <a:ext cx="1143197" cy="1246655"/>
            </a:xfrm>
            <a:custGeom>
              <a:avLst/>
              <a:gdLst>
                <a:gd name="connsiteX0" fmla="*/ 1141393 w 1143197"/>
                <a:gd name="connsiteY0" fmla="*/ 48797 h 1246655"/>
                <a:gd name="connsiteX1" fmla="*/ 1118709 w 1143197"/>
                <a:gd name="connsiteY1" fmla="*/ 71481 h 1246655"/>
                <a:gd name="connsiteX2" fmla="*/ 1017153 w 1143197"/>
                <a:gd name="connsiteY2" fmla="*/ 185055 h 1246655"/>
                <a:gd name="connsiteX3" fmla="*/ 1016702 w 1143197"/>
                <a:gd name="connsiteY3" fmla="*/ 185356 h 1246655"/>
                <a:gd name="connsiteX4" fmla="*/ 1016402 w 1143197"/>
                <a:gd name="connsiteY4" fmla="*/ 185430 h 1246655"/>
                <a:gd name="connsiteX5" fmla="*/ 1004759 w 1143197"/>
                <a:gd name="connsiteY5" fmla="*/ 178295 h 1246655"/>
                <a:gd name="connsiteX6" fmla="*/ 491348 w 1143197"/>
                <a:gd name="connsiteY6" fmla="*/ 738352 h 1246655"/>
                <a:gd name="connsiteX7" fmla="*/ 495855 w 1143197"/>
                <a:gd name="connsiteY7" fmla="*/ 750671 h 1246655"/>
                <a:gd name="connsiteX8" fmla="*/ 40207 w 1143197"/>
                <a:gd name="connsiteY8" fmla="*/ 1246505 h 1246655"/>
                <a:gd name="connsiteX9" fmla="*/ 40132 w 1143197"/>
                <a:gd name="connsiteY9" fmla="*/ 1246580 h 1246655"/>
                <a:gd name="connsiteX10" fmla="*/ 40057 w 1143197"/>
                <a:gd name="connsiteY10" fmla="*/ 1246655 h 1246655"/>
                <a:gd name="connsiteX11" fmla="*/ 13917 w 1143197"/>
                <a:gd name="connsiteY11" fmla="*/ 1219389 h 1246655"/>
                <a:gd name="connsiteX12" fmla="*/ 96 w 1143197"/>
                <a:gd name="connsiteY12" fmla="*/ 1195878 h 1246655"/>
                <a:gd name="connsiteX13" fmla="*/ 472 w 1143197"/>
                <a:gd name="connsiteY13" fmla="*/ 1194826 h 1246655"/>
                <a:gd name="connsiteX14" fmla="*/ 487442 w 1143197"/>
                <a:gd name="connsiteY14" fmla="*/ 667970 h 1246655"/>
                <a:gd name="connsiteX15" fmla="*/ 512305 w 1143197"/>
                <a:gd name="connsiteY15" fmla="*/ 641153 h 1246655"/>
                <a:gd name="connsiteX16" fmla="*/ 913645 w 1143197"/>
                <a:gd name="connsiteY16" fmla="*/ 208566 h 1246655"/>
                <a:gd name="connsiteX17" fmla="*/ 922133 w 1143197"/>
                <a:gd name="connsiteY17" fmla="*/ 199402 h 1246655"/>
                <a:gd name="connsiteX18" fmla="*/ 927466 w 1143197"/>
                <a:gd name="connsiteY18" fmla="*/ 193618 h 1246655"/>
                <a:gd name="connsiteX19" fmla="*/ 932574 w 1143197"/>
                <a:gd name="connsiteY19" fmla="*/ 188135 h 1246655"/>
                <a:gd name="connsiteX20" fmla="*/ 937381 w 1143197"/>
                <a:gd name="connsiteY20" fmla="*/ 182952 h 1246655"/>
                <a:gd name="connsiteX21" fmla="*/ 941963 w 1143197"/>
                <a:gd name="connsiteY21" fmla="*/ 177994 h 1246655"/>
                <a:gd name="connsiteX22" fmla="*/ 974112 w 1143197"/>
                <a:gd name="connsiteY22" fmla="*/ 143291 h 1246655"/>
                <a:gd name="connsiteX23" fmla="*/ 974112 w 1143197"/>
                <a:gd name="connsiteY23" fmla="*/ 143291 h 1246655"/>
                <a:gd name="connsiteX24" fmla="*/ 968704 w 1143197"/>
                <a:gd name="connsiteY24" fmla="*/ 132024 h 1246655"/>
                <a:gd name="connsiteX25" fmla="*/ 1035181 w 1143197"/>
                <a:gd name="connsiteY25" fmla="*/ 51275 h 1246655"/>
                <a:gd name="connsiteX26" fmla="*/ 1061546 w 1143197"/>
                <a:gd name="connsiteY26" fmla="*/ 9887 h 1246655"/>
                <a:gd name="connsiteX27" fmla="*/ 1108944 w 1143197"/>
                <a:gd name="connsiteY27" fmla="*/ 16347 h 1246655"/>
                <a:gd name="connsiteX28" fmla="*/ 1142520 w 1143197"/>
                <a:gd name="connsiteY28" fmla="*/ 40684 h 1246655"/>
                <a:gd name="connsiteX29" fmla="*/ 1142520 w 1143197"/>
                <a:gd name="connsiteY29" fmla="*/ 40759 h 1246655"/>
                <a:gd name="connsiteX30" fmla="*/ 1141393 w 1143197"/>
                <a:gd name="connsiteY30" fmla="*/ 48797 h 124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43197" h="1246655">
                  <a:moveTo>
                    <a:pt x="1141393" y="48797"/>
                  </a:moveTo>
                  <a:cubicBezTo>
                    <a:pt x="1136887" y="57885"/>
                    <a:pt x="1125169" y="61791"/>
                    <a:pt x="1118709" y="71481"/>
                  </a:cubicBezTo>
                  <a:cubicBezTo>
                    <a:pt x="1112474" y="80795"/>
                    <a:pt x="1026618" y="178144"/>
                    <a:pt x="1017153" y="185055"/>
                  </a:cubicBezTo>
                  <a:cubicBezTo>
                    <a:pt x="1017003" y="185205"/>
                    <a:pt x="1016778" y="185280"/>
                    <a:pt x="1016702" y="185356"/>
                  </a:cubicBezTo>
                  <a:cubicBezTo>
                    <a:pt x="1016552" y="185430"/>
                    <a:pt x="1016477" y="185430"/>
                    <a:pt x="1016402" y="185430"/>
                  </a:cubicBezTo>
                  <a:cubicBezTo>
                    <a:pt x="1013172" y="184755"/>
                    <a:pt x="1004759" y="178295"/>
                    <a:pt x="1004759" y="178295"/>
                  </a:cubicBezTo>
                  <a:lnTo>
                    <a:pt x="491348" y="738352"/>
                  </a:lnTo>
                  <a:cubicBezTo>
                    <a:pt x="491348" y="738352"/>
                    <a:pt x="501714" y="744211"/>
                    <a:pt x="495855" y="750671"/>
                  </a:cubicBezTo>
                  <a:cubicBezTo>
                    <a:pt x="490071" y="757131"/>
                    <a:pt x="49146" y="1236740"/>
                    <a:pt x="40207" y="1246505"/>
                  </a:cubicBezTo>
                  <a:cubicBezTo>
                    <a:pt x="40207" y="1246505"/>
                    <a:pt x="40207" y="1246580"/>
                    <a:pt x="40132" y="1246580"/>
                  </a:cubicBezTo>
                  <a:cubicBezTo>
                    <a:pt x="40057" y="1246655"/>
                    <a:pt x="40057" y="1246655"/>
                    <a:pt x="40057" y="1246655"/>
                  </a:cubicBezTo>
                  <a:cubicBezTo>
                    <a:pt x="40057" y="1246655"/>
                    <a:pt x="25485" y="1232984"/>
                    <a:pt x="13917" y="1219389"/>
                  </a:cubicBezTo>
                  <a:cubicBezTo>
                    <a:pt x="5730" y="1209849"/>
                    <a:pt x="-881" y="1200385"/>
                    <a:pt x="96" y="1195878"/>
                  </a:cubicBezTo>
                  <a:cubicBezTo>
                    <a:pt x="171" y="1195502"/>
                    <a:pt x="321" y="1195127"/>
                    <a:pt x="472" y="1194826"/>
                  </a:cubicBezTo>
                  <a:cubicBezTo>
                    <a:pt x="3401" y="1190319"/>
                    <a:pt x="245422" y="928994"/>
                    <a:pt x="487442" y="667970"/>
                  </a:cubicBezTo>
                  <a:lnTo>
                    <a:pt x="512305" y="641153"/>
                  </a:lnTo>
                  <a:cubicBezTo>
                    <a:pt x="673277" y="467563"/>
                    <a:pt x="830643" y="298028"/>
                    <a:pt x="913645" y="208566"/>
                  </a:cubicBezTo>
                  <a:cubicBezTo>
                    <a:pt x="916574" y="205411"/>
                    <a:pt x="919429" y="202331"/>
                    <a:pt x="922133" y="199402"/>
                  </a:cubicBezTo>
                  <a:lnTo>
                    <a:pt x="927466" y="193618"/>
                  </a:lnTo>
                  <a:lnTo>
                    <a:pt x="932574" y="188135"/>
                  </a:lnTo>
                  <a:lnTo>
                    <a:pt x="937381" y="182952"/>
                  </a:lnTo>
                  <a:lnTo>
                    <a:pt x="941963" y="177994"/>
                  </a:lnTo>
                  <a:lnTo>
                    <a:pt x="974112" y="143291"/>
                  </a:lnTo>
                  <a:lnTo>
                    <a:pt x="974112" y="143291"/>
                  </a:lnTo>
                  <a:cubicBezTo>
                    <a:pt x="974112" y="143291"/>
                    <a:pt x="968103" y="135254"/>
                    <a:pt x="968704" y="132024"/>
                  </a:cubicBezTo>
                  <a:cubicBezTo>
                    <a:pt x="969380" y="128794"/>
                    <a:pt x="1035181" y="51275"/>
                    <a:pt x="1035181" y="51275"/>
                  </a:cubicBezTo>
                  <a:cubicBezTo>
                    <a:pt x="1035181" y="51275"/>
                    <a:pt x="1045321" y="22206"/>
                    <a:pt x="1061546" y="9887"/>
                  </a:cubicBezTo>
                  <a:cubicBezTo>
                    <a:pt x="1077771" y="-2432"/>
                    <a:pt x="1073414" y="-6263"/>
                    <a:pt x="1108944" y="16347"/>
                  </a:cubicBezTo>
                  <a:cubicBezTo>
                    <a:pt x="1131478" y="30769"/>
                    <a:pt x="1140267" y="36252"/>
                    <a:pt x="1142520" y="40684"/>
                  </a:cubicBezTo>
                  <a:lnTo>
                    <a:pt x="1142520" y="40759"/>
                  </a:lnTo>
                  <a:cubicBezTo>
                    <a:pt x="1143872" y="43388"/>
                    <a:pt x="1143046" y="45566"/>
                    <a:pt x="1141393" y="487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387C56ED-FCA6-473C-AD16-8ED75BFC86F2}"/>
                </a:ext>
              </a:extLst>
            </p:cNvPr>
            <p:cNvSpPr/>
            <p:nvPr/>
          </p:nvSpPr>
          <p:spPr>
            <a:xfrm>
              <a:off x="3880711" y="5105930"/>
              <a:ext cx="1807243" cy="1572394"/>
            </a:xfrm>
            <a:custGeom>
              <a:avLst/>
              <a:gdLst>
                <a:gd name="connsiteX0" fmla="*/ 1762345 w 1807243"/>
                <a:gd name="connsiteY0" fmla="*/ 612049 h 1572394"/>
                <a:gd name="connsiteX1" fmla="*/ 1761744 w 1807243"/>
                <a:gd name="connsiteY1" fmla="*/ 612500 h 1572394"/>
                <a:gd name="connsiteX2" fmla="*/ 1751303 w 1807243"/>
                <a:gd name="connsiteY2" fmla="*/ 620988 h 1572394"/>
                <a:gd name="connsiteX3" fmla="*/ 1754833 w 1807243"/>
                <a:gd name="connsiteY3" fmla="*/ 630903 h 1572394"/>
                <a:gd name="connsiteX4" fmla="*/ 1751303 w 1807243"/>
                <a:gd name="connsiteY4" fmla="*/ 665381 h 1572394"/>
                <a:gd name="connsiteX5" fmla="*/ 1454073 w 1807243"/>
                <a:gd name="connsiteY5" fmla="*/ 937823 h 1572394"/>
                <a:gd name="connsiteX6" fmla="*/ 1466166 w 1807243"/>
                <a:gd name="connsiteY6" fmla="*/ 962010 h 1572394"/>
                <a:gd name="connsiteX7" fmla="*/ 1272670 w 1807243"/>
                <a:gd name="connsiteY7" fmla="*/ 1143188 h 1572394"/>
                <a:gd name="connsiteX8" fmla="*/ 1272670 w 1807243"/>
                <a:gd name="connsiteY8" fmla="*/ 1143188 h 1572394"/>
                <a:gd name="connsiteX9" fmla="*/ 1272670 w 1807243"/>
                <a:gd name="connsiteY9" fmla="*/ 1143188 h 1572394"/>
                <a:gd name="connsiteX10" fmla="*/ 1272595 w 1807243"/>
                <a:gd name="connsiteY10" fmla="*/ 1143263 h 1572394"/>
                <a:gd name="connsiteX11" fmla="*/ 1263431 w 1807243"/>
                <a:gd name="connsiteY11" fmla="*/ 1151676 h 1572394"/>
                <a:gd name="connsiteX12" fmla="*/ 1144824 w 1807243"/>
                <a:gd name="connsiteY12" fmla="*/ 1248499 h 1572394"/>
                <a:gd name="connsiteX13" fmla="*/ 1108769 w 1807243"/>
                <a:gd name="connsiteY13" fmla="*/ 1277869 h 1572394"/>
                <a:gd name="connsiteX14" fmla="*/ 1060395 w 1807243"/>
                <a:gd name="connsiteY14" fmla="*/ 1317304 h 1572394"/>
                <a:gd name="connsiteX15" fmla="*/ 1052433 w 1807243"/>
                <a:gd name="connsiteY15" fmla="*/ 1323764 h 1572394"/>
                <a:gd name="connsiteX16" fmla="*/ 992040 w 1807243"/>
                <a:gd name="connsiteY16" fmla="*/ 1373039 h 1572394"/>
                <a:gd name="connsiteX17" fmla="*/ 935779 w 1807243"/>
                <a:gd name="connsiteY17" fmla="*/ 1419010 h 1572394"/>
                <a:gd name="connsiteX18" fmla="*/ 899724 w 1807243"/>
                <a:gd name="connsiteY18" fmla="*/ 1448380 h 1572394"/>
                <a:gd name="connsiteX19" fmla="*/ 898823 w 1807243"/>
                <a:gd name="connsiteY19" fmla="*/ 1449131 h 1572394"/>
                <a:gd name="connsiteX20" fmla="*/ 862392 w 1807243"/>
                <a:gd name="connsiteY20" fmla="*/ 1478801 h 1572394"/>
                <a:gd name="connsiteX21" fmla="*/ 803727 w 1807243"/>
                <a:gd name="connsiteY21" fmla="*/ 1526725 h 1572394"/>
                <a:gd name="connsiteX22" fmla="*/ 750621 w 1807243"/>
                <a:gd name="connsiteY22" fmla="*/ 1570066 h 1572394"/>
                <a:gd name="connsiteX23" fmla="*/ 747766 w 1807243"/>
                <a:gd name="connsiteY23" fmla="*/ 1572395 h 1572394"/>
                <a:gd name="connsiteX24" fmla="*/ 683768 w 1807243"/>
                <a:gd name="connsiteY24" fmla="*/ 1530330 h 1572394"/>
                <a:gd name="connsiteX25" fmla="*/ 643958 w 1807243"/>
                <a:gd name="connsiteY25" fmla="*/ 1504190 h 1572394"/>
                <a:gd name="connsiteX26" fmla="*/ 641779 w 1807243"/>
                <a:gd name="connsiteY26" fmla="*/ 1502763 h 1572394"/>
                <a:gd name="connsiteX27" fmla="*/ 127241 w 1807243"/>
                <a:gd name="connsiteY27" fmla="*/ 945785 h 1572394"/>
                <a:gd name="connsiteX28" fmla="*/ 81196 w 1807243"/>
                <a:gd name="connsiteY28" fmla="*/ 987024 h 1572394"/>
                <a:gd name="connsiteX29" fmla="*/ 79168 w 1807243"/>
                <a:gd name="connsiteY29" fmla="*/ 988601 h 1572394"/>
                <a:gd name="connsiteX30" fmla="*/ 52577 w 1807243"/>
                <a:gd name="connsiteY30" fmla="*/ 985596 h 1572394"/>
                <a:gd name="connsiteX31" fmla="*/ 5330 w 1807243"/>
                <a:gd name="connsiteY31" fmla="*/ 933992 h 1572394"/>
                <a:gd name="connsiteX32" fmla="*/ 6006 w 1807243"/>
                <a:gd name="connsiteY32" fmla="*/ 905749 h 1572394"/>
                <a:gd name="connsiteX33" fmla="*/ 176742 w 1807243"/>
                <a:gd name="connsiteY33" fmla="*/ 735914 h 1572394"/>
                <a:gd name="connsiteX34" fmla="*/ 176817 w 1807243"/>
                <a:gd name="connsiteY34" fmla="*/ 735914 h 1572394"/>
                <a:gd name="connsiteX35" fmla="*/ 161644 w 1807243"/>
                <a:gd name="connsiteY35" fmla="*/ 673343 h 1572394"/>
                <a:gd name="connsiteX36" fmla="*/ 826562 w 1807243"/>
                <a:gd name="connsiteY36" fmla="*/ 47785 h 1572394"/>
                <a:gd name="connsiteX37" fmla="*/ 1013148 w 1807243"/>
                <a:gd name="connsiteY37" fmla="*/ 17514 h 1572394"/>
                <a:gd name="connsiteX38" fmla="*/ 1013974 w 1807243"/>
                <a:gd name="connsiteY38" fmla="*/ 17664 h 1572394"/>
                <a:gd name="connsiteX39" fmla="*/ 1013974 w 1807243"/>
                <a:gd name="connsiteY39" fmla="*/ 17664 h 1572394"/>
                <a:gd name="connsiteX40" fmla="*/ 1017054 w 1807243"/>
                <a:gd name="connsiteY40" fmla="*/ 18416 h 1572394"/>
                <a:gd name="connsiteX41" fmla="*/ 1017204 w 1807243"/>
                <a:gd name="connsiteY41" fmla="*/ 18416 h 1572394"/>
                <a:gd name="connsiteX42" fmla="*/ 1017204 w 1807243"/>
                <a:gd name="connsiteY42" fmla="*/ 18416 h 1572394"/>
                <a:gd name="connsiteX43" fmla="*/ 1018331 w 1807243"/>
                <a:gd name="connsiteY43" fmla="*/ 17965 h 1572394"/>
                <a:gd name="connsiteX44" fmla="*/ 1019157 w 1807243"/>
                <a:gd name="connsiteY44" fmla="*/ 17664 h 1572394"/>
                <a:gd name="connsiteX45" fmla="*/ 1020133 w 1807243"/>
                <a:gd name="connsiteY45" fmla="*/ 17289 h 1572394"/>
                <a:gd name="connsiteX46" fmla="*/ 1027269 w 1807243"/>
                <a:gd name="connsiteY46" fmla="*/ 14885 h 1572394"/>
                <a:gd name="connsiteX47" fmla="*/ 1192748 w 1807243"/>
                <a:gd name="connsiteY47" fmla="*/ 4369 h 1572394"/>
                <a:gd name="connsiteX48" fmla="*/ 1221742 w 1807243"/>
                <a:gd name="connsiteY48" fmla="*/ 8951 h 1572394"/>
                <a:gd name="connsiteX49" fmla="*/ 1222719 w 1807243"/>
                <a:gd name="connsiteY49" fmla="*/ 9101 h 1572394"/>
                <a:gd name="connsiteX50" fmla="*/ 1225573 w 1807243"/>
                <a:gd name="connsiteY50" fmla="*/ 9627 h 1572394"/>
                <a:gd name="connsiteX51" fmla="*/ 1359879 w 1807243"/>
                <a:gd name="connsiteY51" fmla="*/ 82188 h 1572394"/>
                <a:gd name="connsiteX52" fmla="*/ 1751754 w 1807243"/>
                <a:gd name="connsiteY52" fmla="*/ 479246 h 1572394"/>
                <a:gd name="connsiteX53" fmla="*/ 1751829 w 1807243"/>
                <a:gd name="connsiteY53" fmla="*/ 479321 h 1572394"/>
                <a:gd name="connsiteX54" fmla="*/ 1785030 w 1807243"/>
                <a:gd name="connsiteY54" fmla="*/ 502757 h 1572394"/>
                <a:gd name="connsiteX55" fmla="*/ 1791489 w 1807243"/>
                <a:gd name="connsiteY55" fmla="*/ 531000 h 1572394"/>
                <a:gd name="connsiteX56" fmla="*/ 1791414 w 1807243"/>
                <a:gd name="connsiteY56" fmla="*/ 531075 h 1572394"/>
                <a:gd name="connsiteX57" fmla="*/ 1791339 w 1807243"/>
                <a:gd name="connsiteY57" fmla="*/ 531151 h 1572394"/>
                <a:gd name="connsiteX58" fmla="*/ 1791339 w 1807243"/>
                <a:gd name="connsiteY58" fmla="*/ 531151 h 1572394"/>
                <a:gd name="connsiteX59" fmla="*/ 1807189 w 1807243"/>
                <a:gd name="connsiteY59" fmla="*/ 561271 h 1572394"/>
                <a:gd name="connsiteX60" fmla="*/ 1762345 w 1807243"/>
                <a:gd name="connsiteY60" fmla="*/ 612049 h 157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07243" h="1572394">
                  <a:moveTo>
                    <a:pt x="1762345" y="612049"/>
                  </a:moveTo>
                  <a:cubicBezTo>
                    <a:pt x="1762195" y="612200"/>
                    <a:pt x="1761969" y="612350"/>
                    <a:pt x="1761744" y="612500"/>
                  </a:cubicBezTo>
                  <a:cubicBezTo>
                    <a:pt x="1755584" y="617683"/>
                    <a:pt x="1751303" y="620988"/>
                    <a:pt x="1751303" y="620988"/>
                  </a:cubicBezTo>
                  <a:cubicBezTo>
                    <a:pt x="1751303" y="620988"/>
                    <a:pt x="1753256" y="624969"/>
                    <a:pt x="1754833" y="630903"/>
                  </a:cubicBezTo>
                  <a:cubicBezTo>
                    <a:pt x="1757387" y="640217"/>
                    <a:pt x="1759040" y="654264"/>
                    <a:pt x="1751303" y="665381"/>
                  </a:cubicBezTo>
                  <a:cubicBezTo>
                    <a:pt x="1738609" y="683559"/>
                    <a:pt x="1454073" y="937823"/>
                    <a:pt x="1454073" y="937823"/>
                  </a:cubicBezTo>
                  <a:cubicBezTo>
                    <a:pt x="1454073" y="937823"/>
                    <a:pt x="1471199" y="953973"/>
                    <a:pt x="1466166" y="962010"/>
                  </a:cubicBezTo>
                  <a:cubicBezTo>
                    <a:pt x="1461810" y="968996"/>
                    <a:pt x="1311805" y="1107133"/>
                    <a:pt x="1272670" y="1143188"/>
                  </a:cubicBezTo>
                  <a:lnTo>
                    <a:pt x="1272670" y="1143188"/>
                  </a:lnTo>
                  <a:cubicBezTo>
                    <a:pt x="1272670" y="1143188"/>
                    <a:pt x="1272670" y="1143188"/>
                    <a:pt x="1272670" y="1143188"/>
                  </a:cubicBezTo>
                  <a:lnTo>
                    <a:pt x="1272595" y="1143263"/>
                  </a:lnTo>
                  <a:cubicBezTo>
                    <a:pt x="1266736" y="1148596"/>
                    <a:pt x="1263431" y="1151676"/>
                    <a:pt x="1263431" y="1151676"/>
                  </a:cubicBezTo>
                  <a:lnTo>
                    <a:pt x="1144824" y="1248499"/>
                  </a:lnTo>
                  <a:lnTo>
                    <a:pt x="1108769" y="1277869"/>
                  </a:lnTo>
                  <a:lnTo>
                    <a:pt x="1060395" y="1317304"/>
                  </a:lnTo>
                  <a:lnTo>
                    <a:pt x="1052433" y="1323764"/>
                  </a:lnTo>
                  <a:lnTo>
                    <a:pt x="992040" y="1373039"/>
                  </a:lnTo>
                  <a:lnTo>
                    <a:pt x="935779" y="1419010"/>
                  </a:lnTo>
                  <a:lnTo>
                    <a:pt x="899724" y="1448380"/>
                  </a:lnTo>
                  <a:lnTo>
                    <a:pt x="898823" y="1449131"/>
                  </a:lnTo>
                  <a:lnTo>
                    <a:pt x="862392" y="1478801"/>
                  </a:lnTo>
                  <a:lnTo>
                    <a:pt x="803727" y="1526725"/>
                  </a:lnTo>
                  <a:lnTo>
                    <a:pt x="750621" y="1570066"/>
                  </a:lnTo>
                  <a:lnTo>
                    <a:pt x="747766" y="1572395"/>
                  </a:lnTo>
                  <a:lnTo>
                    <a:pt x="683768" y="1530330"/>
                  </a:lnTo>
                  <a:lnTo>
                    <a:pt x="643958" y="1504190"/>
                  </a:lnTo>
                  <a:lnTo>
                    <a:pt x="641779" y="1502763"/>
                  </a:lnTo>
                  <a:lnTo>
                    <a:pt x="127241" y="945785"/>
                  </a:lnTo>
                  <a:lnTo>
                    <a:pt x="81196" y="987024"/>
                  </a:lnTo>
                  <a:cubicBezTo>
                    <a:pt x="80520" y="987549"/>
                    <a:pt x="79919" y="988150"/>
                    <a:pt x="79168" y="988601"/>
                  </a:cubicBezTo>
                  <a:cubicBezTo>
                    <a:pt x="70905" y="994310"/>
                    <a:pt x="59488" y="993183"/>
                    <a:pt x="52577" y="985596"/>
                  </a:cubicBezTo>
                  <a:lnTo>
                    <a:pt x="5330" y="933992"/>
                  </a:lnTo>
                  <a:cubicBezTo>
                    <a:pt x="-2032" y="925955"/>
                    <a:pt x="-1731" y="913486"/>
                    <a:pt x="6006" y="905749"/>
                  </a:cubicBezTo>
                  <a:lnTo>
                    <a:pt x="176742" y="735914"/>
                  </a:lnTo>
                  <a:cubicBezTo>
                    <a:pt x="176742" y="735914"/>
                    <a:pt x="176817" y="735914"/>
                    <a:pt x="176817" y="735914"/>
                  </a:cubicBezTo>
                  <a:cubicBezTo>
                    <a:pt x="176817" y="735914"/>
                    <a:pt x="148574" y="704591"/>
                    <a:pt x="161644" y="673343"/>
                  </a:cubicBezTo>
                  <a:cubicBezTo>
                    <a:pt x="174789" y="642095"/>
                    <a:pt x="757982" y="110356"/>
                    <a:pt x="826562" y="47785"/>
                  </a:cubicBezTo>
                  <a:cubicBezTo>
                    <a:pt x="887706" y="-7950"/>
                    <a:pt x="991364" y="12406"/>
                    <a:pt x="1013148" y="17514"/>
                  </a:cubicBezTo>
                  <a:cubicBezTo>
                    <a:pt x="1013448" y="17589"/>
                    <a:pt x="1013674" y="17589"/>
                    <a:pt x="1013974" y="17664"/>
                  </a:cubicBezTo>
                  <a:cubicBezTo>
                    <a:pt x="1013974" y="17664"/>
                    <a:pt x="1013974" y="17664"/>
                    <a:pt x="1013974" y="17664"/>
                  </a:cubicBezTo>
                  <a:cubicBezTo>
                    <a:pt x="1015627" y="18040"/>
                    <a:pt x="1016753" y="18340"/>
                    <a:pt x="1017054" y="18416"/>
                  </a:cubicBezTo>
                  <a:cubicBezTo>
                    <a:pt x="1017129" y="18416"/>
                    <a:pt x="1017204" y="18416"/>
                    <a:pt x="1017204" y="18416"/>
                  </a:cubicBezTo>
                  <a:cubicBezTo>
                    <a:pt x="1017204" y="18416"/>
                    <a:pt x="1017204" y="18416"/>
                    <a:pt x="1017204" y="18416"/>
                  </a:cubicBezTo>
                  <a:cubicBezTo>
                    <a:pt x="1017279" y="18340"/>
                    <a:pt x="1017655" y="18265"/>
                    <a:pt x="1018331" y="17965"/>
                  </a:cubicBezTo>
                  <a:cubicBezTo>
                    <a:pt x="1018556" y="17890"/>
                    <a:pt x="1018857" y="17814"/>
                    <a:pt x="1019157" y="17664"/>
                  </a:cubicBezTo>
                  <a:cubicBezTo>
                    <a:pt x="1019457" y="17589"/>
                    <a:pt x="1019758" y="17439"/>
                    <a:pt x="1020133" y="17289"/>
                  </a:cubicBezTo>
                  <a:cubicBezTo>
                    <a:pt x="1021786" y="16688"/>
                    <a:pt x="1024190" y="15786"/>
                    <a:pt x="1027269" y="14885"/>
                  </a:cubicBezTo>
                  <a:cubicBezTo>
                    <a:pt x="1050180" y="7599"/>
                    <a:pt x="1110497" y="-7424"/>
                    <a:pt x="1192748" y="4369"/>
                  </a:cubicBezTo>
                  <a:cubicBezTo>
                    <a:pt x="1203264" y="5871"/>
                    <a:pt x="1212879" y="7449"/>
                    <a:pt x="1221742" y="8951"/>
                  </a:cubicBezTo>
                  <a:cubicBezTo>
                    <a:pt x="1222043" y="9026"/>
                    <a:pt x="1222418" y="9026"/>
                    <a:pt x="1222719" y="9101"/>
                  </a:cubicBezTo>
                  <a:cubicBezTo>
                    <a:pt x="1223695" y="9251"/>
                    <a:pt x="1224672" y="9477"/>
                    <a:pt x="1225573" y="9627"/>
                  </a:cubicBezTo>
                  <a:cubicBezTo>
                    <a:pt x="1276651" y="19617"/>
                    <a:pt x="1323373" y="45156"/>
                    <a:pt x="1359879" y="82188"/>
                  </a:cubicBezTo>
                  <a:lnTo>
                    <a:pt x="1751754" y="479246"/>
                  </a:lnTo>
                  <a:cubicBezTo>
                    <a:pt x="1751829" y="479321"/>
                    <a:pt x="1751829" y="479321"/>
                    <a:pt x="1751829" y="479321"/>
                  </a:cubicBezTo>
                  <a:cubicBezTo>
                    <a:pt x="1751829" y="479321"/>
                    <a:pt x="1768504" y="485481"/>
                    <a:pt x="1785030" y="502757"/>
                  </a:cubicBezTo>
                  <a:cubicBezTo>
                    <a:pt x="1800428" y="518832"/>
                    <a:pt x="1792616" y="529573"/>
                    <a:pt x="1791489" y="531000"/>
                  </a:cubicBezTo>
                  <a:cubicBezTo>
                    <a:pt x="1791489" y="531000"/>
                    <a:pt x="1791489" y="531075"/>
                    <a:pt x="1791414" y="531075"/>
                  </a:cubicBezTo>
                  <a:cubicBezTo>
                    <a:pt x="1791339" y="531151"/>
                    <a:pt x="1791339" y="531151"/>
                    <a:pt x="1791339" y="531151"/>
                  </a:cubicBezTo>
                  <a:cubicBezTo>
                    <a:pt x="1791339" y="531151"/>
                    <a:pt x="1791339" y="531151"/>
                    <a:pt x="1791339" y="531151"/>
                  </a:cubicBezTo>
                  <a:cubicBezTo>
                    <a:pt x="1792015" y="531977"/>
                    <a:pt x="1805236" y="547450"/>
                    <a:pt x="1807189" y="561271"/>
                  </a:cubicBezTo>
                  <a:cubicBezTo>
                    <a:pt x="1808691" y="571712"/>
                    <a:pt x="1779095" y="598078"/>
                    <a:pt x="1762345" y="612049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41B0AA4F-F1FF-4BAD-9A14-21040E3299EB}"/>
                </a:ext>
              </a:extLst>
            </p:cNvPr>
            <p:cNvSpPr/>
            <p:nvPr/>
          </p:nvSpPr>
          <p:spPr>
            <a:xfrm>
              <a:off x="4512800" y="6512320"/>
              <a:ext cx="316835" cy="316835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5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09"/>
                    <a:pt x="245909" y="316835"/>
                    <a:pt x="158418" y="316835"/>
                  </a:cubicBezTo>
                  <a:cubicBezTo>
                    <a:pt x="70926" y="316835"/>
                    <a:pt x="0" y="245909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2B9FF459-39BA-44FD-9B95-0EF63C245E58}"/>
                </a:ext>
              </a:extLst>
            </p:cNvPr>
            <p:cNvSpPr/>
            <p:nvPr/>
          </p:nvSpPr>
          <p:spPr>
            <a:xfrm>
              <a:off x="4738371" y="6288553"/>
              <a:ext cx="316835" cy="316835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6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10"/>
                    <a:pt x="245909" y="316836"/>
                    <a:pt x="158418" y="316836"/>
                  </a:cubicBezTo>
                  <a:cubicBezTo>
                    <a:pt x="70926" y="316836"/>
                    <a:pt x="0" y="245910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B6407748-3D5C-40B7-B8BB-B5250414DA79}"/>
                </a:ext>
              </a:extLst>
            </p:cNvPr>
            <p:cNvSpPr/>
            <p:nvPr/>
          </p:nvSpPr>
          <p:spPr>
            <a:xfrm>
              <a:off x="4838574" y="6116840"/>
              <a:ext cx="316909" cy="316760"/>
            </a:xfrm>
            <a:custGeom>
              <a:avLst/>
              <a:gdLst>
                <a:gd name="connsiteX0" fmla="*/ 316910 w 316910"/>
                <a:gd name="connsiteY0" fmla="*/ 158342 h 316759"/>
                <a:gd name="connsiteX1" fmla="*/ 214904 w 316910"/>
                <a:gd name="connsiteY1" fmla="*/ 306394 h 316759"/>
                <a:gd name="connsiteX2" fmla="*/ 214904 w 316910"/>
                <a:gd name="connsiteY2" fmla="*/ 306394 h 316759"/>
                <a:gd name="connsiteX3" fmla="*/ 169384 w 316910"/>
                <a:gd name="connsiteY3" fmla="*/ 316384 h 316759"/>
                <a:gd name="connsiteX4" fmla="*/ 158493 w 316910"/>
                <a:gd name="connsiteY4" fmla="*/ 316760 h 316759"/>
                <a:gd name="connsiteX5" fmla="*/ 102457 w 316910"/>
                <a:gd name="connsiteY5" fmla="*/ 306544 h 316759"/>
                <a:gd name="connsiteX6" fmla="*/ 15474 w 316910"/>
                <a:gd name="connsiteY6" fmla="*/ 226547 h 316759"/>
                <a:gd name="connsiteX7" fmla="*/ 1803 w 316910"/>
                <a:gd name="connsiteY7" fmla="*/ 182079 h 316759"/>
                <a:gd name="connsiteX8" fmla="*/ 0 w 316910"/>
                <a:gd name="connsiteY8" fmla="*/ 158417 h 316759"/>
                <a:gd name="connsiteX9" fmla="*/ 158418 w 316910"/>
                <a:gd name="connsiteY9" fmla="*/ 0 h 316759"/>
                <a:gd name="connsiteX10" fmla="*/ 314732 w 316910"/>
                <a:gd name="connsiteY10" fmla="*/ 132428 h 316759"/>
                <a:gd name="connsiteX11" fmla="*/ 314732 w 316910"/>
                <a:gd name="connsiteY11" fmla="*/ 132428 h 316759"/>
                <a:gd name="connsiteX12" fmla="*/ 316910 w 316910"/>
                <a:gd name="connsiteY12" fmla="*/ 158342 h 31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6910" h="316759">
                  <a:moveTo>
                    <a:pt x="316910" y="158342"/>
                  </a:moveTo>
                  <a:cubicBezTo>
                    <a:pt x="316910" y="225946"/>
                    <a:pt x="274545" y="283709"/>
                    <a:pt x="214904" y="306394"/>
                  </a:cubicBezTo>
                  <a:cubicBezTo>
                    <a:pt x="214904" y="306394"/>
                    <a:pt x="214904" y="306394"/>
                    <a:pt x="214904" y="306394"/>
                  </a:cubicBezTo>
                  <a:cubicBezTo>
                    <a:pt x="200632" y="311877"/>
                    <a:pt x="185384" y="315257"/>
                    <a:pt x="169384" y="316384"/>
                  </a:cubicBezTo>
                  <a:cubicBezTo>
                    <a:pt x="165779" y="316609"/>
                    <a:pt x="162173" y="316760"/>
                    <a:pt x="158493" y="316760"/>
                  </a:cubicBezTo>
                  <a:cubicBezTo>
                    <a:pt x="138813" y="316760"/>
                    <a:pt x="119883" y="313154"/>
                    <a:pt x="102457" y="306544"/>
                  </a:cubicBezTo>
                  <a:cubicBezTo>
                    <a:pt x="64148" y="292122"/>
                    <a:pt x="32975" y="263203"/>
                    <a:pt x="15474" y="226547"/>
                  </a:cubicBezTo>
                  <a:cubicBezTo>
                    <a:pt x="8864" y="212726"/>
                    <a:pt x="4206" y="197777"/>
                    <a:pt x="1803" y="182079"/>
                  </a:cubicBezTo>
                  <a:cubicBezTo>
                    <a:pt x="601" y="174342"/>
                    <a:pt x="0" y="166455"/>
                    <a:pt x="0" y="158417"/>
                  </a:cubicBezTo>
                  <a:cubicBezTo>
                    <a:pt x="0" y="70909"/>
                    <a:pt x="70984" y="0"/>
                    <a:pt x="158418" y="0"/>
                  </a:cubicBezTo>
                  <a:cubicBezTo>
                    <a:pt x="237063" y="0"/>
                    <a:pt x="302338" y="57313"/>
                    <a:pt x="314732" y="132428"/>
                  </a:cubicBezTo>
                  <a:cubicBezTo>
                    <a:pt x="314732" y="132428"/>
                    <a:pt x="314732" y="132428"/>
                    <a:pt x="314732" y="132428"/>
                  </a:cubicBezTo>
                  <a:cubicBezTo>
                    <a:pt x="316159" y="140841"/>
                    <a:pt x="316910" y="149479"/>
                    <a:pt x="316910" y="15834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0128B983-3FED-4A02-A10E-3FD897FD1BFD}"/>
                </a:ext>
              </a:extLst>
            </p:cNvPr>
            <p:cNvSpPr/>
            <p:nvPr/>
          </p:nvSpPr>
          <p:spPr>
            <a:xfrm>
              <a:off x="4512800" y="6512320"/>
              <a:ext cx="316835" cy="316835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5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09"/>
                    <a:pt x="245909" y="316835"/>
                    <a:pt x="158418" y="316835"/>
                  </a:cubicBezTo>
                  <a:cubicBezTo>
                    <a:pt x="70926" y="316835"/>
                    <a:pt x="0" y="245909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6707CAEA-92D6-4A2A-A3CD-30E334277F3A}"/>
                </a:ext>
              </a:extLst>
            </p:cNvPr>
            <p:cNvSpPr/>
            <p:nvPr/>
          </p:nvSpPr>
          <p:spPr>
            <a:xfrm>
              <a:off x="4559222" y="6558741"/>
              <a:ext cx="223992" cy="223992"/>
            </a:xfrm>
            <a:custGeom>
              <a:avLst/>
              <a:gdLst>
                <a:gd name="connsiteX0" fmla="*/ 223993 w 223992"/>
                <a:gd name="connsiteY0" fmla="*/ 111997 h 223992"/>
                <a:gd name="connsiteX1" fmla="*/ 111996 w 223992"/>
                <a:gd name="connsiteY1" fmla="*/ 223993 h 223992"/>
                <a:gd name="connsiteX2" fmla="*/ 0 w 223992"/>
                <a:gd name="connsiteY2" fmla="*/ 111997 h 223992"/>
                <a:gd name="connsiteX3" fmla="*/ 111996 w 223992"/>
                <a:gd name="connsiteY3" fmla="*/ 0 h 223992"/>
                <a:gd name="connsiteX4" fmla="*/ 223993 w 223992"/>
                <a:gd name="connsiteY4" fmla="*/ 111997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92" h="223992">
                  <a:moveTo>
                    <a:pt x="223993" y="111997"/>
                  </a:moveTo>
                  <a:cubicBezTo>
                    <a:pt x="223993" y="173850"/>
                    <a:pt x="173850" y="223993"/>
                    <a:pt x="111996" y="223993"/>
                  </a:cubicBezTo>
                  <a:cubicBezTo>
                    <a:pt x="50142" y="223993"/>
                    <a:pt x="0" y="173850"/>
                    <a:pt x="0" y="111997"/>
                  </a:cubicBezTo>
                  <a:cubicBezTo>
                    <a:pt x="0" y="50143"/>
                    <a:pt x="50142" y="0"/>
                    <a:pt x="111996" y="0"/>
                  </a:cubicBezTo>
                  <a:cubicBezTo>
                    <a:pt x="173850" y="0"/>
                    <a:pt x="223993" y="50143"/>
                    <a:pt x="223993" y="1119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302F7A32-3B23-43A9-B1FD-3D6280DAC247}"/>
                </a:ext>
              </a:extLst>
            </p:cNvPr>
            <p:cNvSpPr/>
            <p:nvPr/>
          </p:nvSpPr>
          <p:spPr>
            <a:xfrm>
              <a:off x="4631032" y="6630551"/>
              <a:ext cx="80373" cy="80373"/>
            </a:xfrm>
            <a:custGeom>
              <a:avLst/>
              <a:gdLst>
                <a:gd name="connsiteX0" fmla="*/ 80373 w 80373"/>
                <a:gd name="connsiteY0" fmla="*/ 40187 h 80373"/>
                <a:gd name="connsiteX1" fmla="*/ 40186 w 80373"/>
                <a:gd name="connsiteY1" fmla="*/ 80373 h 80373"/>
                <a:gd name="connsiteX2" fmla="*/ 0 w 80373"/>
                <a:gd name="connsiteY2" fmla="*/ 40187 h 80373"/>
                <a:gd name="connsiteX3" fmla="*/ 40186 w 80373"/>
                <a:gd name="connsiteY3" fmla="*/ 0 h 80373"/>
                <a:gd name="connsiteX4" fmla="*/ 80373 w 80373"/>
                <a:gd name="connsiteY4" fmla="*/ 40187 h 8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73" h="80373">
                  <a:moveTo>
                    <a:pt x="80373" y="40187"/>
                  </a:moveTo>
                  <a:cubicBezTo>
                    <a:pt x="80373" y="62381"/>
                    <a:pt x="62381" y="80373"/>
                    <a:pt x="40186" y="80373"/>
                  </a:cubicBezTo>
                  <a:cubicBezTo>
                    <a:pt x="17992" y="80373"/>
                    <a:pt x="0" y="62381"/>
                    <a:pt x="0" y="40187"/>
                  </a:cubicBezTo>
                  <a:cubicBezTo>
                    <a:pt x="0" y="17992"/>
                    <a:pt x="17992" y="0"/>
                    <a:pt x="40186" y="0"/>
                  </a:cubicBezTo>
                  <a:cubicBezTo>
                    <a:pt x="62381" y="0"/>
                    <a:pt x="80373" y="17992"/>
                    <a:pt x="80373" y="401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3C280CB2-C317-4DEF-92B2-6DB2C604A4A5}"/>
                </a:ext>
              </a:extLst>
            </p:cNvPr>
            <p:cNvSpPr/>
            <p:nvPr/>
          </p:nvSpPr>
          <p:spPr>
            <a:xfrm>
              <a:off x="4738371" y="6288553"/>
              <a:ext cx="316835" cy="316835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6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10"/>
                    <a:pt x="245909" y="316836"/>
                    <a:pt x="158418" y="316836"/>
                  </a:cubicBezTo>
                  <a:cubicBezTo>
                    <a:pt x="70926" y="316836"/>
                    <a:pt x="0" y="245910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D5DDE2AA-BB3F-4ADA-BCE1-26F1C7FDC75B}"/>
                </a:ext>
              </a:extLst>
            </p:cNvPr>
            <p:cNvSpPr/>
            <p:nvPr/>
          </p:nvSpPr>
          <p:spPr>
            <a:xfrm>
              <a:off x="4784792" y="6334974"/>
              <a:ext cx="223992" cy="223992"/>
            </a:xfrm>
            <a:custGeom>
              <a:avLst/>
              <a:gdLst>
                <a:gd name="connsiteX0" fmla="*/ 223993 w 223992"/>
                <a:gd name="connsiteY0" fmla="*/ 111997 h 223992"/>
                <a:gd name="connsiteX1" fmla="*/ 111996 w 223992"/>
                <a:gd name="connsiteY1" fmla="*/ 223993 h 223992"/>
                <a:gd name="connsiteX2" fmla="*/ 0 w 223992"/>
                <a:gd name="connsiteY2" fmla="*/ 111997 h 223992"/>
                <a:gd name="connsiteX3" fmla="*/ 111996 w 223992"/>
                <a:gd name="connsiteY3" fmla="*/ 0 h 223992"/>
                <a:gd name="connsiteX4" fmla="*/ 223993 w 223992"/>
                <a:gd name="connsiteY4" fmla="*/ 111997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92" h="223992">
                  <a:moveTo>
                    <a:pt x="223993" y="111997"/>
                  </a:moveTo>
                  <a:cubicBezTo>
                    <a:pt x="223993" y="173851"/>
                    <a:pt x="173850" y="223993"/>
                    <a:pt x="111996" y="223993"/>
                  </a:cubicBezTo>
                  <a:cubicBezTo>
                    <a:pt x="50143" y="223993"/>
                    <a:pt x="0" y="173851"/>
                    <a:pt x="0" y="111997"/>
                  </a:cubicBezTo>
                  <a:cubicBezTo>
                    <a:pt x="0" y="50143"/>
                    <a:pt x="50142" y="0"/>
                    <a:pt x="111996" y="0"/>
                  </a:cubicBezTo>
                  <a:cubicBezTo>
                    <a:pt x="173850" y="0"/>
                    <a:pt x="223993" y="50143"/>
                    <a:pt x="223993" y="1119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AB4F2DA7-924A-4F6D-A184-1809D02137AC}"/>
                </a:ext>
              </a:extLst>
            </p:cNvPr>
            <p:cNvSpPr/>
            <p:nvPr/>
          </p:nvSpPr>
          <p:spPr>
            <a:xfrm>
              <a:off x="4856602" y="6406784"/>
              <a:ext cx="80373" cy="80373"/>
            </a:xfrm>
            <a:custGeom>
              <a:avLst/>
              <a:gdLst>
                <a:gd name="connsiteX0" fmla="*/ 80373 w 80373"/>
                <a:gd name="connsiteY0" fmla="*/ 40187 h 80373"/>
                <a:gd name="connsiteX1" fmla="*/ 40186 w 80373"/>
                <a:gd name="connsiteY1" fmla="*/ 80373 h 80373"/>
                <a:gd name="connsiteX2" fmla="*/ 0 w 80373"/>
                <a:gd name="connsiteY2" fmla="*/ 40187 h 80373"/>
                <a:gd name="connsiteX3" fmla="*/ 40186 w 80373"/>
                <a:gd name="connsiteY3" fmla="*/ 0 h 80373"/>
                <a:gd name="connsiteX4" fmla="*/ 80373 w 80373"/>
                <a:gd name="connsiteY4" fmla="*/ 40187 h 8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73" h="80373">
                  <a:moveTo>
                    <a:pt x="80373" y="40187"/>
                  </a:moveTo>
                  <a:cubicBezTo>
                    <a:pt x="80373" y="62381"/>
                    <a:pt x="62381" y="80373"/>
                    <a:pt x="40186" y="80373"/>
                  </a:cubicBezTo>
                  <a:cubicBezTo>
                    <a:pt x="17992" y="80373"/>
                    <a:pt x="0" y="62381"/>
                    <a:pt x="0" y="40187"/>
                  </a:cubicBezTo>
                  <a:cubicBezTo>
                    <a:pt x="0" y="17992"/>
                    <a:pt x="17992" y="0"/>
                    <a:pt x="40186" y="0"/>
                  </a:cubicBezTo>
                  <a:cubicBezTo>
                    <a:pt x="62381" y="0"/>
                    <a:pt x="80373" y="17992"/>
                    <a:pt x="80373" y="401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229E8D9F-2D61-4BF9-8DEE-47A5E2BCF50A}"/>
                </a:ext>
              </a:extLst>
            </p:cNvPr>
            <p:cNvSpPr/>
            <p:nvPr/>
          </p:nvSpPr>
          <p:spPr>
            <a:xfrm>
              <a:off x="5039432" y="6249192"/>
              <a:ext cx="116052" cy="174041"/>
            </a:xfrm>
            <a:custGeom>
              <a:avLst/>
              <a:gdLst>
                <a:gd name="connsiteX0" fmla="*/ 116053 w 116052"/>
                <a:gd name="connsiteY0" fmla="*/ 25989 h 174041"/>
                <a:gd name="connsiteX1" fmla="*/ 14047 w 116052"/>
                <a:gd name="connsiteY1" fmla="*/ 174041 h 174041"/>
                <a:gd name="connsiteX2" fmla="*/ 0 w 116052"/>
                <a:gd name="connsiteY2" fmla="*/ 128747 h 174041"/>
                <a:gd name="connsiteX3" fmla="*/ 0 w 116052"/>
                <a:gd name="connsiteY3" fmla="*/ 128672 h 174041"/>
                <a:gd name="connsiteX4" fmla="*/ 41088 w 116052"/>
                <a:gd name="connsiteY4" fmla="*/ 102081 h 174041"/>
                <a:gd name="connsiteX5" fmla="*/ 62871 w 116052"/>
                <a:gd name="connsiteY5" fmla="*/ 49351 h 174041"/>
                <a:gd name="connsiteX6" fmla="*/ 113799 w 116052"/>
                <a:gd name="connsiteY6" fmla="*/ 75 h 174041"/>
                <a:gd name="connsiteX7" fmla="*/ 113874 w 116052"/>
                <a:gd name="connsiteY7" fmla="*/ 0 h 174041"/>
                <a:gd name="connsiteX8" fmla="*/ 113874 w 116052"/>
                <a:gd name="connsiteY8" fmla="*/ 0 h 174041"/>
                <a:gd name="connsiteX9" fmla="*/ 116053 w 116052"/>
                <a:gd name="connsiteY9" fmla="*/ 25989 h 17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52" h="174041">
                  <a:moveTo>
                    <a:pt x="116053" y="25989"/>
                  </a:moveTo>
                  <a:cubicBezTo>
                    <a:pt x="116053" y="93593"/>
                    <a:pt x="73688" y="151356"/>
                    <a:pt x="14047" y="174041"/>
                  </a:cubicBezTo>
                  <a:cubicBezTo>
                    <a:pt x="12394" y="146850"/>
                    <a:pt x="751" y="129723"/>
                    <a:pt x="0" y="128747"/>
                  </a:cubicBezTo>
                  <a:cubicBezTo>
                    <a:pt x="0" y="128747"/>
                    <a:pt x="0" y="128672"/>
                    <a:pt x="0" y="128672"/>
                  </a:cubicBezTo>
                  <a:cubicBezTo>
                    <a:pt x="0" y="128672"/>
                    <a:pt x="24112" y="124541"/>
                    <a:pt x="41088" y="102081"/>
                  </a:cubicBezTo>
                  <a:cubicBezTo>
                    <a:pt x="58064" y="79622"/>
                    <a:pt x="62871" y="49351"/>
                    <a:pt x="62871" y="49351"/>
                  </a:cubicBezTo>
                  <a:lnTo>
                    <a:pt x="113799" y="75"/>
                  </a:lnTo>
                  <a:lnTo>
                    <a:pt x="113874" y="0"/>
                  </a:lnTo>
                  <a:cubicBezTo>
                    <a:pt x="113874" y="0"/>
                    <a:pt x="113874" y="0"/>
                    <a:pt x="113874" y="0"/>
                  </a:cubicBezTo>
                  <a:cubicBezTo>
                    <a:pt x="115302" y="8488"/>
                    <a:pt x="116053" y="17126"/>
                    <a:pt x="116053" y="2598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A146B5D6-8F4A-4EB4-A726-086D1F76CCA4}"/>
                </a:ext>
              </a:extLst>
            </p:cNvPr>
            <p:cNvSpPr/>
            <p:nvPr/>
          </p:nvSpPr>
          <p:spPr>
            <a:xfrm>
              <a:off x="4793280" y="5106560"/>
              <a:ext cx="849776" cy="639286"/>
            </a:xfrm>
            <a:custGeom>
              <a:avLst/>
              <a:gdLst>
                <a:gd name="connsiteX0" fmla="*/ 849776 w 849776"/>
                <a:gd name="connsiteY0" fmla="*/ 611419 h 639286"/>
                <a:gd name="connsiteX1" fmla="*/ 849626 w 849776"/>
                <a:gd name="connsiteY1" fmla="*/ 611870 h 639286"/>
                <a:gd name="connsiteX2" fmla="*/ 842265 w 849776"/>
                <a:gd name="connsiteY2" fmla="*/ 630348 h 639286"/>
                <a:gd name="connsiteX3" fmla="*/ 838734 w 849776"/>
                <a:gd name="connsiteY3" fmla="*/ 639287 h 639286"/>
                <a:gd name="connsiteX4" fmla="*/ 287916 w 849776"/>
                <a:gd name="connsiteY4" fmla="*/ 97032 h 639286"/>
                <a:gd name="connsiteX5" fmla="*/ 0 w 849776"/>
                <a:gd name="connsiteY5" fmla="*/ 59249 h 639286"/>
                <a:gd name="connsiteX6" fmla="*/ 100278 w 849776"/>
                <a:gd name="connsiteY6" fmla="*/ 17485 h 639286"/>
                <a:gd name="connsiteX7" fmla="*/ 100354 w 849776"/>
                <a:gd name="connsiteY7" fmla="*/ 17485 h 639286"/>
                <a:gd name="connsiteX8" fmla="*/ 104485 w 849776"/>
                <a:gd name="connsiteY8" fmla="*/ 18011 h 639286"/>
                <a:gd name="connsiteX9" fmla="*/ 104635 w 849776"/>
                <a:gd name="connsiteY9" fmla="*/ 18011 h 639286"/>
                <a:gd name="connsiteX10" fmla="*/ 104635 w 849776"/>
                <a:gd name="connsiteY10" fmla="*/ 18011 h 639286"/>
                <a:gd name="connsiteX11" fmla="*/ 105762 w 849776"/>
                <a:gd name="connsiteY11" fmla="*/ 17560 h 639286"/>
                <a:gd name="connsiteX12" fmla="*/ 106588 w 849776"/>
                <a:gd name="connsiteY12" fmla="*/ 17260 h 639286"/>
                <a:gd name="connsiteX13" fmla="*/ 107565 w 849776"/>
                <a:gd name="connsiteY13" fmla="*/ 16884 h 639286"/>
                <a:gd name="connsiteX14" fmla="*/ 115602 w 849776"/>
                <a:gd name="connsiteY14" fmla="*/ 14255 h 639286"/>
                <a:gd name="connsiteX15" fmla="*/ 280179 w 849776"/>
                <a:gd name="connsiteY15" fmla="*/ 3889 h 639286"/>
                <a:gd name="connsiteX16" fmla="*/ 309173 w 849776"/>
                <a:gd name="connsiteY16" fmla="*/ 8471 h 639286"/>
                <a:gd name="connsiteX17" fmla="*/ 310150 w 849776"/>
                <a:gd name="connsiteY17" fmla="*/ 8621 h 639286"/>
                <a:gd name="connsiteX18" fmla="*/ 313004 w 849776"/>
                <a:gd name="connsiteY18" fmla="*/ 9147 h 639286"/>
                <a:gd name="connsiteX19" fmla="*/ 447310 w 849776"/>
                <a:gd name="connsiteY19" fmla="*/ 81708 h 639286"/>
                <a:gd name="connsiteX20" fmla="*/ 839185 w 849776"/>
                <a:gd name="connsiteY20" fmla="*/ 478766 h 639286"/>
                <a:gd name="connsiteX21" fmla="*/ 839260 w 849776"/>
                <a:gd name="connsiteY21" fmla="*/ 478841 h 639286"/>
                <a:gd name="connsiteX22" fmla="*/ 825965 w 849776"/>
                <a:gd name="connsiteY22" fmla="*/ 493789 h 639286"/>
                <a:gd name="connsiteX23" fmla="*/ 824613 w 849776"/>
                <a:gd name="connsiteY23" fmla="*/ 492512 h 639286"/>
                <a:gd name="connsiteX24" fmla="*/ 823711 w 849776"/>
                <a:gd name="connsiteY24" fmla="*/ 491761 h 639286"/>
                <a:gd name="connsiteX25" fmla="*/ 822584 w 849776"/>
                <a:gd name="connsiteY25" fmla="*/ 490709 h 639286"/>
                <a:gd name="connsiteX26" fmla="*/ 819880 w 849776"/>
                <a:gd name="connsiteY26" fmla="*/ 488306 h 639286"/>
                <a:gd name="connsiteX27" fmla="*/ 815373 w 849776"/>
                <a:gd name="connsiteY27" fmla="*/ 484174 h 639286"/>
                <a:gd name="connsiteX28" fmla="*/ 812369 w 849776"/>
                <a:gd name="connsiteY28" fmla="*/ 481395 h 639286"/>
                <a:gd name="connsiteX29" fmla="*/ 812143 w 849776"/>
                <a:gd name="connsiteY29" fmla="*/ 481170 h 639286"/>
                <a:gd name="connsiteX30" fmla="*/ 812068 w 849776"/>
                <a:gd name="connsiteY30" fmla="*/ 481095 h 639286"/>
                <a:gd name="connsiteX31" fmla="*/ 811918 w 849776"/>
                <a:gd name="connsiteY31" fmla="*/ 480944 h 639286"/>
                <a:gd name="connsiteX32" fmla="*/ 807787 w 849776"/>
                <a:gd name="connsiteY32" fmla="*/ 477039 h 639286"/>
                <a:gd name="connsiteX33" fmla="*/ 774210 w 849776"/>
                <a:gd name="connsiteY33" fmla="*/ 530670 h 639286"/>
                <a:gd name="connsiteX34" fmla="*/ 848649 w 849776"/>
                <a:gd name="connsiteY34" fmla="*/ 610142 h 639286"/>
                <a:gd name="connsiteX35" fmla="*/ 849776 w 849776"/>
                <a:gd name="connsiteY35" fmla="*/ 611419 h 63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9776" h="639286">
                  <a:moveTo>
                    <a:pt x="849776" y="611419"/>
                  </a:moveTo>
                  <a:lnTo>
                    <a:pt x="849626" y="611870"/>
                  </a:lnTo>
                  <a:lnTo>
                    <a:pt x="842265" y="630348"/>
                  </a:lnTo>
                  <a:lnTo>
                    <a:pt x="838734" y="639287"/>
                  </a:lnTo>
                  <a:cubicBezTo>
                    <a:pt x="838734" y="639287"/>
                    <a:pt x="426278" y="183714"/>
                    <a:pt x="287916" y="97032"/>
                  </a:cubicBezTo>
                  <a:cubicBezTo>
                    <a:pt x="149554" y="10349"/>
                    <a:pt x="0" y="59249"/>
                    <a:pt x="0" y="59249"/>
                  </a:cubicBezTo>
                  <a:cubicBezTo>
                    <a:pt x="30872" y="14105"/>
                    <a:pt x="84730" y="15908"/>
                    <a:pt x="100278" y="17485"/>
                  </a:cubicBezTo>
                  <a:cubicBezTo>
                    <a:pt x="100278" y="17485"/>
                    <a:pt x="100278" y="17485"/>
                    <a:pt x="100354" y="17485"/>
                  </a:cubicBezTo>
                  <a:cubicBezTo>
                    <a:pt x="102607" y="17710"/>
                    <a:pt x="104034" y="17935"/>
                    <a:pt x="104485" y="18011"/>
                  </a:cubicBezTo>
                  <a:cubicBezTo>
                    <a:pt x="104560" y="18011"/>
                    <a:pt x="104635" y="18011"/>
                    <a:pt x="104635" y="18011"/>
                  </a:cubicBezTo>
                  <a:cubicBezTo>
                    <a:pt x="104635" y="18011"/>
                    <a:pt x="104635" y="18011"/>
                    <a:pt x="104635" y="18011"/>
                  </a:cubicBezTo>
                  <a:cubicBezTo>
                    <a:pt x="104710" y="17935"/>
                    <a:pt x="105086" y="17861"/>
                    <a:pt x="105762" y="17560"/>
                  </a:cubicBezTo>
                  <a:cubicBezTo>
                    <a:pt x="105987" y="17485"/>
                    <a:pt x="106288" y="17410"/>
                    <a:pt x="106588" y="17260"/>
                  </a:cubicBezTo>
                  <a:cubicBezTo>
                    <a:pt x="106889" y="17184"/>
                    <a:pt x="107189" y="17034"/>
                    <a:pt x="107565" y="16884"/>
                  </a:cubicBezTo>
                  <a:cubicBezTo>
                    <a:pt x="109443" y="16208"/>
                    <a:pt x="112147" y="15306"/>
                    <a:pt x="115602" y="14255"/>
                  </a:cubicBezTo>
                  <a:cubicBezTo>
                    <a:pt x="139188" y="7119"/>
                    <a:pt x="198905" y="-6777"/>
                    <a:pt x="280179" y="3889"/>
                  </a:cubicBezTo>
                  <a:cubicBezTo>
                    <a:pt x="290470" y="5241"/>
                    <a:pt x="300160" y="6818"/>
                    <a:pt x="309173" y="8471"/>
                  </a:cubicBezTo>
                  <a:cubicBezTo>
                    <a:pt x="309474" y="8546"/>
                    <a:pt x="309849" y="8546"/>
                    <a:pt x="310150" y="8621"/>
                  </a:cubicBezTo>
                  <a:cubicBezTo>
                    <a:pt x="311126" y="8772"/>
                    <a:pt x="312103" y="8997"/>
                    <a:pt x="313004" y="9147"/>
                  </a:cubicBezTo>
                  <a:cubicBezTo>
                    <a:pt x="364082" y="19137"/>
                    <a:pt x="410804" y="44677"/>
                    <a:pt x="447310" y="81708"/>
                  </a:cubicBezTo>
                  <a:lnTo>
                    <a:pt x="839185" y="478766"/>
                  </a:lnTo>
                  <a:cubicBezTo>
                    <a:pt x="839260" y="478841"/>
                    <a:pt x="839260" y="478841"/>
                    <a:pt x="839260" y="478841"/>
                  </a:cubicBezTo>
                  <a:lnTo>
                    <a:pt x="825965" y="493789"/>
                  </a:lnTo>
                  <a:lnTo>
                    <a:pt x="824613" y="492512"/>
                  </a:lnTo>
                  <a:lnTo>
                    <a:pt x="823711" y="491761"/>
                  </a:lnTo>
                  <a:lnTo>
                    <a:pt x="822584" y="490709"/>
                  </a:lnTo>
                  <a:cubicBezTo>
                    <a:pt x="821758" y="489958"/>
                    <a:pt x="820857" y="489132"/>
                    <a:pt x="819880" y="488306"/>
                  </a:cubicBezTo>
                  <a:cubicBezTo>
                    <a:pt x="818453" y="487029"/>
                    <a:pt x="816876" y="485601"/>
                    <a:pt x="815373" y="484174"/>
                  </a:cubicBezTo>
                  <a:lnTo>
                    <a:pt x="812369" y="481395"/>
                  </a:lnTo>
                  <a:lnTo>
                    <a:pt x="812143" y="481170"/>
                  </a:lnTo>
                  <a:cubicBezTo>
                    <a:pt x="812143" y="481170"/>
                    <a:pt x="812143" y="481170"/>
                    <a:pt x="812068" y="481095"/>
                  </a:cubicBezTo>
                  <a:lnTo>
                    <a:pt x="811918" y="480944"/>
                  </a:lnTo>
                  <a:cubicBezTo>
                    <a:pt x="810266" y="479367"/>
                    <a:pt x="808763" y="478015"/>
                    <a:pt x="807787" y="477039"/>
                  </a:cubicBezTo>
                  <a:cubicBezTo>
                    <a:pt x="803580" y="472832"/>
                    <a:pt x="774210" y="530670"/>
                    <a:pt x="774210" y="530670"/>
                  </a:cubicBezTo>
                  <a:lnTo>
                    <a:pt x="848649" y="610142"/>
                  </a:lnTo>
                  <a:lnTo>
                    <a:pt x="849776" y="61141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9127D383-75A1-45B0-896C-4E48D481AF86}"/>
                </a:ext>
              </a:extLst>
            </p:cNvPr>
            <p:cNvSpPr/>
            <p:nvPr/>
          </p:nvSpPr>
          <p:spPr>
            <a:xfrm>
              <a:off x="4079162" y="5247928"/>
              <a:ext cx="1473005" cy="999611"/>
            </a:xfrm>
            <a:custGeom>
              <a:avLst/>
              <a:gdLst>
                <a:gd name="connsiteX0" fmla="*/ 929623 w 1473005"/>
                <a:gd name="connsiteY0" fmla="*/ 999612 h 999611"/>
                <a:gd name="connsiteX1" fmla="*/ 0 w 1473005"/>
                <a:gd name="connsiteY1" fmla="*/ 747301 h 999611"/>
                <a:gd name="connsiteX2" fmla="*/ 654853 w 1473005"/>
                <a:gd name="connsiteY2" fmla="*/ 92448 h 999611"/>
                <a:gd name="connsiteX3" fmla="*/ 1101336 w 1473005"/>
                <a:gd name="connsiteY3" fmla="*/ 92448 h 999611"/>
                <a:gd name="connsiteX4" fmla="*/ 1473005 w 1473005"/>
                <a:gd name="connsiteY4" fmla="*/ 485149 h 999611"/>
                <a:gd name="connsiteX5" fmla="*/ 929623 w 1473005"/>
                <a:gd name="connsiteY5" fmla="*/ 999612 h 9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005" h="999611">
                  <a:moveTo>
                    <a:pt x="929623" y="999612"/>
                  </a:moveTo>
                  <a:lnTo>
                    <a:pt x="0" y="747301"/>
                  </a:lnTo>
                  <a:lnTo>
                    <a:pt x="654853" y="92448"/>
                  </a:lnTo>
                  <a:cubicBezTo>
                    <a:pt x="778116" y="-30816"/>
                    <a:pt x="978073" y="-30816"/>
                    <a:pt x="1101336" y="92448"/>
                  </a:cubicBezTo>
                  <a:lnTo>
                    <a:pt x="1473005" y="485149"/>
                  </a:lnTo>
                  <a:lnTo>
                    <a:pt x="929623" y="999612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D3E58019-2F0D-427C-A980-C31A4E690E0D}"/>
                </a:ext>
              </a:extLst>
            </p:cNvPr>
            <p:cNvSpPr/>
            <p:nvPr/>
          </p:nvSpPr>
          <p:spPr>
            <a:xfrm>
              <a:off x="5182376" y="5385595"/>
              <a:ext cx="153835" cy="563062"/>
            </a:xfrm>
            <a:custGeom>
              <a:avLst/>
              <a:gdLst>
                <a:gd name="connsiteX0" fmla="*/ 142193 w 153835"/>
                <a:gd name="connsiteY0" fmla="*/ 563062 h 563062"/>
                <a:gd name="connsiteX1" fmla="*/ 99678 w 153835"/>
                <a:gd name="connsiteY1" fmla="*/ 518519 h 563062"/>
                <a:gd name="connsiteX2" fmla="*/ 0 w 153835"/>
                <a:gd name="connsiteY2" fmla="*/ 37182 h 563062"/>
                <a:gd name="connsiteX3" fmla="*/ 47097 w 153835"/>
                <a:gd name="connsiteY3" fmla="*/ 0 h 563062"/>
                <a:gd name="connsiteX4" fmla="*/ 57012 w 153835"/>
                <a:gd name="connsiteY4" fmla="*/ 12619 h 563062"/>
                <a:gd name="connsiteX5" fmla="*/ 17727 w 153835"/>
                <a:gd name="connsiteY5" fmla="*/ 43642 h 563062"/>
                <a:gd name="connsiteX6" fmla="*/ 114475 w 153835"/>
                <a:gd name="connsiteY6" fmla="*/ 510782 h 563062"/>
                <a:gd name="connsiteX7" fmla="*/ 153836 w 153835"/>
                <a:gd name="connsiteY7" fmla="*/ 551945 h 5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35" h="563062">
                  <a:moveTo>
                    <a:pt x="142193" y="563062"/>
                  </a:moveTo>
                  <a:lnTo>
                    <a:pt x="99678" y="518519"/>
                  </a:lnTo>
                  <a:lnTo>
                    <a:pt x="0" y="37182"/>
                  </a:lnTo>
                  <a:lnTo>
                    <a:pt x="47097" y="0"/>
                  </a:lnTo>
                  <a:lnTo>
                    <a:pt x="57012" y="12619"/>
                  </a:lnTo>
                  <a:lnTo>
                    <a:pt x="17727" y="43642"/>
                  </a:lnTo>
                  <a:lnTo>
                    <a:pt x="114475" y="510782"/>
                  </a:lnTo>
                  <a:lnTo>
                    <a:pt x="153836" y="551945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07DB03C3-8B7D-45E5-AD72-A6BB7E02106C}"/>
                </a:ext>
              </a:extLst>
            </p:cNvPr>
            <p:cNvSpPr/>
            <p:nvPr/>
          </p:nvSpPr>
          <p:spPr>
            <a:xfrm>
              <a:off x="5285433" y="5630846"/>
              <a:ext cx="113273" cy="113273"/>
            </a:xfrm>
            <a:custGeom>
              <a:avLst/>
              <a:gdLst>
                <a:gd name="connsiteX0" fmla="*/ 113273 w 113273"/>
                <a:gd name="connsiteY0" fmla="*/ 56637 h 113273"/>
                <a:gd name="connsiteX1" fmla="*/ 56637 w 113273"/>
                <a:gd name="connsiteY1" fmla="*/ 113273 h 113273"/>
                <a:gd name="connsiteX2" fmla="*/ 0 w 113273"/>
                <a:gd name="connsiteY2" fmla="*/ 56637 h 113273"/>
                <a:gd name="connsiteX3" fmla="*/ 56637 w 113273"/>
                <a:gd name="connsiteY3" fmla="*/ 0 h 113273"/>
                <a:gd name="connsiteX4" fmla="*/ 113273 w 113273"/>
                <a:gd name="connsiteY4" fmla="*/ 56637 h 11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73" h="113273">
                  <a:moveTo>
                    <a:pt x="113273" y="56637"/>
                  </a:moveTo>
                  <a:cubicBezTo>
                    <a:pt x="113273" y="87916"/>
                    <a:pt x="87916" y="113273"/>
                    <a:pt x="56637" y="113273"/>
                  </a:cubicBezTo>
                  <a:cubicBezTo>
                    <a:pt x="25357" y="113273"/>
                    <a:pt x="0" y="87916"/>
                    <a:pt x="0" y="56637"/>
                  </a:cubicBezTo>
                  <a:cubicBezTo>
                    <a:pt x="0" y="25357"/>
                    <a:pt x="25357" y="0"/>
                    <a:pt x="56637" y="0"/>
                  </a:cubicBezTo>
                  <a:cubicBezTo>
                    <a:pt x="87916" y="0"/>
                    <a:pt x="113273" y="25357"/>
                    <a:pt x="113273" y="5663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F2BD0C51-EBB5-414C-907E-F27F4AC05A22}"/>
                </a:ext>
              </a:extLst>
            </p:cNvPr>
            <p:cNvSpPr/>
            <p:nvPr/>
          </p:nvSpPr>
          <p:spPr>
            <a:xfrm rot="2700000">
              <a:off x="5249921" y="5465483"/>
              <a:ext cx="18778" cy="55058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3C878902-3D6C-4698-A990-EC76141193FE}"/>
                </a:ext>
              </a:extLst>
            </p:cNvPr>
            <p:cNvSpPr/>
            <p:nvPr/>
          </p:nvSpPr>
          <p:spPr>
            <a:xfrm rot="2700000">
              <a:off x="5274263" y="5488125"/>
              <a:ext cx="18778" cy="55058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D56B46B0-CE3D-492B-AE43-0B529042B1BB}"/>
                </a:ext>
              </a:extLst>
            </p:cNvPr>
            <p:cNvSpPr/>
            <p:nvPr/>
          </p:nvSpPr>
          <p:spPr>
            <a:xfrm rot="2700000">
              <a:off x="5298701" y="5514221"/>
              <a:ext cx="18778" cy="55058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C4B9DBAB-58A7-48C5-B0E1-5CE372A83185}"/>
                </a:ext>
              </a:extLst>
            </p:cNvPr>
            <p:cNvSpPr/>
            <p:nvPr/>
          </p:nvSpPr>
          <p:spPr>
            <a:xfrm rot="2700000">
              <a:off x="5324803" y="5820766"/>
              <a:ext cx="18778" cy="55058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84D6B175-1301-482E-BCCF-25A5E9C69517}"/>
                </a:ext>
              </a:extLst>
            </p:cNvPr>
            <p:cNvSpPr/>
            <p:nvPr/>
          </p:nvSpPr>
          <p:spPr>
            <a:xfrm rot="2700000">
              <a:off x="5349190" y="5843355"/>
              <a:ext cx="18778" cy="55058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560FE4F-0DF6-47FA-92DE-1CC64FF667C5}"/>
                </a:ext>
              </a:extLst>
            </p:cNvPr>
            <p:cNvSpPr/>
            <p:nvPr/>
          </p:nvSpPr>
          <p:spPr>
            <a:xfrm>
              <a:off x="3880711" y="5165959"/>
              <a:ext cx="912493" cy="932325"/>
            </a:xfrm>
            <a:custGeom>
              <a:avLst/>
              <a:gdLst>
                <a:gd name="connsiteX0" fmla="*/ 912494 w 912493"/>
                <a:gd name="connsiteY0" fmla="*/ 0 h 932325"/>
                <a:gd name="connsiteX1" fmla="*/ 227971 w 912493"/>
                <a:gd name="connsiteY1" fmla="*/ 676110 h 932325"/>
                <a:gd name="connsiteX2" fmla="*/ 42962 w 912493"/>
                <a:gd name="connsiteY2" fmla="*/ 893268 h 932325"/>
                <a:gd name="connsiteX3" fmla="*/ 79168 w 912493"/>
                <a:gd name="connsiteY3" fmla="*/ 928722 h 932325"/>
                <a:gd name="connsiteX4" fmla="*/ 52577 w 912493"/>
                <a:gd name="connsiteY4" fmla="*/ 925717 h 932325"/>
                <a:gd name="connsiteX5" fmla="*/ 5330 w 912493"/>
                <a:gd name="connsiteY5" fmla="*/ 874113 h 932325"/>
                <a:gd name="connsiteX6" fmla="*/ 6006 w 912493"/>
                <a:gd name="connsiteY6" fmla="*/ 845870 h 932325"/>
                <a:gd name="connsiteX7" fmla="*/ 176742 w 912493"/>
                <a:gd name="connsiteY7" fmla="*/ 676035 h 932325"/>
                <a:gd name="connsiteX8" fmla="*/ 176817 w 912493"/>
                <a:gd name="connsiteY8" fmla="*/ 676035 h 932325"/>
                <a:gd name="connsiteX9" fmla="*/ 912494 w 912493"/>
                <a:gd name="connsiteY9" fmla="*/ 0 h 93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2493" h="932325">
                  <a:moveTo>
                    <a:pt x="912494" y="0"/>
                  </a:moveTo>
                  <a:cubicBezTo>
                    <a:pt x="905433" y="7211"/>
                    <a:pt x="454593" y="471046"/>
                    <a:pt x="227971" y="676110"/>
                  </a:cubicBezTo>
                  <a:cubicBezTo>
                    <a:pt x="-379" y="882752"/>
                    <a:pt x="16822" y="854283"/>
                    <a:pt x="42962" y="893268"/>
                  </a:cubicBezTo>
                  <a:cubicBezTo>
                    <a:pt x="56333" y="913248"/>
                    <a:pt x="69478" y="923464"/>
                    <a:pt x="79168" y="928722"/>
                  </a:cubicBezTo>
                  <a:cubicBezTo>
                    <a:pt x="70905" y="934431"/>
                    <a:pt x="59488" y="933304"/>
                    <a:pt x="52577" y="925717"/>
                  </a:cubicBezTo>
                  <a:lnTo>
                    <a:pt x="5330" y="874113"/>
                  </a:lnTo>
                  <a:cubicBezTo>
                    <a:pt x="-2032" y="866076"/>
                    <a:pt x="-1731" y="853607"/>
                    <a:pt x="6006" y="845870"/>
                  </a:cubicBezTo>
                  <a:lnTo>
                    <a:pt x="176742" y="676035"/>
                  </a:lnTo>
                  <a:cubicBezTo>
                    <a:pt x="176742" y="676035"/>
                    <a:pt x="176817" y="676035"/>
                    <a:pt x="176817" y="676035"/>
                  </a:cubicBezTo>
                  <a:lnTo>
                    <a:pt x="91249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C7968345-7549-4D5E-997C-99084DB29271}"/>
                </a:ext>
              </a:extLst>
            </p:cNvPr>
            <p:cNvSpPr/>
            <p:nvPr/>
          </p:nvSpPr>
          <p:spPr>
            <a:xfrm>
              <a:off x="4893558" y="5123669"/>
              <a:ext cx="1051" cy="450"/>
            </a:xfrm>
            <a:custGeom>
              <a:avLst/>
              <a:gdLst>
                <a:gd name="connsiteX0" fmla="*/ 225 w 1051"/>
                <a:gd name="connsiteY0" fmla="*/ 0 h 450"/>
                <a:gd name="connsiteX1" fmla="*/ 1052 w 1051"/>
                <a:gd name="connsiteY1" fmla="*/ 150 h 450"/>
                <a:gd name="connsiteX2" fmla="*/ 75 w 1051"/>
                <a:gd name="connsiteY2" fmla="*/ 451 h 450"/>
                <a:gd name="connsiteX3" fmla="*/ 0 w 1051"/>
                <a:gd name="connsiteY3" fmla="*/ 451 h 450"/>
                <a:gd name="connsiteX4" fmla="*/ 225 w 1051"/>
                <a:gd name="connsiteY4" fmla="*/ 0 h 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" h="450">
                  <a:moveTo>
                    <a:pt x="225" y="0"/>
                  </a:moveTo>
                  <a:cubicBezTo>
                    <a:pt x="526" y="75"/>
                    <a:pt x="751" y="75"/>
                    <a:pt x="1052" y="150"/>
                  </a:cubicBezTo>
                  <a:cubicBezTo>
                    <a:pt x="526" y="301"/>
                    <a:pt x="225" y="375"/>
                    <a:pt x="75" y="451"/>
                  </a:cubicBezTo>
                  <a:cubicBezTo>
                    <a:pt x="75" y="451"/>
                    <a:pt x="0" y="451"/>
                    <a:pt x="0" y="451"/>
                  </a:cubicBezTo>
                  <a:cubicBezTo>
                    <a:pt x="150" y="301"/>
                    <a:pt x="150" y="15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587127E-E981-4E00-AF74-EA6716508640}"/>
                </a:ext>
              </a:extLst>
            </p:cNvPr>
            <p:cNvSpPr/>
            <p:nvPr/>
          </p:nvSpPr>
          <p:spPr>
            <a:xfrm>
              <a:off x="4907905" y="5106155"/>
              <a:ext cx="724634" cy="494344"/>
            </a:xfrm>
            <a:custGeom>
              <a:avLst/>
              <a:gdLst>
                <a:gd name="connsiteX0" fmla="*/ 724634 w 724634"/>
                <a:gd name="connsiteY0" fmla="*/ 479396 h 494344"/>
                <a:gd name="connsiteX1" fmla="*/ 711339 w 724634"/>
                <a:gd name="connsiteY1" fmla="*/ 494345 h 494344"/>
                <a:gd name="connsiteX2" fmla="*/ 709987 w 724634"/>
                <a:gd name="connsiteY2" fmla="*/ 493067 h 494344"/>
                <a:gd name="connsiteX3" fmla="*/ 709086 w 724634"/>
                <a:gd name="connsiteY3" fmla="*/ 492316 h 494344"/>
                <a:gd name="connsiteX4" fmla="*/ 697743 w 724634"/>
                <a:gd name="connsiteY4" fmla="*/ 481950 h 494344"/>
                <a:gd name="connsiteX5" fmla="*/ 697518 w 724634"/>
                <a:gd name="connsiteY5" fmla="*/ 481725 h 494344"/>
                <a:gd name="connsiteX6" fmla="*/ 697443 w 724634"/>
                <a:gd name="connsiteY6" fmla="*/ 481650 h 494344"/>
                <a:gd name="connsiteX7" fmla="*/ 247880 w 724634"/>
                <a:gd name="connsiteY7" fmla="*/ 50715 h 494344"/>
                <a:gd name="connsiteX8" fmla="*/ 901 w 724634"/>
                <a:gd name="connsiteY8" fmla="*/ 14735 h 494344"/>
                <a:gd name="connsiteX9" fmla="*/ 0 w 724634"/>
                <a:gd name="connsiteY9" fmla="*/ 14885 h 494344"/>
                <a:gd name="connsiteX10" fmla="*/ 165478 w 724634"/>
                <a:gd name="connsiteY10" fmla="*/ 4369 h 494344"/>
                <a:gd name="connsiteX11" fmla="*/ 194473 w 724634"/>
                <a:gd name="connsiteY11" fmla="*/ 8951 h 494344"/>
                <a:gd name="connsiteX12" fmla="*/ 195449 w 724634"/>
                <a:gd name="connsiteY12" fmla="*/ 9101 h 494344"/>
                <a:gd name="connsiteX13" fmla="*/ 198304 w 724634"/>
                <a:gd name="connsiteY13" fmla="*/ 9627 h 494344"/>
                <a:gd name="connsiteX14" fmla="*/ 332609 w 724634"/>
                <a:gd name="connsiteY14" fmla="*/ 82188 h 494344"/>
                <a:gd name="connsiteX15" fmla="*/ 724484 w 724634"/>
                <a:gd name="connsiteY15" fmla="*/ 479246 h 494344"/>
                <a:gd name="connsiteX16" fmla="*/ 724634 w 724634"/>
                <a:gd name="connsiteY16" fmla="*/ 479396 h 49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634" h="494344">
                  <a:moveTo>
                    <a:pt x="724634" y="479396"/>
                  </a:moveTo>
                  <a:lnTo>
                    <a:pt x="711339" y="494345"/>
                  </a:lnTo>
                  <a:lnTo>
                    <a:pt x="709987" y="493067"/>
                  </a:lnTo>
                  <a:lnTo>
                    <a:pt x="709086" y="492316"/>
                  </a:lnTo>
                  <a:lnTo>
                    <a:pt x="697743" y="481950"/>
                  </a:lnTo>
                  <a:lnTo>
                    <a:pt x="697518" y="481725"/>
                  </a:lnTo>
                  <a:cubicBezTo>
                    <a:pt x="697518" y="481725"/>
                    <a:pt x="697518" y="481725"/>
                    <a:pt x="697443" y="481650"/>
                  </a:cubicBezTo>
                  <a:cubicBezTo>
                    <a:pt x="692185" y="476091"/>
                    <a:pt x="355294" y="121999"/>
                    <a:pt x="247880" y="50715"/>
                  </a:cubicBezTo>
                  <a:cubicBezTo>
                    <a:pt x="160220" y="-7424"/>
                    <a:pt x="42515" y="7073"/>
                    <a:pt x="901" y="14735"/>
                  </a:cubicBezTo>
                  <a:cubicBezTo>
                    <a:pt x="601" y="14810"/>
                    <a:pt x="300" y="14810"/>
                    <a:pt x="0" y="14885"/>
                  </a:cubicBezTo>
                  <a:cubicBezTo>
                    <a:pt x="22910" y="7599"/>
                    <a:pt x="83227" y="-7424"/>
                    <a:pt x="165478" y="4369"/>
                  </a:cubicBezTo>
                  <a:cubicBezTo>
                    <a:pt x="175769" y="5721"/>
                    <a:pt x="185459" y="7299"/>
                    <a:pt x="194473" y="8951"/>
                  </a:cubicBezTo>
                  <a:cubicBezTo>
                    <a:pt x="194773" y="9026"/>
                    <a:pt x="195149" y="9026"/>
                    <a:pt x="195449" y="9101"/>
                  </a:cubicBezTo>
                  <a:cubicBezTo>
                    <a:pt x="196426" y="9252"/>
                    <a:pt x="197402" y="9477"/>
                    <a:pt x="198304" y="9627"/>
                  </a:cubicBezTo>
                  <a:cubicBezTo>
                    <a:pt x="249382" y="19618"/>
                    <a:pt x="296103" y="45156"/>
                    <a:pt x="332609" y="82188"/>
                  </a:cubicBezTo>
                  <a:lnTo>
                    <a:pt x="724484" y="479246"/>
                  </a:lnTo>
                  <a:cubicBezTo>
                    <a:pt x="724559" y="479396"/>
                    <a:pt x="724634" y="479396"/>
                    <a:pt x="724634" y="4793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03D5AEB5-DBF2-4EC6-9707-21A0A356A9C0}"/>
                </a:ext>
              </a:extLst>
            </p:cNvPr>
            <p:cNvSpPr/>
            <p:nvPr/>
          </p:nvSpPr>
          <p:spPr>
            <a:xfrm>
              <a:off x="5640352" y="5637305"/>
              <a:ext cx="47602" cy="81199"/>
            </a:xfrm>
            <a:custGeom>
              <a:avLst/>
              <a:gdLst>
                <a:gd name="connsiteX0" fmla="*/ 2704 w 47602"/>
                <a:gd name="connsiteY0" fmla="*/ 80673 h 81199"/>
                <a:gd name="connsiteX1" fmla="*/ 2554 w 47602"/>
                <a:gd name="connsiteY1" fmla="*/ 81124 h 81199"/>
                <a:gd name="connsiteX2" fmla="*/ 2178 w 47602"/>
                <a:gd name="connsiteY2" fmla="*/ 81124 h 81199"/>
                <a:gd name="connsiteX3" fmla="*/ 0 w 47602"/>
                <a:gd name="connsiteY3" fmla="*/ 81199 h 81199"/>
                <a:gd name="connsiteX4" fmla="*/ 1653 w 47602"/>
                <a:gd name="connsiteY4" fmla="*/ 79547 h 81199"/>
                <a:gd name="connsiteX5" fmla="*/ 25539 w 47602"/>
                <a:gd name="connsiteY5" fmla="*/ 35079 h 81199"/>
                <a:gd name="connsiteX6" fmla="*/ 16676 w 47602"/>
                <a:gd name="connsiteY6" fmla="*/ 12995 h 81199"/>
                <a:gd name="connsiteX7" fmla="*/ 31699 w 47602"/>
                <a:gd name="connsiteY7" fmla="*/ 0 h 81199"/>
                <a:gd name="connsiteX8" fmla="*/ 31699 w 47602"/>
                <a:gd name="connsiteY8" fmla="*/ 0 h 81199"/>
                <a:gd name="connsiteX9" fmla="*/ 47548 w 47602"/>
                <a:gd name="connsiteY9" fmla="*/ 30121 h 81199"/>
                <a:gd name="connsiteX10" fmla="*/ 2704 w 47602"/>
                <a:gd name="connsiteY10" fmla="*/ 80673 h 8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2" h="81199">
                  <a:moveTo>
                    <a:pt x="2704" y="80673"/>
                  </a:moveTo>
                  <a:lnTo>
                    <a:pt x="2554" y="81124"/>
                  </a:lnTo>
                  <a:cubicBezTo>
                    <a:pt x="2404" y="81124"/>
                    <a:pt x="2254" y="81124"/>
                    <a:pt x="2178" y="81124"/>
                  </a:cubicBezTo>
                  <a:cubicBezTo>
                    <a:pt x="751" y="81199"/>
                    <a:pt x="0" y="81199"/>
                    <a:pt x="0" y="81199"/>
                  </a:cubicBezTo>
                  <a:cubicBezTo>
                    <a:pt x="0" y="81199"/>
                    <a:pt x="601" y="80598"/>
                    <a:pt x="1653" y="79547"/>
                  </a:cubicBezTo>
                  <a:cubicBezTo>
                    <a:pt x="7587" y="73312"/>
                    <a:pt x="27567" y="51003"/>
                    <a:pt x="25539" y="35079"/>
                  </a:cubicBezTo>
                  <a:cubicBezTo>
                    <a:pt x="23060" y="16450"/>
                    <a:pt x="16676" y="12995"/>
                    <a:pt x="16676" y="12995"/>
                  </a:cubicBezTo>
                  <a:lnTo>
                    <a:pt x="31699" y="0"/>
                  </a:lnTo>
                  <a:cubicBezTo>
                    <a:pt x="31699" y="0"/>
                    <a:pt x="31699" y="0"/>
                    <a:pt x="31699" y="0"/>
                  </a:cubicBezTo>
                  <a:cubicBezTo>
                    <a:pt x="32375" y="826"/>
                    <a:pt x="45595" y="16300"/>
                    <a:pt x="47548" y="30121"/>
                  </a:cubicBezTo>
                  <a:cubicBezTo>
                    <a:pt x="49050" y="40337"/>
                    <a:pt x="19455" y="66702"/>
                    <a:pt x="2704" y="8067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B77A85B2-C198-418E-A76F-A7128687B3A2}"/>
                </a:ext>
              </a:extLst>
            </p:cNvPr>
            <p:cNvSpPr/>
            <p:nvPr/>
          </p:nvSpPr>
          <p:spPr>
            <a:xfrm>
              <a:off x="5619245" y="4534091"/>
              <a:ext cx="1000456" cy="1103289"/>
            </a:xfrm>
            <a:custGeom>
              <a:avLst/>
              <a:gdLst>
                <a:gd name="connsiteX0" fmla="*/ 1000457 w 1000456"/>
                <a:gd name="connsiteY0" fmla="*/ 14122 h 1103289"/>
                <a:gd name="connsiteX1" fmla="*/ 36356 w 1000456"/>
                <a:gd name="connsiteY1" fmla="*/ 1065506 h 1103289"/>
                <a:gd name="connsiteX2" fmla="*/ 26666 w 1000456"/>
                <a:gd name="connsiteY2" fmla="*/ 1076023 h 1103289"/>
                <a:gd name="connsiteX3" fmla="*/ 1728 w 1000456"/>
                <a:gd name="connsiteY3" fmla="*/ 1103289 h 1103289"/>
                <a:gd name="connsiteX4" fmla="*/ 0 w 1000456"/>
                <a:gd name="connsiteY4" fmla="*/ 1066408 h 1103289"/>
                <a:gd name="connsiteX5" fmla="*/ 12845 w 1000456"/>
                <a:gd name="connsiteY5" fmla="*/ 1052511 h 1103289"/>
                <a:gd name="connsiteX6" fmla="*/ 13671 w 1000456"/>
                <a:gd name="connsiteY6" fmla="*/ 1051610 h 1103289"/>
                <a:gd name="connsiteX7" fmla="*/ 500191 w 1000456"/>
                <a:gd name="connsiteY7" fmla="*/ 524603 h 1103289"/>
                <a:gd name="connsiteX8" fmla="*/ 525054 w 1000456"/>
                <a:gd name="connsiteY8" fmla="*/ 497787 h 1103289"/>
                <a:gd name="connsiteX9" fmla="*/ 926469 w 1000456"/>
                <a:gd name="connsiteY9" fmla="*/ 65200 h 1103289"/>
                <a:gd name="connsiteX10" fmla="*/ 934957 w 1000456"/>
                <a:gd name="connsiteY10" fmla="*/ 56036 h 1103289"/>
                <a:gd name="connsiteX11" fmla="*/ 940290 w 1000456"/>
                <a:gd name="connsiteY11" fmla="*/ 50252 h 1103289"/>
                <a:gd name="connsiteX12" fmla="*/ 945398 w 1000456"/>
                <a:gd name="connsiteY12" fmla="*/ 44769 h 1103289"/>
                <a:gd name="connsiteX13" fmla="*/ 950205 w 1000456"/>
                <a:gd name="connsiteY13" fmla="*/ 39586 h 1103289"/>
                <a:gd name="connsiteX14" fmla="*/ 954787 w 1000456"/>
                <a:gd name="connsiteY14" fmla="*/ 34703 h 1103289"/>
                <a:gd name="connsiteX15" fmla="*/ 987011 w 1000456"/>
                <a:gd name="connsiteY15" fmla="*/ 0 h 1103289"/>
                <a:gd name="connsiteX16" fmla="*/ 987011 w 1000456"/>
                <a:gd name="connsiteY16" fmla="*/ 0 h 1103289"/>
                <a:gd name="connsiteX17" fmla="*/ 990016 w 1000456"/>
                <a:gd name="connsiteY17" fmla="*/ 3155 h 1103289"/>
                <a:gd name="connsiteX18" fmla="*/ 990091 w 1000456"/>
                <a:gd name="connsiteY18" fmla="*/ 3230 h 110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456" h="1103289">
                  <a:moveTo>
                    <a:pt x="1000457" y="14122"/>
                  </a:moveTo>
                  <a:lnTo>
                    <a:pt x="36356" y="1065506"/>
                  </a:lnTo>
                  <a:lnTo>
                    <a:pt x="26666" y="1076023"/>
                  </a:lnTo>
                  <a:lnTo>
                    <a:pt x="1728" y="1103289"/>
                  </a:lnTo>
                  <a:lnTo>
                    <a:pt x="0" y="1066408"/>
                  </a:lnTo>
                  <a:lnTo>
                    <a:pt x="12845" y="1052511"/>
                  </a:lnTo>
                  <a:lnTo>
                    <a:pt x="13671" y="1051610"/>
                  </a:lnTo>
                  <a:lnTo>
                    <a:pt x="500191" y="524603"/>
                  </a:lnTo>
                  <a:lnTo>
                    <a:pt x="525054" y="497787"/>
                  </a:lnTo>
                  <a:lnTo>
                    <a:pt x="926469" y="65200"/>
                  </a:lnTo>
                  <a:lnTo>
                    <a:pt x="934957" y="56036"/>
                  </a:lnTo>
                  <a:lnTo>
                    <a:pt x="940290" y="50252"/>
                  </a:lnTo>
                  <a:lnTo>
                    <a:pt x="945398" y="44769"/>
                  </a:lnTo>
                  <a:lnTo>
                    <a:pt x="950205" y="39586"/>
                  </a:lnTo>
                  <a:lnTo>
                    <a:pt x="954787" y="34703"/>
                  </a:lnTo>
                  <a:lnTo>
                    <a:pt x="987011" y="0"/>
                  </a:lnTo>
                  <a:lnTo>
                    <a:pt x="987011" y="0"/>
                  </a:lnTo>
                  <a:lnTo>
                    <a:pt x="990016" y="3155"/>
                  </a:lnTo>
                  <a:lnTo>
                    <a:pt x="990091" y="323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6565451B-BCFC-413C-A051-45EF077BD792}"/>
                </a:ext>
              </a:extLst>
            </p:cNvPr>
            <p:cNvSpPr/>
            <p:nvPr/>
          </p:nvSpPr>
          <p:spPr>
            <a:xfrm>
              <a:off x="6634499" y="4561884"/>
              <a:ext cx="17351" cy="16450"/>
            </a:xfrm>
            <a:custGeom>
              <a:avLst/>
              <a:gdLst>
                <a:gd name="connsiteX0" fmla="*/ 0 w 17351"/>
                <a:gd name="connsiteY0" fmla="*/ 0 h 16450"/>
                <a:gd name="connsiteX1" fmla="*/ 14648 w 17351"/>
                <a:gd name="connsiteY1" fmla="*/ 13896 h 16450"/>
                <a:gd name="connsiteX2" fmla="*/ 17352 w 17351"/>
                <a:gd name="connsiteY2" fmla="*/ 16450 h 16450"/>
                <a:gd name="connsiteX3" fmla="*/ 14197 w 17351"/>
                <a:gd name="connsiteY3" fmla="*/ 14197 h 16450"/>
                <a:gd name="connsiteX4" fmla="*/ 0 w 17351"/>
                <a:gd name="connsiteY4" fmla="*/ 0 h 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" h="16450">
                  <a:moveTo>
                    <a:pt x="0" y="0"/>
                  </a:moveTo>
                  <a:cubicBezTo>
                    <a:pt x="6234" y="5934"/>
                    <a:pt x="11568" y="10967"/>
                    <a:pt x="14648" y="13896"/>
                  </a:cubicBezTo>
                  <a:cubicBezTo>
                    <a:pt x="16150" y="15323"/>
                    <a:pt x="17051" y="16149"/>
                    <a:pt x="17352" y="16450"/>
                  </a:cubicBezTo>
                  <a:cubicBezTo>
                    <a:pt x="17051" y="16300"/>
                    <a:pt x="15924" y="15474"/>
                    <a:pt x="14197" y="14197"/>
                  </a:cubicBezTo>
                  <a:cubicBezTo>
                    <a:pt x="10666" y="11492"/>
                    <a:pt x="4882" y="6535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F1BC1D1D-318B-46C0-B988-C4A5A3646308}"/>
                </a:ext>
              </a:extLst>
            </p:cNvPr>
            <p:cNvSpPr/>
            <p:nvPr/>
          </p:nvSpPr>
          <p:spPr>
            <a:xfrm>
              <a:off x="6600730" y="4390725"/>
              <a:ext cx="173933" cy="171083"/>
            </a:xfrm>
            <a:custGeom>
              <a:avLst/>
              <a:gdLst>
                <a:gd name="connsiteX0" fmla="*/ 173933 w 173933"/>
                <a:gd name="connsiteY0" fmla="*/ 40759 h 171083"/>
                <a:gd name="connsiteX1" fmla="*/ 140357 w 173933"/>
                <a:gd name="connsiteY1" fmla="*/ 30844 h 171083"/>
                <a:gd name="connsiteX2" fmla="*/ 30464 w 173933"/>
                <a:gd name="connsiteY2" fmla="*/ 128719 h 171083"/>
                <a:gd name="connsiteX3" fmla="*/ 33769 w 173933"/>
                <a:gd name="connsiteY3" fmla="*/ 171084 h 171083"/>
                <a:gd name="connsiteX4" fmla="*/ 8605 w 173933"/>
                <a:gd name="connsiteY4" fmla="*/ 146521 h 171083"/>
                <a:gd name="connsiteX5" fmla="*/ 8530 w 173933"/>
                <a:gd name="connsiteY5" fmla="*/ 146446 h 171083"/>
                <a:gd name="connsiteX6" fmla="*/ 5451 w 173933"/>
                <a:gd name="connsiteY6" fmla="*/ 143291 h 171083"/>
                <a:gd name="connsiteX7" fmla="*/ 5451 w 173933"/>
                <a:gd name="connsiteY7" fmla="*/ 143291 h 171083"/>
                <a:gd name="connsiteX8" fmla="*/ 42 w 173933"/>
                <a:gd name="connsiteY8" fmla="*/ 132024 h 171083"/>
                <a:gd name="connsiteX9" fmla="*/ 66519 w 173933"/>
                <a:gd name="connsiteY9" fmla="*/ 51275 h 171083"/>
                <a:gd name="connsiteX10" fmla="*/ 92884 w 173933"/>
                <a:gd name="connsiteY10" fmla="*/ 9887 h 171083"/>
                <a:gd name="connsiteX11" fmla="*/ 140282 w 173933"/>
                <a:gd name="connsiteY11" fmla="*/ 16347 h 171083"/>
                <a:gd name="connsiteX12" fmla="*/ 173933 w 173933"/>
                <a:gd name="connsiteY12" fmla="*/ 40759 h 17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33" h="171083">
                  <a:moveTo>
                    <a:pt x="173933" y="40759"/>
                  </a:moveTo>
                  <a:cubicBezTo>
                    <a:pt x="168075" y="35351"/>
                    <a:pt x="157859" y="31219"/>
                    <a:pt x="140357" y="30844"/>
                  </a:cubicBezTo>
                  <a:cubicBezTo>
                    <a:pt x="87401" y="29943"/>
                    <a:pt x="50745" y="96269"/>
                    <a:pt x="30464" y="128719"/>
                  </a:cubicBezTo>
                  <a:cubicBezTo>
                    <a:pt x="20098" y="145319"/>
                    <a:pt x="25807" y="160342"/>
                    <a:pt x="33769" y="171084"/>
                  </a:cubicBezTo>
                  <a:cubicBezTo>
                    <a:pt x="25807" y="163422"/>
                    <a:pt x="16342" y="154333"/>
                    <a:pt x="8605" y="146521"/>
                  </a:cubicBezTo>
                  <a:cubicBezTo>
                    <a:pt x="8605" y="146521"/>
                    <a:pt x="8605" y="146521"/>
                    <a:pt x="8530" y="146446"/>
                  </a:cubicBezTo>
                  <a:cubicBezTo>
                    <a:pt x="7479" y="145319"/>
                    <a:pt x="6427" y="144267"/>
                    <a:pt x="5451" y="143291"/>
                  </a:cubicBezTo>
                  <a:lnTo>
                    <a:pt x="5451" y="143291"/>
                  </a:lnTo>
                  <a:cubicBezTo>
                    <a:pt x="5451" y="143291"/>
                    <a:pt x="-559" y="135254"/>
                    <a:pt x="42" y="132024"/>
                  </a:cubicBezTo>
                  <a:cubicBezTo>
                    <a:pt x="718" y="128794"/>
                    <a:pt x="66519" y="51275"/>
                    <a:pt x="66519" y="51275"/>
                  </a:cubicBezTo>
                  <a:cubicBezTo>
                    <a:pt x="66519" y="51275"/>
                    <a:pt x="76659" y="22206"/>
                    <a:pt x="92884" y="9887"/>
                  </a:cubicBezTo>
                  <a:cubicBezTo>
                    <a:pt x="109109" y="-2432"/>
                    <a:pt x="104753" y="-6263"/>
                    <a:pt x="140282" y="16347"/>
                  </a:cubicBezTo>
                  <a:cubicBezTo>
                    <a:pt x="162892" y="30844"/>
                    <a:pt x="171680" y="36327"/>
                    <a:pt x="173933" y="407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43DE7D75-3187-44DA-88A7-5E4B200D824B}"/>
                </a:ext>
              </a:extLst>
            </p:cNvPr>
            <p:cNvSpPr/>
            <p:nvPr/>
          </p:nvSpPr>
          <p:spPr>
            <a:xfrm>
              <a:off x="4591145" y="5412937"/>
              <a:ext cx="657256" cy="679264"/>
            </a:xfrm>
            <a:custGeom>
              <a:avLst/>
              <a:gdLst>
                <a:gd name="connsiteX0" fmla="*/ 632543 w 657256"/>
                <a:gd name="connsiteY0" fmla="*/ 679265 h 679264"/>
                <a:gd name="connsiteX1" fmla="*/ 0 w 657256"/>
                <a:gd name="connsiteY1" fmla="*/ 26591 h 679264"/>
                <a:gd name="connsiteX2" fmla="*/ 33576 w 657256"/>
                <a:gd name="connsiteY2" fmla="*/ 0 h 679264"/>
                <a:gd name="connsiteX3" fmla="*/ 657256 w 657256"/>
                <a:gd name="connsiteY3" fmla="*/ 644262 h 679264"/>
                <a:gd name="connsiteX4" fmla="*/ 632543 w 657256"/>
                <a:gd name="connsiteY4" fmla="*/ 679265 h 67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56" h="679264">
                  <a:moveTo>
                    <a:pt x="632543" y="679265"/>
                  </a:moveTo>
                  <a:cubicBezTo>
                    <a:pt x="373547" y="496435"/>
                    <a:pt x="15173" y="45670"/>
                    <a:pt x="0" y="26591"/>
                  </a:cubicBezTo>
                  <a:lnTo>
                    <a:pt x="33576" y="0"/>
                  </a:lnTo>
                  <a:cubicBezTo>
                    <a:pt x="37257" y="4657"/>
                    <a:pt x="403293" y="464962"/>
                    <a:pt x="657256" y="644262"/>
                  </a:cubicBezTo>
                  <a:lnTo>
                    <a:pt x="632543" y="679265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478B2DCE-42D9-496C-A156-537FC20142A1}"/>
                </a:ext>
              </a:extLst>
            </p:cNvPr>
            <p:cNvSpPr/>
            <p:nvPr/>
          </p:nvSpPr>
          <p:spPr>
            <a:xfrm>
              <a:off x="4144887" y="5515694"/>
              <a:ext cx="992343" cy="685575"/>
            </a:xfrm>
            <a:custGeom>
              <a:avLst/>
              <a:gdLst>
                <a:gd name="connsiteX0" fmla="*/ 446333 w 992344"/>
                <a:gd name="connsiteY0" fmla="*/ 0 h 685574"/>
                <a:gd name="connsiteX1" fmla="*/ 961697 w 992344"/>
                <a:gd name="connsiteY1" fmla="*/ 544584 h 685574"/>
                <a:gd name="connsiteX2" fmla="*/ 992344 w 992344"/>
                <a:gd name="connsiteY2" fmla="*/ 558630 h 685574"/>
                <a:gd name="connsiteX3" fmla="*/ 856987 w 992344"/>
                <a:gd name="connsiteY3" fmla="*/ 685575 h 685574"/>
                <a:gd name="connsiteX4" fmla="*/ 0 w 992344"/>
                <a:gd name="connsiteY4" fmla="*/ 471873 h 685574"/>
                <a:gd name="connsiteX5" fmla="*/ 446333 w 992344"/>
                <a:gd name="connsiteY5" fmla="*/ 0 h 6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344" h="685574">
                  <a:moveTo>
                    <a:pt x="446333" y="0"/>
                  </a:moveTo>
                  <a:cubicBezTo>
                    <a:pt x="446333" y="0"/>
                    <a:pt x="930975" y="530537"/>
                    <a:pt x="961697" y="544584"/>
                  </a:cubicBezTo>
                  <a:cubicBezTo>
                    <a:pt x="992419" y="558630"/>
                    <a:pt x="992344" y="558630"/>
                    <a:pt x="992344" y="558630"/>
                  </a:cubicBezTo>
                  <a:lnTo>
                    <a:pt x="856987" y="685575"/>
                  </a:lnTo>
                  <a:lnTo>
                    <a:pt x="0" y="471873"/>
                  </a:lnTo>
                  <a:lnTo>
                    <a:pt x="446333" y="0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D5A5A1CD-6C2A-45D5-8ECD-EA0F93FDBDC7}"/>
                </a:ext>
              </a:extLst>
            </p:cNvPr>
            <p:cNvSpPr/>
            <p:nvPr/>
          </p:nvSpPr>
          <p:spPr>
            <a:xfrm>
              <a:off x="7116587" y="1884429"/>
              <a:ext cx="267184" cy="295558"/>
            </a:xfrm>
            <a:custGeom>
              <a:avLst/>
              <a:gdLst>
                <a:gd name="connsiteX0" fmla="*/ 192294 w 267184"/>
                <a:gd name="connsiteY0" fmla="*/ 126324 h 295558"/>
                <a:gd name="connsiteX1" fmla="*/ 219336 w 267184"/>
                <a:gd name="connsiteY1" fmla="*/ 162380 h 295558"/>
                <a:gd name="connsiteX2" fmla="*/ 267184 w 267184"/>
                <a:gd name="connsiteY2" fmla="*/ 192876 h 295558"/>
                <a:gd name="connsiteX3" fmla="*/ 192219 w 267184"/>
                <a:gd name="connsiteY3" fmla="*/ 196332 h 295558"/>
                <a:gd name="connsiteX4" fmla="*/ 125592 w 267184"/>
                <a:gd name="connsiteY4" fmla="*/ 295559 h 295558"/>
                <a:gd name="connsiteX5" fmla="*/ 66627 w 267184"/>
                <a:gd name="connsiteY5" fmla="*/ 236593 h 295558"/>
                <a:gd name="connsiteX6" fmla="*/ 0 w 267184"/>
                <a:gd name="connsiteY6" fmla="*/ 203768 h 295558"/>
                <a:gd name="connsiteX7" fmla="*/ 60393 w 267184"/>
                <a:gd name="connsiteY7" fmla="*/ 657 h 295558"/>
                <a:gd name="connsiteX8" fmla="*/ 192294 w 267184"/>
                <a:gd name="connsiteY8" fmla="*/ 126324 h 29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84" h="295558">
                  <a:moveTo>
                    <a:pt x="192294" y="126324"/>
                  </a:moveTo>
                  <a:cubicBezTo>
                    <a:pt x="192294" y="126324"/>
                    <a:pt x="192970" y="136014"/>
                    <a:pt x="219336" y="162380"/>
                  </a:cubicBezTo>
                  <a:cubicBezTo>
                    <a:pt x="245701" y="188745"/>
                    <a:pt x="267184" y="192876"/>
                    <a:pt x="267184" y="192876"/>
                  </a:cubicBezTo>
                  <a:cubicBezTo>
                    <a:pt x="267184" y="192876"/>
                    <a:pt x="230378" y="184539"/>
                    <a:pt x="192219" y="196332"/>
                  </a:cubicBezTo>
                  <a:cubicBezTo>
                    <a:pt x="154061" y="208125"/>
                    <a:pt x="125592" y="295559"/>
                    <a:pt x="125592" y="295559"/>
                  </a:cubicBezTo>
                  <a:cubicBezTo>
                    <a:pt x="125592" y="295559"/>
                    <a:pt x="102006" y="260855"/>
                    <a:pt x="66627" y="236593"/>
                  </a:cubicBezTo>
                  <a:cubicBezTo>
                    <a:pt x="31248" y="212331"/>
                    <a:pt x="0" y="203768"/>
                    <a:pt x="0" y="203768"/>
                  </a:cubicBezTo>
                  <a:cubicBezTo>
                    <a:pt x="0" y="203768"/>
                    <a:pt x="34703" y="6215"/>
                    <a:pt x="60393" y="657"/>
                  </a:cubicBezTo>
                  <a:cubicBezTo>
                    <a:pt x="86157" y="-4826"/>
                    <a:pt x="181177" y="22891"/>
                    <a:pt x="192294" y="126324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6751A3ED-52C8-4010-A829-6829E01FBEE7}"/>
                </a:ext>
              </a:extLst>
            </p:cNvPr>
            <p:cNvSpPr/>
            <p:nvPr/>
          </p:nvSpPr>
          <p:spPr>
            <a:xfrm>
              <a:off x="7162525" y="1878635"/>
              <a:ext cx="159213" cy="193343"/>
            </a:xfrm>
            <a:custGeom>
              <a:avLst/>
              <a:gdLst>
                <a:gd name="connsiteX0" fmla="*/ 63280 w 159213"/>
                <a:gd name="connsiteY0" fmla="*/ 11934 h 193343"/>
                <a:gd name="connsiteX1" fmla="*/ 83335 w 159213"/>
                <a:gd name="connsiteY1" fmla="*/ 114015 h 193343"/>
                <a:gd name="connsiteX2" fmla="*/ 159201 w 159213"/>
                <a:gd name="connsiteY2" fmla="*/ 193337 h 193343"/>
                <a:gd name="connsiteX3" fmla="*/ 11074 w 159213"/>
                <a:gd name="connsiteY3" fmla="*/ 87650 h 193343"/>
                <a:gd name="connsiteX4" fmla="*/ 63280 w 159213"/>
                <a:gd name="connsiteY4" fmla="*/ 11934 h 1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13" h="193343">
                  <a:moveTo>
                    <a:pt x="63280" y="11934"/>
                  </a:moveTo>
                  <a:cubicBezTo>
                    <a:pt x="63280" y="11934"/>
                    <a:pt x="65608" y="57829"/>
                    <a:pt x="83335" y="114015"/>
                  </a:cubicBezTo>
                  <a:cubicBezTo>
                    <a:pt x="101062" y="170201"/>
                    <a:pt x="157774" y="192661"/>
                    <a:pt x="159201" y="193337"/>
                  </a:cubicBezTo>
                  <a:cubicBezTo>
                    <a:pt x="160629" y="194013"/>
                    <a:pt x="35787" y="145564"/>
                    <a:pt x="11074" y="87650"/>
                  </a:cubicBezTo>
                  <a:cubicBezTo>
                    <a:pt x="-13563" y="29736"/>
                    <a:pt x="2512" y="-24797"/>
                    <a:pt x="63280" y="11934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24E0AE68-D901-48E3-96F8-A7A7C852E855}"/>
                </a:ext>
              </a:extLst>
            </p:cNvPr>
            <p:cNvSpPr/>
            <p:nvPr/>
          </p:nvSpPr>
          <p:spPr>
            <a:xfrm>
              <a:off x="7059581" y="1470025"/>
              <a:ext cx="455703" cy="618201"/>
            </a:xfrm>
            <a:custGeom>
              <a:avLst/>
              <a:gdLst>
                <a:gd name="connsiteX0" fmla="*/ 114169 w 455703"/>
                <a:gd name="connsiteY0" fmla="*/ 433164 h 618201"/>
                <a:gd name="connsiteX1" fmla="*/ 140609 w 455703"/>
                <a:gd name="connsiteY1" fmla="*/ 444206 h 618201"/>
                <a:gd name="connsiteX2" fmla="*/ 160890 w 455703"/>
                <a:gd name="connsiteY2" fmla="*/ 433164 h 618201"/>
                <a:gd name="connsiteX3" fmla="*/ 189809 w 455703"/>
                <a:gd name="connsiteY3" fmla="*/ 544409 h 618201"/>
                <a:gd name="connsiteX4" fmla="*/ 355739 w 455703"/>
                <a:gd name="connsiteY4" fmla="*/ 615092 h 618201"/>
                <a:gd name="connsiteX5" fmla="*/ 401859 w 455703"/>
                <a:gd name="connsiteY5" fmla="*/ 556728 h 618201"/>
                <a:gd name="connsiteX6" fmla="*/ 405239 w 455703"/>
                <a:gd name="connsiteY6" fmla="*/ 519847 h 618201"/>
                <a:gd name="connsiteX7" fmla="*/ 405239 w 455703"/>
                <a:gd name="connsiteY7" fmla="*/ 490326 h 618201"/>
                <a:gd name="connsiteX8" fmla="*/ 418460 w 455703"/>
                <a:gd name="connsiteY8" fmla="*/ 468843 h 618201"/>
                <a:gd name="connsiteX9" fmla="*/ 408169 w 455703"/>
                <a:gd name="connsiteY9" fmla="*/ 444882 h 618201"/>
                <a:gd name="connsiteX10" fmla="*/ 409221 w 455703"/>
                <a:gd name="connsiteY10" fmla="*/ 424000 h 618201"/>
                <a:gd name="connsiteX11" fmla="*/ 439943 w 455703"/>
                <a:gd name="connsiteY11" fmla="*/ 424000 h 618201"/>
                <a:gd name="connsiteX12" fmla="*/ 439943 w 455703"/>
                <a:gd name="connsiteY12" fmla="*/ 360678 h 618201"/>
                <a:gd name="connsiteX13" fmla="*/ 397503 w 455703"/>
                <a:gd name="connsiteY13" fmla="*/ 277075 h 618201"/>
                <a:gd name="connsiteX14" fmla="*/ 403662 w 455703"/>
                <a:gd name="connsiteY14" fmla="*/ 170712 h 618201"/>
                <a:gd name="connsiteX15" fmla="*/ 359119 w 455703"/>
                <a:gd name="connsiteY15" fmla="*/ 54058 h 618201"/>
                <a:gd name="connsiteX16" fmla="*/ 18848 w 455703"/>
                <a:gd name="connsiteY16" fmla="*/ 119108 h 618201"/>
                <a:gd name="connsiteX17" fmla="*/ 114169 w 455703"/>
                <a:gd name="connsiteY17" fmla="*/ 433164 h 61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703" h="618201">
                  <a:moveTo>
                    <a:pt x="114169" y="433164"/>
                  </a:moveTo>
                  <a:cubicBezTo>
                    <a:pt x="114169" y="433164"/>
                    <a:pt x="120929" y="447886"/>
                    <a:pt x="140609" y="444206"/>
                  </a:cubicBezTo>
                  <a:cubicBezTo>
                    <a:pt x="160289" y="440525"/>
                    <a:pt x="160890" y="433164"/>
                    <a:pt x="160890" y="433164"/>
                  </a:cubicBezTo>
                  <a:cubicBezTo>
                    <a:pt x="160890" y="433164"/>
                    <a:pt x="162768" y="498965"/>
                    <a:pt x="189809" y="544409"/>
                  </a:cubicBezTo>
                  <a:cubicBezTo>
                    <a:pt x="216851" y="589929"/>
                    <a:pt x="302933" y="629815"/>
                    <a:pt x="355739" y="615092"/>
                  </a:cubicBezTo>
                  <a:cubicBezTo>
                    <a:pt x="408620" y="600370"/>
                    <a:pt x="409221" y="576333"/>
                    <a:pt x="401859" y="556728"/>
                  </a:cubicBezTo>
                  <a:cubicBezTo>
                    <a:pt x="394498" y="537123"/>
                    <a:pt x="396902" y="531489"/>
                    <a:pt x="405239" y="519847"/>
                  </a:cubicBezTo>
                  <a:cubicBezTo>
                    <a:pt x="413577" y="508204"/>
                    <a:pt x="401183" y="495885"/>
                    <a:pt x="405239" y="490326"/>
                  </a:cubicBezTo>
                  <a:cubicBezTo>
                    <a:pt x="409296" y="484768"/>
                    <a:pt x="422816" y="479284"/>
                    <a:pt x="418460" y="468843"/>
                  </a:cubicBezTo>
                  <a:cubicBezTo>
                    <a:pt x="414103" y="458403"/>
                    <a:pt x="407117" y="458403"/>
                    <a:pt x="408169" y="444882"/>
                  </a:cubicBezTo>
                  <a:cubicBezTo>
                    <a:pt x="409221" y="431361"/>
                    <a:pt x="409221" y="424000"/>
                    <a:pt x="409221" y="424000"/>
                  </a:cubicBezTo>
                  <a:cubicBezTo>
                    <a:pt x="409221" y="424000"/>
                    <a:pt x="429501" y="433239"/>
                    <a:pt x="439943" y="424000"/>
                  </a:cubicBezTo>
                  <a:cubicBezTo>
                    <a:pt x="450383" y="414761"/>
                    <a:pt x="469463" y="395081"/>
                    <a:pt x="439943" y="360678"/>
                  </a:cubicBezTo>
                  <a:cubicBezTo>
                    <a:pt x="410422" y="326275"/>
                    <a:pt x="392019" y="307196"/>
                    <a:pt x="397503" y="277075"/>
                  </a:cubicBezTo>
                  <a:cubicBezTo>
                    <a:pt x="403061" y="246954"/>
                    <a:pt x="423943" y="252512"/>
                    <a:pt x="403662" y="170712"/>
                  </a:cubicBezTo>
                  <a:cubicBezTo>
                    <a:pt x="383381" y="88987"/>
                    <a:pt x="359119" y="54058"/>
                    <a:pt x="359119" y="54058"/>
                  </a:cubicBezTo>
                  <a:cubicBezTo>
                    <a:pt x="359119" y="54058"/>
                    <a:pt x="93212" y="-103383"/>
                    <a:pt x="18848" y="119108"/>
                  </a:cubicBezTo>
                  <a:cubicBezTo>
                    <a:pt x="-55516" y="341523"/>
                    <a:pt x="114169" y="433164"/>
                    <a:pt x="114169" y="433164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CA37EA74-6EDC-4AF2-8110-A4CE8E725AB0}"/>
                </a:ext>
              </a:extLst>
            </p:cNvPr>
            <p:cNvSpPr/>
            <p:nvPr/>
          </p:nvSpPr>
          <p:spPr>
            <a:xfrm>
              <a:off x="6606090" y="3839052"/>
              <a:ext cx="269738" cy="652413"/>
            </a:xfrm>
            <a:custGeom>
              <a:avLst/>
              <a:gdLst>
                <a:gd name="connsiteX0" fmla="*/ 254881 w 269738"/>
                <a:gd name="connsiteY0" fmla="*/ 444305 h 652413"/>
                <a:gd name="connsiteX1" fmla="*/ 201474 w 269738"/>
                <a:gd name="connsiteY1" fmla="*/ 576132 h 652413"/>
                <a:gd name="connsiteX2" fmla="*/ 169926 w 269738"/>
                <a:gd name="connsiteY2" fmla="*/ 651998 h 652413"/>
                <a:gd name="connsiteX3" fmla="*/ 167222 w 269738"/>
                <a:gd name="connsiteY3" fmla="*/ 650872 h 652413"/>
                <a:gd name="connsiteX4" fmla="*/ 150621 w 269738"/>
                <a:gd name="connsiteY4" fmla="*/ 572902 h 652413"/>
                <a:gd name="connsiteX5" fmla="*/ 163090 w 269738"/>
                <a:gd name="connsiteY5" fmla="*/ 528734 h 652413"/>
                <a:gd name="connsiteX6" fmla="*/ 163090 w 269738"/>
                <a:gd name="connsiteY6" fmla="*/ 528734 h 652413"/>
                <a:gd name="connsiteX7" fmla="*/ 163466 w 269738"/>
                <a:gd name="connsiteY7" fmla="*/ 528134 h 652413"/>
                <a:gd name="connsiteX8" fmla="*/ 162865 w 269738"/>
                <a:gd name="connsiteY8" fmla="*/ 528885 h 652413"/>
                <a:gd name="connsiteX9" fmla="*/ 157006 w 269738"/>
                <a:gd name="connsiteY9" fmla="*/ 536922 h 652413"/>
                <a:gd name="connsiteX10" fmla="*/ 141983 w 269738"/>
                <a:gd name="connsiteY10" fmla="*/ 546687 h 652413"/>
                <a:gd name="connsiteX11" fmla="*/ 128087 w 269738"/>
                <a:gd name="connsiteY11" fmla="*/ 551795 h 652413"/>
                <a:gd name="connsiteX12" fmla="*/ 119674 w 269738"/>
                <a:gd name="connsiteY12" fmla="*/ 554274 h 652413"/>
                <a:gd name="connsiteX13" fmla="*/ 87825 w 269738"/>
                <a:gd name="connsiteY13" fmla="*/ 572977 h 652413"/>
                <a:gd name="connsiteX14" fmla="*/ 81140 w 269738"/>
                <a:gd name="connsiteY14" fmla="*/ 579362 h 652413"/>
                <a:gd name="connsiteX15" fmla="*/ 54023 w 269738"/>
                <a:gd name="connsiteY15" fmla="*/ 609258 h 652413"/>
                <a:gd name="connsiteX16" fmla="*/ 25855 w 269738"/>
                <a:gd name="connsiteY16" fmla="*/ 644186 h 652413"/>
                <a:gd name="connsiteX17" fmla="*/ 16165 w 269738"/>
                <a:gd name="connsiteY17" fmla="*/ 609483 h 652413"/>
                <a:gd name="connsiteX18" fmla="*/ 8128 w 269738"/>
                <a:gd name="connsiteY18" fmla="*/ 594085 h 652413"/>
                <a:gd name="connsiteX19" fmla="*/ 10982 w 269738"/>
                <a:gd name="connsiteY19" fmla="*/ 581165 h 652413"/>
                <a:gd name="connsiteX20" fmla="*/ 2795 w 269738"/>
                <a:gd name="connsiteY20" fmla="*/ 576358 h 652413"/>
                <a:gd name="connsiteX21" fmla="*/ 91 w 269738"/>
                <a:gd name="connsiteY21" fmla="*/ 559306 h 652413"/>
                <a:gd name="connsiteX22" fmla="*/ 466 w 269738"/>
                <a:gd name="connsiteY22" fmla="*/ 554424 h 652413"/>
                <a:gd name="connsiteX23" fmla="*/ 11058 w 269738"/>
                <a:gd name="connsiteY23" fmla="*/ 501468 h 652413"/>
                <a:gd name="connsiteX24" fmla="*/ 21348 w 269738"/>
                <a:gd name="connsiteY24" fmla="*/ 415912 h 652413"/>
                <a:gd name="connsiteX25" fmla="*/ 115242 w 269738"/>
                <a:gd name="connsiteY25" fmla="*/ 242997 h 652413"/>
                <a:gd name="connsiteX26" fmla="*/ 127261 w 269738"/>
                <a:gd name="connsiteY26" fmla="*/ 127921 h 652413"/>
                <a:gd name="connsiteX27" fmla="*/ 126059 w 269738"/>
                <a:gd name="connsiteY27" fmla="*/ 49350 h 652413"/>
                <a:gd name="connsiteX28" fmla="*/ 122979 w 269738"/>
                <a:gd name="connsiteY28" fmla="*/ 0 h 652413"/>
                <a:gd name="connsiteX29" fmla="*/ 239633 w 269738"/>
                <a:gd name="connsiteY29" fmla="*/ 31924 h 652413"/>
                <a:gd name="connsiteX30" fmla="*/ 264045 w 269738"/>
                <a:gd name="connsiteY30" fmla="*/ 33426 h 652413"/>
                <a:gd name="connsiteX31" fmla="*/ 268477 w 269738"/>
                <a:gd name="connsiteY31" fmla="*/ 177873 h 652413"/>
                <a:gd name="connsiteX32" fmla="*/ 268927 w 269738"/>
                <a:gd name="connsiteY32" fmla="*/ 206416 h 652413"/>
                <a:gd name="connsiteX33" fmla="*/ 254881 w 269738"/>
                <a:gd name="connsiteY33" fmla="*/ 444305 h 6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9738" h="652413">
                  <a:moveTo>
                    <a:pt x="254881" y="444305"/>
                  </a:moveTo>
                  <a:cubicBezTo>
                    <a:pt x="242036" y="515063"/>
                    <a:pt x="216948" y="539476"/>
                    <a:pt x="201474" y="576132"/>
                  </a:cubicBezTo>
                  <a:cubicBezTo>
                    <a:pt x="186076" y="612788"/>
                    <a:pt x="187953" y="657181"/>
                    <a:pt x="169926" y="651998"/>
                  </a:cubicBezTo>
                  <a:cubicBezTo>
                    <a:pt x="169025" y="651698"/>
                    <a:pt x="168048" y="651322"/>
                    <a:pt x="167222" y="650872"/>
                  </a:cubicBezTo>
                  <a:cubicBezTo>
                    <a:pt x="151898" y="641933"/>
                    <a:pt x="151823" y="597916"/>
                    <a:pt x="150621" y="572902"/>
                  </a:cubicBezTo>
                  <a:cubicBezTo>
                    <a:pt x="149570" y="550818"/>
                    <a:pt x="159785" y="533617"/>
                    <a:pt x="163090" y="528734"/>
                  </a:cubicBezTo>
                  <a:lnTo>
                    <a:pt x="163090" y="528734"/>
                  </a:lnTo>
                  <a:cubicBezTo>
                    <a:pt x="163241" y="528509"/>
                    <a:pt x="163391" y="528284"/>
                    <a:pt x="163466" y="528134"/>
                  </a:cubicBezTo>
                  <a:cubicBezTo>
                    <a:pt x="163316" y="528359"/>
                    <a:pt x="163090" y="528585"/>
                    <a:pt x="162865" y="528885"/>
                  </a:cubicBezTo>
                  <a:cubicBezTo>
                    <a:pt x="161964" y="530162"/>
                    <a:pt x="160161" y="532565"/>
                    <a:pt x="157006" y="536922"/>
                  </a:cubicBezTo>
                  <a:cubicBezTo>
                    <a:pt x="154302" y="540528"/>
                    <a:pt x="148368" y="543908"/>
                    <a:pt x="141983" y="546687"/>
                  </a:cubicBezTo>
                  <a:cubicBezTo>
                    <a:pt x="137176" y="548790"/>
                    <a:pt x="132218" y="550518"/>
                    <a:pt x="128087" y="551795"/>
                  </a:cubicBezTo>
                  <a:cubicBezTo>
                    <a:pt x="123204" y="553372"/>
                    <a:pt x="119674" y="554274"/>
                    <a:pt x="119674" y="554274"/>
                  </a:cubicBezTo>
                  <a:cubicBezTo>
                    <a:pt x="119674" y="554274"/>
                    <a:pt x="108106" y="554800"/>
                    <a:pt x="87825" y="572977"/>
                  </a:cubicBezTo>
                  <a:cubicBezTo>
                    <a:pt x="85647" y="574930"/>
                    <a:pt x="83468" y="577033"/>
                    <a:pt x="81140" y="579362"/>
                  </a:cubicBezTo>
                  <a:cubicBezTo>
                    <a:pt x="72352" y="588151"/>
                    <a:pt x="62737" y="598967"/>
                    <a:pt x="54023" y="609258"/>
                  </a:cubicBezTo>
                  <a:cubicBezTo>
                    <a:pt x="38925" y="627211"/>
                    <a:pt x="26456" y="643435"/>
                    <a:pt x="25855" y="644186"/>
                  </a:cubicBezTo>
                  <a:cubicBezTo>
                    <a:pt x="26156" y="643510"/>
                    <a:pt x="31789" y="631417"/>
                    <a:pt x="16165" y="609483"/>
                  </a:cubicBezTo>
                  <a:cubicBezTo>
                    <a:pt x="11584" y="603098"/>
                    <a:pt x="9255" y="598066"/>
                    <a:pt x="8128" y="594085"/>
                  </a:cubicBezTo>
                  <a:cubicBezTo>
                    <a:pt x="5424" y="584169"/>
                    <a:pt x="10982" y="581165"/>
                    <a:pt x="10982" y="581165"/>
                  </a:cubicBezTo>
                  <a:cubicBezTo>
                    <a:pt x="10982" y="581165"/>
                    <a:pt x="6025" y="581916"/>
                    <a:pt x="2795" y="576358"/>
                  </a:cubicBezTo>
                  <a:cubicBezTo>
                    <a:pt x="917" y="573203"/>
                    <a:pt x="-360" y="567945"/>
                    <a:pt x="91" y="559306"/>
                  </a:cubicBezTo>
                  <a:cubicBezTo>
                    <a:pt x="166" y="557729"/>
                    <a:pt x="316" y="556076"/>
                    <a:pt x="466" y="554424"/>
                  </a:cubicBezTo>
                  <a:cubicBezTo>
                    <a:pt x="2645" y="531138"/>
                    <a:pt x="11058" y="501468"/>
                    <a:pt x="11058" y="501468"/>
                  </a:cubicBezTo>
                  <a:cubicBezTo>
                    <a:pt x="11058" y="501468"/>
                    <a:pt x="7227" y="463535"/>
                    <a:pt x="21348" y="415912"/>
                  </a:cubicBezTo>
                  <a:cubicBezTo>
                    <a:pt x="35545" y="368364"/>
                    <a:pt x="93384" y="329079"/>
                    <a:pt x="115242" y="242997"/>
                  </a:cubicBezTo>
                  <a:cubicBezTo>
                    <a:pt x="123430" y="210623"/>
                    <a:pt x="126585" y="168182"/>
                    <a:pt x="127261" y="127921"/>
                  </a:cubicBezTo>
                  <a:cubicBezTo>
                    <a:pt x="127786" y="99227"/>
                    <a:pt x="127035" y="71509"/>
                    <a:pt x="126059" y="49350"/>
                  </a:cubicBezTo>
                  <a:cubicBezTo>
                    <a:pt x="124782" y="19830"/>
                    <a:pt x="122979" y="0"/>
                    <a:pt x="122979" y="0"/>
                  </a:cubicBezTo>
                  <a:cubicBezTo>
                    <a:pt x="178489" y="21257"/>
                    <a:pt x="217023" y="29070"/>
                    <a:pt x="239633" y="31924"/>
                  </a:cubicBezTo>
                  <a:cubicBezTo>
                    <a:pt x="256008" y="33952"/>
                    <a:pt x="264045" y="33426"/>
                    <a:pt x="264045" y="33426"/>
                  </a:cubicBezTo>
                  <a:cubicBezTo>
                    <a:pt x="264045" y="33426"/>
                    <a:pt x="266148" y="40262"/>
                    <a:pt x="268477" y="177873"/>
                  </a:cubicBezTo>
                  <a:cubicBezTo>
                    <a:pt x="268627" y="186811"/>
                    <a:pt x="268777" y="196351"/>
                    <a:pt x="268927" y="206416"/>
                  </a:cubicBezTo>
                  <a:cubicBezTo>
                    <a:pt x="271632" y="371669"/>
                    <a:pt x="267726" y="373622"/>
                    <a:pt x="254881" y="444305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0153E676-4C7A-4C15-BE26-8BCD09308FBE}"/>
                </a:ext>
              </a:extLst>
            </p:cNvPr>
            <p:cNvSpPr/>
            <p:nvPr/>
          </p:nvSpPr>
          <p:spPr>
            <a:xfrm>
              <a:off x="6660263" y="4412030"/>
              <a:ext cx="33801" cy="36280"/>
            </a:xfrm>
            <a:custGeom>
              <a:avLst/>
              <a:gdLst>
                <a:gd name="connsiteX0" fmla="*/ 33802 w 33801"/>
                <a:gd name="connsiteY0" fmla="*/ 0 h 36280"/>
                <a:gd name="connsiteX1" fmla="*/ 27117 w 33801"/>
                <a:gd name="connsiteY1" fmla="*/ 6385 h 36280"/>
                <a:gd name="connsiteX2" fmla="*/ 0 w 33801"/>
                <a:gd name="connsiteY2" fmla="*/ 36281 h 36280"/>
                <a:gd name="connsiteX3" fmla="*/ 23436 w 33801"/>
                <a:gd name="connsiteY3" fmla="*/ 6009 h 36280"/>
                <a:gd name="connsiteX4" fmla="*/ 33802 w 33801"/>
                <a:gd name="connsiteY4" fmla="*/ 0 h 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" h="36280">
                  <a:moveTo>
                    <a:pt x="33802" y="0"/>
                  </a:moveTo>
                  <a:cubicBezTo>
                    <a:pt x="31623" y="1953"/>
                    <a:pt x="29445" y="4056"/>
                    <a:pt x="27117" y="6385"/>
                  </a:cubicBezTo>
                  <a:cubicBezTo>
                    <a:pt x="18328" y="15173"/>
                    <a:pt x="8713" y="25990"/>
                    <a:pt x="0" y="36281"/>
                  </a:cubicBezTo>
                  <a:cubicBezTo>
                    <a:pt x="4958" y="25464"/>
                    <a:pt x="12469" y="13596"/>
                    <a:pt x="23436" y="6009"/>
                  </a:cubicBezTo>
                  <a:cubicBezTo>
                    <a:pt x="27041" y="3531"/>
                    <a:pt x="30497" y="1653"/>
                    <a:pt x="33802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E31FB074-2ECB-458C-BD0D-8C0740D02AA1}"/>
                </a:ext>
              </a:extLst>
            </p:cNvPr>
            <p:cNvSpPr/>
            <p:nvPr/>
          </p:nvSpPr>
          <p:spPr>
            <a:xfrm>
              <a:off x="6748223" y="4367862"/>
              <a:ext cx="20881" cy="17877"/>
            </a:xfrm>
            <a:custGeom>
              <a:avLst/>
              <a:gdLst>
                <a:gd name="connsiteX0" fmla="*/ 0 w 20881"/>
                <a:gd name="connsiteY0" fmla="*/ 17877 h 17877"/>
                <a:gd name="connsiteX1" fmla="*/ 20882 w 20881"/>
                <a:gd name="connsiteY1" fmla="*/ 0 h 17877"/>
                <a:gd name="connsiteX2" fmla="*/ 15023 w 20881"/>
                <a:gd name="connsiteY2" fmla="*/ 8037 h 17877"/>
                <a:gd name="connsiteX3" fmla="*/ 0 w 20881"/>
                <a:gd name="connsiteY3" fmla="*/ 17877 h 1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" h="17877">
                  <a:moveTo>
                    <a:pt x="0" y="17877"/>
                  </a:moveTo>
                  <a:cubicBezTo>
                    <a:pt x="6159" y="13220"/>
                    <a:pt x="13070" y="7436"/>
                    <a:pt x="20882" y="0"/>
                  </a:cubicBezTo>
                  <a:cubicBezTo>
                    <a:pt x="19981" y="1277"/>
                    <a:pt x="18178" y="3681"/>
                    <a:pt x="15023" y="8037"/>
                  </a:cubicBezTo>
                  <a:cubicBezTo>
                    <a:pt x="12319" y="11718"/>
                    <a:pt x="6385" y="15098"/>
                    <a:pt x="0" y="17877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43B55408-4BE0-4ED9-9D1E-474C815FEB27}"/>
                </a:ext>
              </a:extLst>
            </p:cNvPr>
            <p:cNvSpPr/>
            <p:nvPr/>
          </p:nvSpPr>
          <p:spPr>
            <a:xfrm>
              <a:off x="6756711" y="4302662"/>
              <a:ext cx="72711" cy="187186"/>
            </a:xfrm>
            <a:custGeom>
              <a:avLst/>
              <a:gdLst>
                <a:gd name="connsiteX0" fmla="*/ 72712 w 72711"/>
                <a:gd name="connsiteY0" fmla="*/ 0 h 187186"/>
                <a:gd name="connsiteX1" fmla="*/ 28469 w 72711"/>
                <a:gd name="connsiteY1" fmla="*/ 76768 h 187186"/>
                <a:gd name="connsiteX2" fmla="*/ 12845 w 72711"/>
                <a:gd name="connsiteY2" fmla="*/ 178624 h 187186"/>
                <a:gd name="connsiteX3" fmla="*/ 16676 w 72711"/>
                <a:gd name="connsiteY3" fmla="*/ 187186 h 187186"/>
                <a:gd name="connsiteX4" fmla="*/ 76 w 72711"/>
                <a:gd name="connsiteY4" fmla="*/ 109217 h 187186"/>
                <a:gd name="connsiteX5" fmla="*/ 12545 w 72711"/>
                <a:gd name="connsiteY5" fmla="*/ 65049 h 187186"/>
                <a:gd name="connsiteX6" fmla="*/ 12545 w 72711"/>
                <a:gd name="connsiteY6" fmla="*/ 65049 h 187186"/>
                <a:gd name="connsiteX7" fmla="*/ 72712 w 72711"/>
                <a:gd name="connsiteY7" fmla="*/ 0 h 18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11" h="187186">
                  <a:moveTo>
                    <a:pt x="72712" y="0"/>
                  </a:moveTo>
                  <a:cubicBezTo>
                    <a:pt x="69932" y="4582"/>
                    <a:pt x="50778" y="36281"/>
                    <a:pt x="28469" y="76768"/>
                  </a:cubicBezTo>
                  <a:cubicBezTo>
                    <a:pt x="4282" y="120635"/>
                    <a:pt x="8413" y="157441"/>
                    <a:pt x="12845" y="178624"/>
                  </a:cubicBezTo>
                  <a:cubicBezTo>
                    <a:pt x="13671" y="182605"/>
                    <a:pt x="15023" y="185309"/>
                    <a:pt x="16676" y="187186"/>
                  </a:cubicBezTo>
                  <a:cubicBezTo>
                    <a:pt x="1353" y="178248"/>
                    <a:pt x="1277" y="134230"/>
                    <a:pt x="76" y="109217"/>
                  </a:cubicBezTo>
                  <a:cubicBezTo>
                    <a:pt x="-976" y="87133"/>
                    <a:pt x="9240" y="69932"/>
                    <a:pt x="12545" y="65049"/>
                  </a:cubicBezTo>
                  <a:lnTo>
                    <a:pt x="12545" y="65049"/>
                  </a:lnTo>
                  <a:cubicBezTo>
                    <a:pt x="54609" y="25464"/>
                    <a:pt x="70158" y="3681"/>
                    <a:pt x="72712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3A8C04FB-B1C8-4F1C-9ADF-CE020A801E26}"/>
                </a:ext>
              </a:extLst>
            </p:cNvPr>
            <p:cNvSpPr/>
            <p:nvPr/>
          </p:nvSpPr>
          <p:spPr>
            <a:xfrm>
              <a:off x="6614443" y="4376801"/>
              <a:ext cx="140690" cy="106437"/>
            </a:xfrm>
            <a:custGeom>
              <a:avLst/>
              <a:gdLst>
                <a:gd name="connsiteX0" fmla="*/ 140690 w 140690"/>
                <a:gd name="connsiteY0" fmla="*/ 0 h 106437"/>
                <a:gd name="connsiteX1" fmla="*/ 119959 w 140690"/>
                <a:gd name="connsiteY1" fmla="*/ 14046 h 106437"/>
                <a:gd name="connsiteX2" fmla="*/ 111546 w 140690"/>
                <a:gd name="connsiteY2" fmla="*/ 16525 h 106437"/>
                <a:gd name="connsiteX3" fmla="*/ 79697 w 140690"/>
                <a:gd name="connsiteY3" fmla="*/ 35229 h 106437"/>
                <a:gd name="connsiteX4" fmla="*/ 73012 w 140690"/>
                <a:gd name="connsiteY4" fmla="*/ 41614 h 106437"/>
                <a:gd name="connsiteX5" fmla="*/ 45895 w 140690"/>
                <a:gd name="connsiteY5" fmla="*/ 71510 h 106437"/>
                <a:gd name="connsiteX6" fmla="*/ 17727 w 140690"/>
                <a:gd name="connsiteY6" fmla="*/ 106438 h 106437"/>
                <a:gd name="connsiteX7" fmla="*/ 8037 w 140690"/>
                <a:gd name="connsiteY7" fmla="*/ 71735 h 106437"/>
                <a:gd name="connsiteX8" fmla="*/ 0 w 140690"/>
                <a:gd name="connsiteY8" fmla="*/ 56336 h 106437"/>
                <a:gd name="connsiteX9" fmla="*/ 7812 w 140690"/>
                <a:gd name="connsiteY9" fmla="*/ 38008 h 106437"/>
                <a:gd name="connsiteX10" fmla="*/ 16976 w 140690"/>
                <a:gd name="connsiteY10" fmla="*/ 58214 h 106437"/>
                <a:gd name="connsiteX11" fmla="*/ 73312 w 140690"/>
                <a:gd name="connsiteY11" fmla="*/ 30872 h 106437"/>
                <a:gd name="connsiteX12" fmla="*/ 140690 w 140690"/>
                <a:gd name="connsiteY12" fmla="*/ 0 h 1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690" h="106437">
                  <a:moveTo>
                    <a:pt x="140690" y="0"/>
                  </a:moveTo>
                  <a:cubicBezTo>
                    <a:pt x="140014" y="451"/>
                    <a:pt x="131451" y="5483"/>
                    <a:pt x="119959" y="14046"/>
                  </a:cubicBezTo>
                  <a:cubicBezTo>
                    <a:pt x="115076" y="15624"/>
                    <a:pt x="111546" y="16525"/>
                    <a:pt x="111546" y="16525"/>
                  </a:cubicBezTo>
                  <a:cubicBezTo>
                    <a:pt x="111546" y="16525"/>
                    <a:pt x="99978" y="17051"/>
                    <a:pt x="79697" y="35229"/>
                  </a:cubicBezTo>
                  <a:cubicBezTo>
                    <a:pt x="77519" y="37182"/>
                    <a:pt x="75340" y="39285"/>
                    <a:pt x="73012" y="41614"/>
                  </a:cubicBezTo>
                  <a:cubicBezTo>
                    <a:pt x="64223" y="50402"/>
                    <a:pt x="54609" y="61219"/>
                    <a:pt x="45895" y="71510"/>
                  </a:cubicBezTo>
                  <a:cubicBezTo>
                    <a:pt x="30797" y="89462"/>
                    <a:pt x="18328" y="105687"/>
                    <a:pt x="17727" y="106438"/>
                  </a:cubicBezTo>
                  <a:cubicBezTo>
                    <a:pt x="18028" y="105762"/>
                    <a:pt x="23661" y="93669"/>
                    <a:pt x="8037" y="71735"/>
                  </a:cubicBezTo>
                  <a:cubicBezTo>
                    <a:pt x="3455" y="65350"/>
                    <a:pt x="1127" y="60318"/>
                    <a:pt x="0" y="56336"/>
                  </a:cubicBezTo>
                  <a:cubicBezTo>
                    <a:pt x="2404" y="45444"/>
                    <a:pt x="6610" y="39586"/>
                    <a:pt x="7812" y="38008"/>
                  </a:cubicBezTo>
                  <a:cubicBezTo>
                    <a:pt x="6685" y="39661"/>
                    <a:pt x="3305" y="46797"/>
                    <a:pt x="16976" y="58214"/>
                  </a:cubicBezTo>
                  <a:cubicBezTo>
                    <a:pt x="32825" y="71434"/>
                    <a:pt x="39135" y="56411"/>
                    <a:pt x="73312" y="30872"/>
                  </a:cubicBezTo>
                  <a:cubicBezTo>
                    <a:pt x="106588" y="6159"/>
                    <a:pt x="139038" y="300"/>
                    <a:pt x="140690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16C76663-A6FD-4C43-B8C4-48EDE1368C7C}"/>
                </a:ext>
              </a:extLst>
            </p:cNvPr>
            <p:cNvSpPr/>
            <p:nvPr/>
          </p:nvSpPr>
          <p:spPr>
            <a:xfrm>
              <a:off x="6620753" y="4263590"/>
              <a:ext cx="20043" cy="70169"/>
            </a:xfrm>
            <a:custGeom>
              <a:avLst/>
              <a:gdLst>
                <a:gd name="connsiteX0" fmla="*/ 0 w 20043"/>
                <a:gd name="connsiteY0" fmla="*/ 70170 h 70169"/>
                <a:gd name="connsiteX1" fmla="*/ 9690 w 20043"/>
                <a:gd name="connsiteY1" fmla="*/ 20369 h 70169"/>
                <a:gd name="connsiteX2" fmla="*/ 19079 w 20043"/>
                <a:gd name="connsiteY2" fmla="*/ 15411 h 70169"/>
                <a:gd name="connsiteX3" fmla="*/ 0 w 20043"/>
                <a:gd name="connsiteY3" fmla="*/ 70170 h 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3" h="70169">
                  <a:moveTo>
                    <a:pt x="0" y="70170"/>
                  </a:moveTo>
                  <a:cubicBezTo>
                    <a:pt x="0" y="70170"/>
                    <a:pt x="11192" y="40424"/>
                    <a:pt x="9690" y="20369"/>
                  </a:cubicBezTo>
                  <a:cubicBezTo>
                    <a:pt x="8188" y="313"/>
                    <a:pt x="24037" y="-10879"/>
                    <a:pt x="19079" y="15411"/>
                  </a:cubicBezTo>
                  <a:cubicBezTo>
                    <a:pt x="14122" y="41626"/>
                    <a:pt x="0" y="70170"/>
                    <a:pt x="0" y="7017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19F8C895-6D3F-48F6-B685-06178BF4EAE2}"/>
                </a:ext>
              </a:extLst>
            </p:cNvPr>
            <p:cNvSpPr/>
            <p:nvPr/>
          </p:nvSpPr>
          <p:spPr>
            <a:xfrm>
              <a:off x="6606315" y="4284634"/>
              <a:ext cx="53965" cy="133940"/>
            </a:xfrm>
            <a:custGeom>
              <a:avLst/>
              <a:gdLst>
                <a:gd name="connsiteX0" fmla="*/ 53948 w 53965"/>
                <a:gd name="connsiteY0" fmla="*/ 0 h 133940"/>
                <a:gd name="connsiteX1" fmla="*/ 34493 w 53965"/>
                <a:gd name="connsiteY1" fmla="*/ 77369 h 133940"/>
                <a:gd name="connsiteX2" fmla="*/ 22400 w 53965"/>
                <a:gd name="connsiteY2" fmla="*/ 111696 h 133940"/>
                <a:gd name="connsiteX3" fmla="*/ 8128 w 53965"/>
                <a:gd name="connsiteY3" fmla="*/ 133404 h 133940"/>
                <a:gd name="connsiteX4" fmla="*/ 2795 w 53965"/>
                <a:gd name="connsiteY4" fmla="*/ 130926 h 133940"/>
                <a:gd name="connsiteX5" fmla="*/ 91 w 53965"/>
                <a:gd name="connsiteY5" fmla="*/ 113875 h 133940"/>
                <a:gd name="connsiteX6" fmla="*/ 466 w 53965"/>
                <a:gd name="connsiteY6" fmla="*/ 108992 h 133940"/>
                <a:gd name="connsiteX7" fmla="*/ 16992 w 53965"/>
                <a:gd name="connsiteY7" fmla="*/ 105161 h 133940"/>
                <a:gd name="connsiteX8" fmla="*/ 40503 w 53965"/>
                <a:gd name="connsiteY8" fmla="*/ 37933 h 133940"/>
                <a:gd name="connsiteX9" fmla="*/ 53948 w 53965"/>
                <a:gd name="connsiteY9" fmla="*/ 0 h 13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65" h="133940">
                  <a:moveTo>
                    <a:pt x="53948" y="0"/>
                  </a:moveTo>
                  <a:cubicBezTo>
                    <a:pt x="54474" y="25314"/>
                    <a:pt x="43207" y="53031"/>
                    <a:pt x="34493" y="77369"/>
                  </a:cubicBezTo>
                  <a:cubicBezTo>
                    <a:pt x="25780" y="101706"/>
                    <a:pt x="29085" y="102457"/>
                    <a:pt x="22400" y="111696"/>
                  </a:cubicBezTo>
                  <a:cubicBezTo>
                    <a:pt x="15715" y="120935"/>
                    <a:pt x="8128" y="133404"/>
                    <a:pt x="8128" y="133404"/>
                  </a:cubicBezTo>
                  <a:cubicBezTo>
                    <a:pt x="8128" y="133404"/>
                    <a:pt x="7001" y="135658"/>
                    <a:pt x="2795" y="130926"/>
                  </a:cubicBezTo>
                  <a:cubicBezTo>
                    <a:pt x="917" y="127771"/>
                    <a:pt x="-360" y="122513"/>
                    <a:pt x="91" y="113875"/>
                  </a:cubicBezTo>
                  <a:cubicBezTo>
                    <a:pt x="166" y="112297"/>
                    <a:pt x="316" y="110645"/>
                    <a:pt x="466" y="108992"/>
                  </a:cubicBezTo>
                  <a:cubicBezTo>
                    <a:pt x="5123" y="112673"/>
                    <a:pt x="11583" y="112447"/>
                    <a:pt x="16992" y="105161"/>
                  </a:cubicBezTo>
                  <a:cubicBezTo>
                    <a:pt x="25630" y="93518"/>
                    <a:pt x="39526" y="68730"/>
                    <a:pt x="40503" y="37933"/>
                  </a:cubicBezTo>
                  <a:cubicBezTo>
                    <a:pt x="41479" y="7211"/>
                    <a:pt x="53948" y="0"/>
                    <a:pt x="53948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6A510CB3-9D0E-49BE-9C5F-ACA88BED2CA6}"/>
                </a:ext>
              </a:extLst>
            </p:cNvPr>
            <p:cNvSpPr/>
            <p:nvPr/>
          </p:nvSpPr>
          <p:spPr>
            <a:xfrm>
              <a:off x="6627363" y="4316113"/>
              <a:ext cx="77969" cy="80142"/>
            </a:xfrm>
            <a:custGeom>
              <a:avLst/>
              <a:gdLst>
                <a:gd name="connsiteX0" fmla="*/ 77969 w 77969"/>
                <a:gd name="connsiteY0" fmla="*/ 6605 h 80142"/>
                <a:gd name="connsiteX1" fmla="*/ 37332 w 77969"/>
                <a:gd name="connsiteY1" fmla="*/ 46491 h 80142"/>
                <a:gd name="connsiteX2" fmla="*/ 0 w 77969"/>
                <a:gd name="connsiteY2" fmla="*/ 80143 h 80142"/>
                <a:gd name="connsiteX3" fmla="*/ 42966 w 77969"/>
                <a:gd name="connsiteY3" fmla="*/ 35449 h 80142"/>
                <a:gd name="connsiteX4" fmla="*/ 77969 w 77969"/>
                <a:gd name="connsiteY4" fmla="*/ 6605 h 8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9" h="80142">
                  <a:moveTo>
                    <a:pt x="77969" y="6605"/>
                  </a:moveTo>
                  <a:cubicBezTo>
                    <a:pt x="77969" y="6605"/>
                    <a:pt x="74214" y="14192"/>
                    <a:pt x="37332" y="46491"/>
                  </a:cubicBezTo>
                  <a:cubicBezTo>
                    <a:pt x="526" y="78866"/>
                    <a:pt x="0" y="80143"/>
                    <a:pt x="0" y="80143"/>
                  </a:cubicBezTo>
                  <a:cubicBezTo>
                    <a:pt x="0" y="80143"/>
                    <a:pt x="18629" y="56256"/>
                    <a:pt x="42966" y="35449"/>
                  </a:cubicBezTo>
                  <a:cubicBezTo>
                    <a:pt x="67378" y="14642"/>
                    <a:pt x="66176" y="-12774"/>
                    <a:pt x="77969" y="6605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53007D70-DB2D-4541-9A96-A7A85C9AD498}"/>
                </a:ext>
              </a:extLst>
            </p:cNvPr>
            <p:cNvSpPr/>
            <p:nvPr/>
          </p:nvSpPr>
          <p:spPr>
            <a:xfrm>
              <a:off x="6901007" y="4222064"/>
              <a:ext cx="74" cy="348"/>
            </a:xfrm>
            <a:custGeom>
              <a:avLst/>
              <a:gdLst>
                <a:gd name="connsiteX0" fmla="*/ 75 w 74"/>
                <a:gd name="connsiteY0" fmla="*/ 0 h 348"/>
                <a:gd name="connsiteX1" fmla="*/ 0 w 74"/>
                <a:gd name="connsiteY1" fmla="*/ 300 h 348"/>
                <a:gd name="connsiteX2" fmla="*/ 75 w 74"/>
                <a:gd name="connsiteY2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" h="348">
                  <a:moveTo>
                    <a:pt x="75" y="0"/>
                  </a:moveTo>
                  <a:cubicBezTo>
                    <a:pt x="75" y="526"/>
                    <a:pt x="0" y="300"/>
                    <a:pt x="0" y="300"/>
                  </a:cubicBezTo>
                  <a:cubicBezTo>
                    <a:pt x="0" y="300"/>
                    <a:pt x="0" y="225"/>
                    <a:pt x="75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EC2C09C9-ADDA-4D59-8A96-437F73E57C72}"/>
                </a:ext>
              </a:extLst>
            </p:cNvPr>
            <p:cNvSpPr/>
            <p:nvPr/>
          </p:nvSpPr>
          <p:spPr>
            <a:xfrm>
              <a:off x="6729294" y="3839127"/>
              <a:ext cx="116503" cy="127920"/>
            </a:xfrm>
            <a:custGeom>
              <a:avLst/>
              <a:gdLst>
                <a:gd name="connsiteX0" fmla="*/ 116503 w 116503"/>
                <a:gd name="connsiteY0" fmla="*/ 31849 h 127920"/>
                <a:gd name="connsiteX1" fmla="*/ 29445 w 116503"/>
                <a:gd name="connsiteY1" fmla="*/ 63547 h 127920"/>
                <a:gd name="connsiteX2" fmla="*/ 4282 w 116503"/>
                <a:gd name="connsiteY2" fmla="*/ 127921 h 127920"/>
                <a:gd name="connsiteX3" fmla="*/ 3080 w 116503"/>
                <a:gd name="connsiteY3" fmla="*/ 49350 h 127920"/>
                <a:gd name="connsiteX4" fmla="*/ 0 w 116503"/>
                <a:gd name="connsiteY4" fmla="*/ 0 h 127920"/>
                <a:gd name="connsiteX5" fmla="*/ 116503 w 116503"/>
                <a:gd name="connsiteY5" fmla="*/ 31849 h 1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03" h="127920">
                  <a:moveTo>
                    <a:pt x="116503" y="31849"/>
                  </a:moveTo>
                  <a:cubicBezTo>
                    <a:pt x="89763" y="31774"/>
                    <a:pt x="48074" y="36280"/>
                    <a:pt x="29445" y="63547"/>
                  </a:cubicBezTo>
                  <a:cubicBezTo>
                    <a:pt x="18028" y="80223"/>
                    <a:pt x="9915" y="104560"/>
                    <a:pt x="4282" y="127921"/>
                  </a:cubicBezTo>
                  <a:cubicBezTo>
                    <a:pt x="4807" y="99227"/>
                    <a:pt x="4056" y="71509"/>
                    <a:pt x="3080" y="49350"/>
                  </a:cubicBezTo>
                  <a:cubicBezTo>
                    <a:pt x="1803" y="19830"/>
                    <a:pt x="0" y="0"/>
                    <a:pt x="0" y="0"/>
                  </a:cubicBezTo>
                  <a:cubicBezTo>
                    <a:pt x="55360" y="21182"/>
                    <a:pt x="93894" y="28995"/>
                    <a:pt x="116503" y="31849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535E1A29-7C25-4836-9226-9B88226CFCA4}"/>
                </a:ext>
              </a:extLst>
            </p:cNvPr>
            <p:cNvSpPr/>
            <p:nvPr/>
          </p:nvSpPr>
          <p:spPr>
            <a:xfrm>
              <a:off x="7186216" y="1905967"/>
              <a:ext cx="33615" cy="45662"/>
            </a:xfrm>
            <a:custGeom>
              <a:avLst/>
              <a:gdLst>
                <a:gd name="connsiteX0" fmla="*/ 13223 w 33615"/>
                <a:gd name="connsiteY0" fmla="*/ 1 h 45662"/>
                <a:gd name="connsiteX1" fmla="*/ 78 w 33615"/>
                <a:gd name="connsiteY1" fmla="*/ 7662 h 45662"/>
                <a:gd name="connsiteX2" fmla="*/ 17280 w 33615"/>
                <a:gd name="connsiteY2" fmla="*/ 45445 h 45662"/>
                <a:gd name="connsiteX3" fmla="*/ 29824 w 33615"/>
                <a:gd name="connsiteY3" fmla="*/ 15549 h 45662"/>
                <a:gd name="connsiteX4" fmla="*/ 13223 w 33615"/>
                <a:gd name="connsiteY4" fmla="*/ 1 h 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15" h="45662">
                  <a:moveTo>
                    <a:pt x="13223" y="1"/>
                  </a:moveTo>
                  <a:cubicBezTo>
                    <a:pt x="13223" y="1"/>
                    <a:pt x="529" y="-225"/>
                    <a:pt x="78" y="7662"/>
                  </a:cubicBezTo>
                  <a:cubicBezTo>
                    <a:pt x="-372" y="15474"/>
                    <a:pt x="604" y="43042"/>
                    <a:pt x="17280" y="45445"/>
                  </a:cubicBezTo>
                  <a:cubicBezTo>
                    <a:pt x="33955" y="47849"/>
                    <a:pt x="37335" y="29821"/>
                    <a:pt x="29824" y="15549"/>
                  </a:cubicBezTo>
                  <a:cubicBezTo>
                    <a:pt x="22387" y="1202"/>
                    <a:pt x="13223" y="1"/>
                    <a:pt x="13223" y="1"/>
                  </a:cubicBezTo>
                  <a:close/>
                </a:path>
              </a:pathLst>
            </a:custGeom>
            <a:solidFill>
              <a:schemeClr val="accent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E92CB2BB-6FDF-490D-A2D8-1B7E8075DD62}"/>
                </a:ext>
              </a:extLst>
            </p:cNvPr>
            <p:cNvSpPr/>
            <p:nvPr/>
          </p:nvSpPr>
          <p:spPr>
            <a:xfrm>
              <a:off x="7185760" y="1905950"/>
              <a:ext cx="25247" cy="43016"/>
            </a:xfrm>
            <a:custGeom>
              <a:avLst/>
              <a:gdLst>
                <a:gd name="connsiteX0" fmla="*/ 10900 w 25247"/>
                <a:gd name="connsiteY0" fmla="*/ 18 h 43016"/>
                <a:gd name="connsiteX1" fmla="*/ 17210 w 25247"/>
                <a:gd name="connsiteY1" fmla="*/ 19322 h 43016"/>
                <a:gd name="connsiteX2" fmla="*/ 25247 w 25247"/>
                <a:gd name="connsiteY2" fmla="*/ 42608 h 43016"/>
                <a:gd name="connsiteX3" fmla="*/ 13454 w 25247"/>
                <a:gd name="connsiteY3" fmla="*/ 39378 h 43016"/>
                <a:gd name="connsiteX4" fmla="*/ 459 w 25247"/>
                <a:gd name="connsiteY4" fmla="*/ 7604 h 43016"/>
                <a:gd name="connsiteX5" fmla="*/ 10900 w 25247"/>
                <a:gd name="connsiteY5" fmla="*/ 18 h 4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7" h="43016">
                  <a:moveTo>
                    <a:pt x="10900" y="18"/>
                  </a:moveTo>
                  <a:cubicBezTo>
                    <a:pt x="10900" y="18"/>
                    <a:pt x="10449" y="3322"/>
                    <a:pt x="17210" y="19322"/>
                  </a:cubicBezTo>
                  <a:cubicBezTo>
                    <a:pt x="23970" y="35322"/>
                    <a:pt x="25247" y="42608"/>
                    <a:pt x="25247" y="42608"/>
                  </a:cubicBezTo>
                  <a:cubicBezTo>
                    <a:pt x="25247" y="42608"/>
                    <a:pt x="23294" y="44711"/>
                    <a:pt x="13454" y="39378"/>
                  </a:cubicBezTo>
                  <a:cubicBezTo>
                    <a:pt x="3614" y="34044"/>
                    <a:pt x="-1644" y="16017"/>
                    <a:pt x="459" y="7604"/>
                  </a:cubicBezTo>
                  <a:cubicBezTo>
                    <a:pt x="2637" y="-734"/>
                    <a:pt x="10900" y="18"/>
                    <a:pt x="10900" y="18"/>
                  </a:cubicBezTo>
                  <a:close/>
                </a:path>
              </a:pathLst>
            </a:custGeom>
            <a:solidFill>
              <a:srgbClr val="0491B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91F9B82D-C208-4263-A830-6F1F6EA3D254}"/>
                </a:ext>
              </a:extLst>
            </p:cNvPr>
            <p:cNvSpPr/>
            <p:nvPr/>
          </p:nvSpPr>
          <p:spPr>
            <a:xfrm>
              <a:off x="6723436" y="1443576"/>
              <a:ext cx="742511" cy="1650953"/>
            </a:xfrm>
            <a:custGeom>
              <a:avLst/>
              <a:gdLst>
                <a:gd name="connsiteX0" fmla="*/ 742512 w 742511"/>
                <a:gd name="connsiteY0" fmla="*/ 131302 h 1650953"/>
                <a:gd name="connsiteX1" fmla="*/ 660336 w 742511"/>
                <a:gd name="connsiteY1" fmla="*/ 212727 h 1650953"/>
                <a:gd name="connsiteX2" fmla="*/ 605577 w 742511"/>
                <a:gd name="connsiteY2" fmla="*/ 335991 h 1650953"/>
                <a:gd name="connsiteX3" fmla="*/ 582517 w 742511"/>
                <a:gd name="connsiteY3" fmla="*/ 410955 h 1650953"/>
                <a:gd name="connsiteX4" fmla="*/ 540678 w 742511"/>
                <a:gd name="connsiteY4" fmla="*/ 377830 h 1650953"/>
                <a:gd name="connsiteX5" fmla="*/ 467140 w 742511"/>
                <a:gd name="connsiteY5" fmla="*/ 395857 h 1650953"/>
                <a:gd name="connsiteX6" fmla="*/ 498839 w 742511"/>
                <a:gd name="connsiteY6" fmla="*/ 486671 h 1650953"/>
                <a:gd name="connsiteX7" fmla="*/ 524077 w 742511"/>
                <a:gd name="connsiteY7" fmla="*/ 512661 h 1650953"/>
                <a:gd name="connsiteX8" fmla="*/ 495984 w 742511"/>
                <a:gd name="connsiteY8" fmla="*/ 512661 h 1650953"/>
                <a:gd name="connsiteX9" fmla="*/ 428907 w 742511"/>
                <a:gd name="connsiteY9" fmla="*/ 731096 h 1650953"/>
                <a:gd name="connsiteX10" fmla="*/ 232105 w 742511"/>
                <a:gd name="connsiteY10" fmla="*/ 992796 h 1650953"/>
                <a:gd name="connsiteX11" fmla="*/ 118231 w 742511"/>
                <a:gd name="connsiteY11" fmla="*/ 1423881 h 1650953"/>
                <a:gd name="connsiteX12" fmla="*/ 153535 w 742511"/>
                <a:gd name="connsiteY12" fmla="*/ 1536328 h 1650953"/>
                <a:gd name="connsiteX13" fmla="*/ 104485 w 742511"/>
                <a:gd name="connsiteY13" fmla="*/ 1390004 h 1650953"/>
                <a:gd name="connsiteX14" fmla="*/ 104485 w 742511"/>
                <a:gd name="connsiteY14" fmla="*/ 1282590 h 1650953"/>
                <a:gd name="connsiteX15" fmla="*/ 85706 w 742511"/>
                <a:gd name="connsiteY15" fmla="*/ 1486602 h 1650953"/>
                <a:gd name="connsiteX16" fmla="*/ 111696 w 742511"/>
                <a:gd name="connsiteY16" fmla="*/ 1650954 h 1650953"/>
                <a:gd name="connsiteX17" fmla="*/ 17952 w 742511"/>
                <a:gd name="connsiteY17" fmla="*/ 1291228 h 1650953"/>
                <a:gd name="connsiteX18" fmla="*/ 72035 w 742511"/>
                <a:gd name="connsiteY18" fmla="*/ 962525 h 1650953"/>
                <a:gd name="connsiteX19" fmla="*/ 28093 w 742511"/>
                <a:gd name="connsiteY19" fmla="*/ 1198236 h 1650953"/>
                <a:gd name="connsiteX20" fmla="*/ 0 w 742511"/>
                <a:gd name="connsiteY20" fmla="*/ 1296261 h 1650953"/>
                <a:gd name="connsiteX21" fmla="*/ 29520 w 742511"/>
                <a:gd name="connsiteY21" fmla="*/ 1087216 h 1650953"/>
                <a:gd name="connsiteX22" fmla="*/ 75641 w 742511"/>
                <a:gd name="connsiteY22" fmla="*/ 789460 h 1650953"/>
                <a:gd name="connsiteX23" fmla="*/ 26591 w 742511"/>
                <a:gd name="connsiteY23" fmla="*/ 1004289 h 1650953"/>
                <a:gd name="connsiteX24" fmla="*/ 11417 w 742511"/>
                <a:gd name="connsiteY24" fmla="*/ 1113882 h 1650953"/>
                <a:gd name="connsiteX25" fmla="*/ 56862 w 742511"/>
                <a:gd name="connsiteY25" fmla="*/ 767151 h 1650953"/>
                <a:gd name="connsiteX26" fmla="*/ 127545 w 742511"/>
                <a:gd name="connsiteY26" fmla="*/ 491028 h 1650953"/>
                <a:gd name="connsiteX27" fmla="*/ 63397 w 742511"/>
                <a:gd name="connsiteY27" fmla="*/ 706608 h 1650953"/>
                <a:gd name="connsiteX28" fmla="*/ 22309 w 742511"/>
                <a:gd name="connsiteY28" fmla="*/ 808990 h 1650953"/>
                <a:gd name="connsiteX29" fmla="*/ 105912 w 742511"/>
                <a:gd name="connsiteY29" fmla="*/ 519196 h 1650953"/>
                <a:gd name="connsiteX30" fmla="*/ 338018 w 742511"/>
                <a:gd name="connsiteY30" fmla="*/ 41990 h 1650953"/>
                <a:gd name="connsiteX31" fmla="*/ 742512 w 742511"/>
                <a:gd name="connsiteY31" fmla="*/ 131302 h 165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2511" h="1650953">
                  <a:moveTo>
                    <a:pt x="742512" y="131302"/>
                  </a:moveTo>
                  <a:cubicBezTo>
                    <a:pt x="742512" y="131302"/>
                    <a:pt x="681218" y="129875"/>
                    <a:pt x="660336" y="212727"/>
                  </a:cubicBezTo>
                  <a:cubicBezTo>
                    <a:pt x="639454" y="295579"/>
                    <a:pt x="636525" y="291297"/>
                    <a:pt x="605577" y="335991"/>
                  </a:cubicBezTo>
                  <a:cubicBezTo>
                    <a:pt x="574555" y="380684"/>
                    <a:pt x="582517" y="410955"/>
                    <a:pt x="582517" y="410955"/>
                  </a:cubicBezTo>
                  <a:cubicBezTo>
                    <a:pt x="582517" y="410955"/>
                    <a:pt x="563062" y="418918"/>
                    <a:pt x="540678" y="377830"/>
                  </a:cubicBezTo>
                  <a:cubicBezTo>
                    <a:pt x="518294" y="336742"/>
                    <a:pt x="470746" y="334563"/>
                    <a:pt x="467140" y="395857"/>
                  </a:cubicBezTo>
                  <a:cubicBezTo>
                    <a:pt x="463535" y="457151"/>
                    <a:pt x="475778" y="472249"/>
                    <a:pt x="498839" y="486671"/>
                  </a:cubicBezTo>
                  <a:cubicBezTo>
                    <a:pt x="521899" y="501093"/>
                    <a:pt x="524077" y="512661"/>
                    <a:pt x="524077" y="512661"/>
                  </a:cubicBezTo>
                  <a:cubicBezTo>
                    <a:pt x="524077" y="512661"/>
                    <a:pt x="506050" y="507628"/>
                    <a:pt x="495984" y="512661"/>
                  </a:cubicBezTo>
                  <a:cubicBezTo>
                    <a:pt x="485919" y="517694"/>
                    <a:pt x="485168" y="642460"/>
                    <a:pt x="428907" y="731096"/>
                  </a:cubicBezTo>
                  <a:cubicBezTo>
                    <a:pt x="372645" y="819731"/>
                    <a:pt x="343125" y="778643"/>
                    <a:pt x="232105" y="992796"/>
                  </a:cubicBezTo>
                  <a:cubicBezTo>
                    <a:pt x="121085" y="1206874"/>
                    <a:pt x="115302" y="1330889"/>
                    <a:pt x="118231" y="1423881"/>
                  </a:cubicBezTo>
                  <a:cubicBezTo>
                    <a:pt x="121085" y="1516874"/>
                    <a:pt x="153535" y="1536328"/>
                    <a:pt x="153535" y="1536328"/>
                  </a:cubicBezTo>
                  <a:cubicBezTo>
                    <a:pt x="153535" y="1536328"/>
                    <a:pt x="105987" y="1489457"/>
                    <a:pt x="104485" y="1390004"/>
                  </a:cubicBezTo>
                  <a:cubicBezTo>
                    <a:pt x="103058" y="1290552"/>
                    <a:pt x="104485" y="1282590"/>
                    <a:pt x="104485" y="1282590"/>
                  </a:cubicBezTo>
                  <a:cubicBezTo>
                    <a:pt x="104485" y="1282590"/>
                    <a:pt x="110945" y="1383544"/>
                    <a:pt x="85706" y="1486602"/>
                  </a:cubicBezTo>
                  <a:cubicBezTo>
                    <a:pt x="60467" y="1589660"/>
                    <a:pt x="111696" y="1650954"/>
                    <a:pt x="111696" y="1650954"/>
                  </a:cubicBezTo>
                  <a:cubicBezTo>
                    <a:pt x="111696" y="1650954"/>
                    <a:pt x="-27417" y="1542112"/>
                    <a:pt x="17952" y="1291228"/>
                  </a:cubicBezTo>
                  <a:cubicBezTo>
                    <a:pt x="63397" y="1040344"/>
                    <a:pt x="72035" y="962525"/>
                    <a:pt x="72035" y="962525"/>
                  </a:cubicBezTo>
                  <a:cubicBezTo>
                    <a:pt x="72035" y="962525"/>
                    <a:pt x="56186" y="1100211"/>
                    <a:pt x="28093" y="1198236"/>
                  </a:cubicBezTo>
                  <a:cubicBezTo>
                    <a:pt x="0" y="1296261"/>
                    <a:pt x="0" y="1296261"/>
                    <a:pt x="0" y="1296261"/>
                  </a:cubicBezTo>
                  <a:cubicBezTo>
                    <a:pt x="0" y="1296261"/>
                    <a:pt x="20882" y="1270271"/>
                    <a:pt x="29520" y="1087216"/>
                  </a:cubicBezTo>
                  <a:cubicBezTo>
                    <a:pt x="38158" y="904085"/>
                    <a:pt x="75641" y="789460"/>
                    <a:pt x="75641" y="789460"/>
                  </a:cubicBezTo>
                  <a:cubicBezTo>
                    <a:pt x="75641" y="789460"/>
                    <a:pt x="41764" y="894696"/>
                    <a:pt x="26591" y="1004289"/>
                  </a:cubicBezTo>
                  <a:cubicBezTo>
                    <a:pt x="11417" y="1113882"/>
                    <a:pt x="11417" y="1113882"/>
                    <a:pt x="11417" y="1113882"/>
                  </a:cubicBezTo>
                  <a:cubicBezTo>
                    <a:pt x="11417" y="1113882"/>
                    <a:pt x="-3005" y="976196"/>
                    <a:pt x="56862" y="767151"/>
                  </a:cubicBezTo>
                  <a:cubicBezTo>
                    <a:pt x="116729" y="558106"/>
                    <a:pt x="127545" y="491028"/>
                    <a:pt x="127545" y="491028"/>
                  </a:cubicBezTo>
                  <a:cubicBezTo>
                    <a:pt x="127545" y="491028"/>
                    <a:pt x="104485" y="604226"/>
                    <a:pt x="63397" y="706608"/>
                  </a:cubicBezTo>
                  <a:cubicBezTo>
                    <a:pt x="22309" y="808990"/>
                    <a:pt x="22309" y="808990"/>
                    <a:pt x="22309" y="808990"/>
                  </a:cubicBezTo>
                  <a:cubicBezTo>
                    <a:pt x="22309" y="808990"/>
                    <a:pt x="61970" y="724636"/>
                    <a:pt x="105912" y="519196"/>
                  </a:cubicBezTo>
                  <a:cubicBezTo>
                    <a:pt x="149854" y="313757"/>
                    <a:pt x="249382" y="116204"/>
                    <a:pt x="338018" y="41990"/>
                  </a:cubicBezTo>
                  <a:cubicBezTo>
                    <a:pt x="426653" y="-32223"/>
                    <a:pt x="715846" y="-11416"/>
                    <a:pt x="742512" y="13130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7BB862E1-E8C4-4899-AF71-5AB0CA70A394}"/>
              </a:ext>
            </a:extLst>
          </p:cNvPr>
          <p:cNvGrpSpPr/>
          <p:nvPr/>
        </p:nvGrpSpPr>
        <p:grpSpPr>
          <a:xfrm>
            <a:off x="4152281" y="1836506"/>
            <a:ext cx="7552353" cy="1752052"/>
            <a:chOff x="-1083267" y="537886"/>
            <a:chExt cx="7552353" cy="982251"/>
          </a:xfrm>
        </p:grpSpPr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2EBA6896-08D0-4FC4-B7ED-67E8A002CF4E}"/>
                </a:ext>
              </a:extLst>
            </p:cNvPr>
            <p:cNvSpPr txBox="1"/>
            <p:nvPr/>
          </p:nvSpPr>
          <p:spPr>
            <a:xfrm>
              <a:off x="-1083267" y="537886"/>
              <a:ext cx="751808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0" i="0" dirty="0" smtClean="0">
                  <a:solidFill>
                    <a:schemeClr val="accent4"/>
                  </a:solidFill>
                  <a:effectLst/>
                  <a:latin typeface="Arial Black" panose="020B0A04020102020204" pitchFamily="34" charset="0"/>
                </a:rPr>
                <a:t>Nouvelle coopération</a:t>
              </a:r>
              <a:endParaRPr lang="en-US" sz="4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E3215650-02A8-45A2-A721-5C8856C8C132}"/>
                </a:ext>
              </a:extLst>
            </p:cNvPr>
            <p:cNvSpPr txBox="1"/>
            <p:nvPr/>
          </p:nvSpPr>
          <p:spPr>
            <a:xfrm>
              <a:off x="334986" y="1058709"/>
              <a:ext cx="61341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Nouvelle collaboration: avec Ramira Joy Hotel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Subtitle demo text">
              <a:extLst>
                <a:ext uri="{FF2B5EF4-FFF2-40B4-BE49-F238E27FC236}">
                  <a16:creationId xmlns="" xmlns:a16="http://schemas.microsoft.com/office/drawing/2014/main" id="{71BA3C40-562B-4956-AD8D-2468C201A476}"/>
                </a:ext>
              </a:extLst>
            </p:cNvPr>
            <p:cNvSpPr/>
            <p:nvPr/>
          </p:nvSpPr>
          <p:spPr>
            <a:xfrm>
              <a:off x="1887112" y="1307327"/>
              <a:ext cx="4581974" cy="212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5pPr>
              <a:lvl6pPr marL="0" marR="0" indent="1143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6pPr>
              <a:lvl7pPr marL="0" marR="0" indent="1371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7pPr>
              <a:lvl8pPr marL="0" marR="0" indent="1600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8pPr>
              <a:lvl9pPr marL="0" marR="0" indent="1828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9pPr>
            </a:lstStyle>
            <a:p>
              <a:pPr algn="r"/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658DCB02-9F39-4768-BB4D-D5E078725C1B}"/>
              </a:ext>
            </a:extLst>
          </p:cNvPr>
          <p:cNvCxnSpPr>
            <a:cxnSpLocks/>
          </p:cNvCxnSpPr>
          <p:nvPr/>
        </p:nvCxnSpPr>
        <p:spPr>
          <a:xfrm>
            <a:off x="10219027" y="2788817"/>
            <a:ext cx="1181100" cy="0"/>
          </a:xfrm>
          <a:prstGeom prst="line">
            <a:avLst/>
          </a:prstGeom>
          <a:noFill/>
          <a:ln w="381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5" name="Graphic 2">
            <a:extLst>
              <a:ext uri="{FF2B5EF4-FFF2-40B4-BE49-F238E27FC236}">
                <a16:creationId xmlns="" xmlns:a16="http://schemas.microsoft.com/office/drawing/2014/main" id="{1ED9F82A-B161-4846-992F-3DF3D9CA76FE}"/>
              </a:ext>
            </a:extLst>
          </p:cNvPr>
          <p:cNvGrpSpPr/>
          <p:nvPr/>
        </p:nvGrpSpPr>
        <p:grpSpPr>
          <a:xfrm flipH="1">
            <a:off x="11068051" y="365125"/>
            <a:ext cx="760793" cy="255333"/>
            <a:chOff x="363156" y="365125"/>
            <a:chExt cx="760793" cy="255333"/>
          </a:xfrm>
          <a:solidFill>
            <a:schemeClr val="accent4"/>
          </a:solidFill>
        </p:grpSpPr>
        <p:grpSp>
          <p:nvGrpSpPr>
            <p:cNvPr id="126" name="Graphic 2">
              <a:extLst>
                <a:ext uri="{FF2B5EF4-FFF2-40B4-BE49-F238E27FC236}">
                  <a16:creationId xmlns="" xmlns:a16="http://schemas.microsoft.com/office/drawing/2014/main" id="{4933910E-28C2-4994-BC18-A8202CA517A2}"/>
                </a:ext>
              </a:extLst>
            </p:cNvPr>
            <p:cNvGrpSpPr/>
            <p:nvPr/>
          </p:nvGrpSpPr>
          <p:grpSpPr>
            <a:xfrm>
              <a:off x="363283" y="552386"/>
              <a:ext cx="760666" cy="68072"/>
              <a:chOff x="363283" y="552386"/>
              <a:chExt cx="760666" cy="68072"/>
            </a:xfrm>
            <a:grpFill/>
          </p:grpSpPr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DF0F6A57-C334-4DAD-AE56-CE8AC6503E75}"/>
                  </a:ext>
                </a:extLst>
              </p:cNvPr>
              <p:cNvSpPr/>
              <p:nvPr/>
            </p:nvSpPr>
            <p:spPr>
              <a:xfrm>
                <a:off x="536448" y="552386"/>
                <a:ext cx="587501" cy="68072"/>
              </a:xfrm>
              <a:custGeom>
                <a:avLst/>
                <a:gdLst>
                  <a:gd name="connsiteX0" fmla="*/ 68072 w 587501"/>
                  <a:gd name="connsiteY0" fmla="*/ 34036 h 68072"/>
                  <a:gd name="connsiteX1" fmla="*/ 34036 w 587501"/>
                  <a:gd name="connsiteY1" fmla="*/ 68072 h 68072"/>
                  <a:gd name="connsiteX2" fmla="*/ 34036 w 587501"/>
                  <a:gd name="connsiteY2" fmla="*/ 68072 h 68072"/>
                  <a:gd name="connsiteX3" fmla="*/ 0 w 587501"/>
                  <a:gd name="connsiteY3" fmla="*/ 34036 h 68072"/>
                  <a:gd name="connsiteX4" fmla="*/ 0 w 587501"/>
                  <a:gd name="connsiteY4" fmla="*/ 34036 h 68072"/>
                  <a:gd name="connsiteX5" fmla="*/ 34036 w 587501"/>
                  <a:gd name="connsiteY5" fmla="*/ 0 h 68072"/>
                  <a:gd name="connsiteX6" fmla="*/ 34036 w 587501"/>
                  <a:gd name="connsiteY6" fmla="*/ 0 h 68072"/>
                  <a:gd name="connsiteX7" fmla="*/ 68072 w 587501"/>
                  <a:gd name="connsiteY7" fmla="*/ 34036 h 68072"/>
                  <a:gd name="connsiteX8" fmla="*/ 241173 w 587501"/>
                  <a:gd name="connsiteY8" fmla="*/ 34036 h 68072"/>
                  <a:gd name="connsiteX9" fmla="*/ 207200 w 587501"/>
                  <a:gd name="connsiteY9" fmla="*/ 68072 h 68072"/>
                  <a:gd name="connsiteX10" fmla="*/ 207200 w 587501"/>
                  <a:gd name="connsiteY10" fmla="*/ 68072 h 68072"/>
                  <a:gd name="connsiteX11" fmla="*/ 173101 w 587501"/>
                  <a:gd name="connsiteY11" fmla="*/ 34036 h 68072"/>
                  <a:gd name="connsiteX12" fmla="*/ 173101 w 587501"/>
                  <a:gd name="connsiteY12" fmla="*/ 34036 h 68072"/>
                  <a:gd name="connsiteX13" fmla="*/ 207200 w 587501"/>
                  <a:gd name="connsiteY13" fmla="*/ 0 h 68072"/>
                  <a:gd name="connsiteX14" fmla="*/ 207200 w 587501"/>
                  <a:gd name="connsiteY14" fmla="*/ 0 h 68072"/>
                  <a:gd name="connsiteX15" fmla="*/ 241173 w 587501"/>
                  <a:gd name="connsiteY15" fmla="*/ 34036 h 68072"/>
                  <a:gd name="connsiteX16" fmla="*/ 414337 w 587501"/>
                  <a:gd name="connsiteY16" fmla="*/ 34036 h 68072"/>
                  <a:gd name="connsiteX17" fmla="*/ 380365 w 587501"/>
                  <a:gd name="connsiteY17" fmla="*/ 68072 h 68072"/>
                  <a:gd name="connsiteX18" fmla="*/ 380365 w 587501"/>
                  <a:gd name="connsiteY18" fmla="*/ 68072 h 68072"/>
                  <a:gd name="connsiteX19" fmla="*/ 346392 w 587501"/>
                  <a:gd name="connsiteY19" fmla="*/ 34036 h 68072"/>
                  <a:gd name="connsiteX20" fmla="*/ 346392 w 587501"/>
                  <a:gd name="connsiteY20" fmla="*/ 34036 h 68072"/>
                  <a:gd name="connsiteX21" fmla="*/ 380365 w 587501"/>
                  <a:gd name="connsiteY21" fmla="*/ 0 h 68072"/>
                  <a:gd name="connsiteX22" fmla="*/ 380365 w 587501"/>
                  <a:gd name="connsiteY22" fmla="*/ 0 h 68072"/>
                  <a:gd name="connsiteX23" fmla="*/ 414337 w 587501"/>
                  <a:gd name="connsiteY23" fmla="*/ 34036 h 68072"/>
                  <a:gd name="connsiteX24" fmla="*/ 587502 w 587501"/>
                  <a:gd name="connsiteY24" fmla="*/ 34036 h 68072"/>
                  <a:gd name="connsiteX25" fmla="*/ 553466 w 587501"/>
                  <a:gd name="connsiteY25" fmla="*/ 68072 h 68072"/>
                  <a:gd name="connsiteX26" fmla="*/ 553466 w 587501"/>
                  <a:gd name="connsiteY26" fmla="*/ 68072 h 68072"/>
                  <a:gd name="connsiteX27" fmla="*/ 519430 w 587501"/>
                  <a:gd name="connsiteY27" fmla="*/ 34036 h 68072"/>
                  <a:gd name="connsiteX28" fmla="*/ 519430 w 587501"/>
                  <a:gd name="connsiteY28" fmla="*/ 34036 h 68072"/>
                  <a:gd name="connsiteX29" fmla="*/ 553466 w 587501"/>
                  <a:gd name="connsiteY29" fmla="*/ 0 h 68072"/>
                  <a:gd name="connsiteX30" fmla="*/ 553466 w 587501"/>
                  <a:gd name="connsiteY30" fmla="*/ 0 h 68072"/>
                  <a:gd name="connsiteX31" fmla="*/ 587502 w 587501"/>
                  <a:gd name="connsiteY31" fmla="*/ 34036 h 6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72">
                    <a:moveTo>
                      <a:pt x="68072" y="34036"/>
                    </a:moveTo>
                    <a:cubicBezTo>
                      <a:pt x="68072" y="52705"/>
                      <a:pt x="52705" y="68072"/>
                      <a:pt x="34036" y="68072"/>
                    </a:cubicBezTo>
                    <a:lnTo>
                      <a:pt x="34036" y="68072"/>
                    </a:lnTo>
                    <a:cubicBezTo>
                      <a:pt x="15176" y="68072"/>
                      <a:pt x="0" y="52705"/>
                      <a:pt x="0" y="34036"/>
                    </a:cubicBezTo>
                    <a:lnTo>
                      <a:pt x="0" y="34036"/>
                    </a:lnTo>
                    <a:cubicBezTo>
                      <a:pt x="0" y="15176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64"/>
                      <a:pt x="68072" y="15176"/>
                      <a:pt x="68072" y="34036"/>
                    </a:cubicBezTo>
                    <a:close/>
                    <a:moveTo>
                      <a:pt x="241173" y="34036"/>
                    </a:moveTo>
                    <a:cubicBezTo>
                      <a:pt x="241173" y="52705"/>
                      <a:pt x="225870" y="68072"/>
                      <a:pt x="207200" y="68072"/>
                    </a:cubicBezTo>
                    <a:lnTo>
                      <a:pt x="207200" y="68072"/>
                    </a:lnTo>
                    <a:cubicBezTo>
                      <a:pt x="188468" y="68072"/>
                      <a:pt x="173101" y="52705"/>
                      <a:pt x="173101" y="34036"/>
                    </a:cubicBezTo>
                    <a:lnTo>
                      <a:pt x="173101" y="34036"/>
                    </a:lnTo>
                    <a:cubicBezTo>
                      <a:pt x="173101" y="15176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5870" y="64"/>
                      <a:pt x="241173" y="15176"/>
                      <a:pt x="241173" y="34036"/>
                    </a:cubicBezTo>
                    <a:close/>
                    <a:moveTo>
                      <a:pt x="414337" y="34036"/>
                    </a:moveTo>
                    <a:cubicBezTo>
                      <a:pt x="414337" y="52705"/>
                      <a:pt x="399225" y="68072"/>
                      <a:pt x="380365" y="68072"/>
                    </a:cubicBezTo>
                    <a:lnTo>
                      <a:pt x="380365" y="68072"/>
                    </a:lnTo>
                    <a:cubicBezTo>
                      <a:pt x="361632" y="68072"/>
                      <a:pt x="346392" y="52705"/>
                      <a:pt x="346392" y="34036"/>
                    </a:cubicBezTo>
                    <a:lnTo>
                      <a:pt x="346392" y="34036"/>
                    </a:lnTo>
                    <a:cubicBezTo>
                      <a:pt x="346392" y="15176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64"/>
                      <a:pt x="414337" y="15176"/>
                      <a:pt x="414337" y="34036"/>
                    </a:cubicBezTo>
                    <a:close/>
                    <a:moveTo>
                      <a:pt x="587502" y="34036"/>
                    </a:moveTo>
                    <a:cubicBezTo>
                      <a:pt x="587502" y="52705"/>
                      <a:pt x="572326" y="68072"/>
                      <a:pt x="553466" y="68072"/>
                    </a:cubicBezTo>
                    <a:lnTo>
                      <a:pt x="553466" y="68072"/>
                    </a:lnTo>
                    <a:cubicBezTo>
                      <a:pt x="534734" y="68072"/>
                      <a:pt x="519430" y="52705"/>
                      <a:pt x="519430" y="34036"/>
                    </a:cubicBezTo>
                    <a:lnTo>
                      <a:pt x="519430" y="34036"/>
                    </a:lnTo>
                    <a:cubicBezTo>
                      <a:pt x="519430" y="15176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64"/>
                      <a:pt x="587502" y="15176"/>
                      <a:pt x="587502" y="3403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E28AD792-B906-4B60-9993-7F88F2AA26F8}"/>
                  </a:ext>
                </a:extLst>
              </p:cNvPr>
              <p:cNvSpPr/>
              <p:nvPr/>
            </p:nvSpPr>
            <p:spPr>
              <a:xfrm>
                <a:off x="363283" y="552450"/>
                <a:ext cx="68135" cy="67468"/>
              </a:xfrm>
              <a:custGeom>
                <a:avLst/>
                <a:gdLst>
                  <a:gd name="connsiteX0" fmla="*/ 34036 w 68135"/>
                  <a:gd name="connsiteY0" fmla="*/ 0 h 67468"/>
                  <a:gd name="connsiteX1" fmla="*/ 58039 w 68135"/>
                  <a:gd name="connsiteY1" fmla="*/ 9906 h 67468"/>
                  <a:gd name="connsiteX2" fmla="*/ 68136 w 68135"/>
                  <a:gd name="connsiteY2" fmla="*/ 34036 h 67468"/>
                  <a:gd name="connsiteX3" fmla="*/ 58039 w 68135"/>
                  <a:gd name="connsiteY3" fmla="*/ 58039 h 67468"/>
                  <a:gd name="connsiteX4" fmla="*/ 9842 w 68135"/>
                  <a:gd name="connsiteY4" fmla="*/ 58039 h 67468"/>
                  <a:gd name="connsiteX5" fmla="*/ 0 w 68135"/>
                  <a:gd name="connsiteY5" fmla="*/ 34036 h 67468"/>
                  <a:gd name="connsiteX6" fmla="*/ 9842 w 68135"/>
                  <a:gd name="connsiteY6" fmla="*/ 9906 h 67468"/>
                  <a:gd name="connsiteX7" fmla="*/ 34036 w 68135"/>
                  <a:gd name="connsiteY7" fmla="*/ 0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35" h="67468">
                    <a:moveTo>
                      <a:pt x="34036" y="0"/>
                    </a:moveTo>
                    <a:cubicBezTo>
                      <a:pt x="42926" y="0"/>
                      <a:pt x="51689" y="3556"/>
                      <a:pt x="58039" y="9906"/>
                    </a:cubicBezTo>
                    <a:cubicBezTo>
                      <a:pt x="64325" y="16383"/>
                      <a:pt x="68136" y="25019"/>
                      <a:pt x="68136" y="34036"/>
                    </a:cubicBezTo>
                    <a:cubicBezTo>
                      <a:pt x="68136" y="42863"/>
                      <a:pt x="64325" y="51689"/>
                      <a:pt x="58039" y="58039"/>
                    </a:cubicBezTo>
                    <a:cubicBezTo>
                      <a:pt x="45275" y="70612"/>
                      <a:pt x="22669" y="70612"/>
                      <a:pt x="9842" y="58039"/>
                    </a:cubicBezTo>
                    <a:cubicBezTo>
                      <a:pt x="3619" y="51753"/>
                      <a:pt x="0" y="42926"/>
                      <a:pt x="0" y="34036"/>
                    </a:cubicBezTo>
                    <a:cubicBezTo>
                      <a:pt x="0" y="25019"/>
                      <a:pt x="3619" y="16193"/>
                      <a:pt x="9842" y="9906"/>
                    </a:cubicBezTo>
                    <a:cubicBezTo>
                      <a:pt x="16319" y="3556"/>
                      <a:pt x="25019" y="0"/>
                      <a:pt x="34036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Graphic 2">
              <a:extLst>
                <a:ext uri="{FF2B5EF4-FFF2-40B4-BE49-F238E27FC236}">
                  <a16:creationId xmlns="" xmlns:a16="http://schemas.microsoft.com/office/drawing/2014/main" id="{653F76D0-2B83-413A-9633-03E3F877DB6C}"/>
                </a:ext>
              </a:extLst>
            </p:cNvPr>
            <p:cNvGrpSpPr/>
            <p:nvPr/>
          </p:nvGrpSpPr>
          <p:grpSpPr>
            <a:xfrm>
              <a:off x="363156" y="365125"/>
              <a:ext cx="760793" cy="68072"/>
              <a:chOff x="363156" y="365125"/>
              <a:chExt cx="760793" cy="68072"/>
            </a:xfrm>
            <a:grpFill/>
          </p:grpSpPr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516FBF42-6AD1-459A-9231-927A5EFF097A}"/>
                  </a:ext>
                </a:extLst>
              </p:cNvPr>
              <p:cNvSpPr/>
              <p:nvPr/>
            </p:nvSpPr>
            <p:spPr>
              <a:xfrm>
                <a:off x="536448" y="365188"/>
                <a:ext cx="587501" cy="68008"/>
              </a:xfrm>
              <a:custGeom>
                <a:avLst/>
                <a:gdLst>
                  <a:gd name="connsiteX0" fmla="*/ 68072 w 587501"/>
                  <a:gd name="connsiteY0" fmla="*/ 33973 h 68008"/>
                  <a:gd name="connsiteX1" fmla="*/ 34036 w 587501"/>
                  <a:gd name="connsiteY1" fmla="*/ 68009 h 68008"/>
                  <a:gd name="connsiteX2" fmla="*/ 34036 w 587501"/>
                  <a:gd name="connsiteY2" fmla="*/ 68009 h 68008"/>
                  <a:gd name="connsiteX3" fmla="*/ 0 w 587501"/>
                  <a:gd name="connsiteY3" fmla="*/ 33973 h 68008"/>
                  <a:gd name="connsiteX4" fmla="*/ 0 w 587501"/>
                  <a:gd name="connsiteY4" fmla="*/ 33973 h 68008"/>
                  <a:gd name="connsiteX5" fmla="*/ 34036 w 587501"/>
                  <a:gd name="connsiteY5" fmla="*/ 0 h 68008"/>
                  <a:gd name="connsiteX6" fmla="*/ 34036 w 587501"/>
                  <a:gd name="connsiteY6" fmla="*/ 0 h 68008"/>
                  <a:gd name="connsiteX7" fmla="*/ 68072 w 587501"/>
                  <a:gd name="connsiteY7" fmla="*/ 33973 h 68008"/>
                  <a:gd name="connsiteX8" fmla="*/ 241173 w 587501"/>
                  <a:gd name="connsiteY8" fmla="*/ 33973 h 68008"/>
                  <a:gd name="connsiteX9" fmla="*/ 207200 w 587501"/>
                  <a:gd name="connsiteY9" fmla="*/ 68009 h 68008"/>
                  <a:gd name="connsiteX10" fmla="*/ 207200 w 587501"/>
                  <a:gd name="connsiteY10" fmla="*/ 68009 h 68008"/>
                  <a:gd name="connsiteX11" fmla="*/ 173101 w 587501"/>
                  <a:gd name="connsiteY11" fmla="*/ 33973 h 68008"/>
                  <a:gd name="connsiteX12" fmla="*/ 173101 w 587501"/>
                  <a:gd name="connsiteY12" fmla="*/ 33973 h 68008"/>
                  <a:gd name="connsiteX13" fmla="*/ 207200 w 587501"/>
                  <a:gd name="connsiteY13" fmla="*/ 0 h 68008"/>
                  <a:gd name="connsiteX14" fmla="*/ 207200 w 587501"/>
                  <a:gd name="connsiteY14" fmla="*/ 0 h 68008"/>
                  <a:gd name="connsiteX15" fmla="*/ 241173 w 587501"/>
                  <a:gd name="connsiteY15" fmla="*/ 33973 h 68008"/>
                  <a:gd name="connsiteX16" fmla="*/ 414337 w 587501"/>
                  <a:gd name="connsiteY16" fmla="*/ 33973 h 68008"/>
                  <a:gd name="connsiteX17" fmla="*/ 380365 w 587501"/>
                  <a:gd name="connsiteY17" fmla="*/ 68009 h 68008"/>
                  <a:gd name="connsiteX18" fmla="*/ 380365 w 587501"/>
                  <a:gd name="connsiteY18" fmla="*/ 68009 h 68008"/>
                  <a:gd name="connsiteX19" fmla="*/ 346392 w 587501"/>
                  <a:gd name="connsiteY19" fmla="*/ 33973 h 68008"/>
                  <a:gd name="connsiteX20" fmla="*/ 346392 w 587501"/>
                  <a:gd name="connsiteY20" fmla="*/ 33973 h 68008"/>
                  <a:gd name="connsiteX21" fmla="*/ 380365 w 587501"/>
                  <a:gd name="connsiteY21" fmla="*/ 0 h 68008"/>
                  <a:gd name="connsiteX22" fmla="*/ 380365 w 587501"/>
                  <a:gd name="connsiteY22" fmla="*/ 0 h 68008"/>
                  <a:gd name="connsiteX23" fmla="*/ 414337 w 587501"/>
                  <a:gd name="connsiteY23" fmla="*/ 33973 h 68008"/>
                  <a:gd name="connsiteX24" fmla="*/ 587502 w 587501"/>
                  <a:gd name="connsiteY24" fmla="*/ 33973 h 68008"/>
                  <a:gd name="connsiteX25" fmla="*/ 553466 w 587501"/>
                  <a:gd name="connsiteY25" fmla="*/ 68009 h 68008"/>
                  <a:gd name="connsiteX26" fmla="*/ 553466 w 587501"/>
                  <a:gd name="connsiteY26" fmla="*/ 68009 h 68008"/>
                  <a:gd name="connsiteX27" fmla="*/ 519430 w 587501"/>
                  <a:gd name="connsiteY27" fmla="*/ 33973 h 68008"/>
                  <a:gd name="connsiteX28" fmla="*/ 519430 w 587501"/>
                  <a:gd name="connsiteY28" fmla="*/ 33973 h 68008"/>
                  <a:gd name="connsiteX29" fmla="*/ 553466 w 587501"/>
                  <a:gd name="connsiteY29" fmla="*/ 0 h 68008"/>
                  <a:gd name="connsiteX30" fmla="*/ 553466 w 587501"/>
                  <a:gd name="connsiteY30" fmla="*/ 0 h 68008"/>
                  <a:gd name="connsiteX31" fmla="*/ 587502 w 587501"/>
                  <a:gd name="connsiteY31" fmla="*/ 33973 h 6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08">
                    <a:moveTo>
                      <a:pt x="68072" y="33973"/>
                    </a:moveTo>
                    <a:cubicBezTo>
                      <a:pt x="68072" y="52896"/>
                      <a:pt x="52705" y="68009"/>
                      <a:pt x="34036" y="68009"/>
                    </a:cubicBezTo>
                    <a:lnTo>
                      <a:pt x="34036" y="68009"/>
                    </a:lnTo>
                    <a:cubicBezTo>
                      <a:pt x="15176" y="68009"/>
                      <a:pt x="0" y="52959"/>
                      <a:pt x="0" y="33973"/>
                    </a:cubicBezTo>
                    <a:lnTo>
                      <a:pt x="0" y="33973"/>
                    </a:lnTo>
                    <a:cubicBezTo>
                      <a:pt x="0" y="15304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-63"/>
                      <a:pt x="68072" y="15304"/>
                      <a:pt x="68072" y="33973"/>
                    </a:cubicBezTo>
                    <a:close/>
                    <a:moveTo>
                      <a:pt x="241173" y="33973"/>
                    </a:moveTo>
                    <a:cubicBezTo>
                      <a:pt x="241173" y="52896"/>
                      <a:pt x="226060" y="68009"/>
                      <a:pt x="207200" y="68009"/>
                    </a:cubicBezTo>
                    <a:lnTo>
                      <a:pt x="207200" y="68009"/>
                    </a:lnTo>
                    <a:cubicBezTo>
                      <a:pt x="188468" y="68009"/>
                      <a:pt x="173101" y="52959"/>
                      <a:pt x="173101" y="33973"/>
                    </a:cubicBezTo>
                    <a:lnTo>
                      <a:pt x="173101" y="33973"/>
                    </a:lnTo>
                    <a:cubicBezTo>
                      <a:pt x="173101" y="15304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6060" y="-63"/>
                      <a:pt x="241173" y="15304"/>
                      <a:pt x="241173" y="33973"/>
                    </a:cubicBezTo>
                    <a:close/>
                    <a:moveTo>
                      <a:pt x="414337" y="33973"/>
                    </a:moveTo>
                    <a:cubicBezTo>
                      <a:pt x="414337" y="52896"/>
                      <a:pt x="399225" y="68009"/>
                      <a:pt x="380365" y="68009"/>
                    </a:cubicBezTo>
                    <a:lnTo>
                      <a:pt x="380365" y="68009"/>
                    </a:lnTo>
                    <a:cubicBezTo>
                      <a:pt x="361632" y="68009"/>
                      <a:pt x="346392" y="52959"/>
                      <a:pt x="346392" y="33973"/>
                    </a:cubicBezTo>
                    <a:lnTo>
                      <a:pt x="346392" y="33973"/>
                    </a:lnTo>
                    <a:cubicBezTo>
                      <a:pt x="346392" y="15304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-63"/>
                      <a:pt x="414337" y="15304"/>
                      <a:pt x="414337" y="33973"/>
                    </a:cubicBezTo>
                    <a:close/>
                    <a:moveTo>
                      <a:pt x="587502" y="33973"/>
                    </a:moveTo>
                    <a:cubicBezTo>
                      <a:pt x="587502" y="52896"/>
                      <a:pt x="572326" y="68009"/>
                      <a:pt x="553466" y="68009"/>
                    </a:cubicBezTo>
                    <a:lnTo>
                      <a:pt x="553466" y="68009"/>
                    </a:lnTo>
                    <a:cubicBezTo>
                      <a:pt x="534734" y="68009"/>
                      <a:pt x="519430" y="52959"/>
                      <a:pt x="519430" y="33973"/>
                    </a:cubicBezTo>
                    <a:lnTo>
                      <a:pt x="519430" y="33973"/>
                    </a:lnTo>
                    <a:cubicBezTo>
                      <a:pt x="519430" y="15304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-63"/>
                      <a:pt x="587502" y="15304"/>
                      <a:pt x="587502" y="3397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12350CAB-51E1-49F2-9C5F-ACF911252C03}"/>
                  </a:ext>
                </a:extLst>
              </p:cNvPr>
              <p:cNvSpPr/>
              <p:nvPr/>
            </p:nvSpPr>
            <p:spPr>
              <a:xfrm>
                <a:off x="363156" y="365125"/>
                <a:ext cx="68262" cy="67572"/>
              </a:xfrm>
              <a:custGeom>
                <a:avLst/>
                <a:gdLst>
                  <a:gd name="connsiteX0" fmla="*/ 34163 w 68262"/>
                  <a:gd name="connsiteY0" fmla="*/ 0 h 67572"/>
                  <a:gd name="connsiteX1" fmla="*/ 58166 w 68262"/>
                  <a:gd name="connsiteY1" fmla="*/ 9842 h 67572"/>
                  <a:gd name="connsiteX2" fmla="*/ 68263 w 68262"/>
                  <a:gd name="connsiteY2" fmla="*/ 33972 h 67572"/>
                  <a:gd name="connsiteX3" fmla="*/ 58166 w 68262"/>
                  <a:gd name="connsiteY3" fmla="*/ 57975 h 67572"/>
                  <a:gd name="connsiteX4" fmla="*/ 9969 w 68262"/>
                  <a:gd name="connsiteY4" fmla="*/ 58166 h 67572"/>
                  <a:gd name="connsiteX5" fmla="*/ 0 w 68262"/>
                  <a:gd name="connsiteY5" fmla="*/ 33972 h 67572"/>
                  <a:gd name="connsiteX6" fmla="*/ 9969 w 68262"/>
                  <a:gd name="connsiteY6" fmla="*/ 10033 h 67572"/>
                  <a:gd name="connsiteX7" fmla="*/ 34163 w 68262"/>
                  <a:gd name="connsiteY7" fmla="*/ 0 h 6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262" h="67572">
                    <a:moveTo>
                      <a:pt x="34163" y="0"/>
                    </a:moveTo>
                    <a:cubicBezTo>
                      <a:pt x="43053" y="0"/>
                      <a:pt x="51816" y="3556"/>
                      <a:pt x="58166" y="9842"/>
                    </a:cubicBezTo>
                    <a:cubicBezTo>
                      <a:pt x="64452" y="16319"/>
                      <a:pt x="68263" y="25210"/>
                      <a:pt x="68263" y="33972"/>
                    </a:cubicBezTo>
                    <a:cubicBezTo>
                      <a:pt x="68263" y="42989"/>
                      <a:pt x="64452" y="51689"/>
                      <a:pt x="58166" y="57975"/>
                    </a:cubicBezTo>
                    <a:cubicBezTo>
                      <a:pt x="45402" y="70739"/>
                      <a:pt x="22797" y="70739"/>
                      <a:pt x="9969" y="58166"/>
                    </a:cubicBezTo>
                    <a:cubicBezTo>
                      <a:pt x="3747" y="51689"/>
                      <a:pt x="0" y="42863"/>
                      <a:pt x="0" y="33972"/>
                    </a:cubicBezTo>
                    <a:cubicBezTo>
                      <a:pt x="0" y="25146"/>
                      <a:pt x="3747" y="16319"/>
                      <a:pt x="9969" y="10033"/>
                    </a:cubicBezTo>
                    <a:cubicBezTo>
                      <a:pt x="16447" y="3556"/>
                      <a:pt x="25146" y="0"/>
                      <a:pt x="34163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2CA7639B-2A2F-4FB7-B329-9135DC70A88B}"/>
              </a:ext>
            </a:extLst>
          </p:cNvPr>
          <p:cNvGrpSpPr/>
          <p:nvPr/>
        </p:nvGrpSpPr>
        <p:grpSpPr>
          <a:xfrm>
            <a:off x="-926274" y="-953206"/>
            <a:ext cx="1852548" cy="1906411"/>
            <a:chOff x="10948970" y="-1281132"/>
            <a:chExt cx="2489868" cy="2562261"/>
          </a:xfrm>
        </p:grpSpPr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73426EE5-94CE-4D51-BE17-D8DE49793580}"/>
                </a:ext>
              </a:extLst>
            </p:cNvPr>
            <p:cNvSpPr/>
            <p:nvPr/>
          </p:nvSpPr>
          <p:spPr>
            <a:xfrm>
              <a:off x="10948970" y="-1281132"/>
              <a:ext cx="2489868" cy="2562261"/>
            </a:xfrm>
            <a:custGeom>
              <a:avLst/>
              <a:gdLst>
                <a:gd name="connsiteX0" fmla="*/ 1115775 w 2489868"/>
                <a:gd name="connsiteY0" fmla="*/ 130226 h 2562261"/>
                <a:gd name="connsiteX1" fmla="*/ 1116156 w 2489868"/>
                <a:gd name="connsiteY1" fmla="*/ 514274 h 2562261"/>
                <a:gd name="connsiteX2" fmla="*/ 792306 w 2489868"/>
                <a:gd name="connsiteY2" fmla="*/ 648767 h 2562261"/>
                <a:gd name="connsiteX3" fmla="*/ 790782 w 2489868"/>
                <a:gd name="connsiteY3" fmla="*/ 647243 h 2562261"/>
                <a:gd name="connsiteX4" fmla="*/ 609807 w 2489868"/>
                <a:gd name="connsiteY4" fmla="*/ 647434 h 2562261"/>
                <a:gd name="connsiteX5" fmla="*/ 609998 w 2489868"/>
                <a:gd name="connsiteY5" fmla="*/ 828409 h 2562261"/>
                <a:gd name="connsiteX6" fmla="*/ 611522 w 2489868"/>
                <a:gd name="connsiteY6" fmla="*/ 829933 h 2562261"/>
                <a:gd name="connsiteX7" fmla="*/ 477695 w 2489868"/>
                <a:gd name="connsiteY7" fmla="*/ 1154069 h 2562261"/>
                <a:gd name="connsiteX8" fmla="*/ 129938 w 2489868"/>
                <a:gd name="connsiteY8" fmla="*/ 1154450 h 2562261"/>
                <a:gd name="connsiteX9" fmla="*/ 17 w 2489868"/>
                <a:gd name="connsiteY9" fmla="*/ 1280275 h 2562261"/>
                <a:gd name="connsiteX10" fmla="*/ 128128 w 2489868"/>
                <a:gd name="connsiteY10" fmla="*/ 1410291 h 2562261"/>
                <a:gd name="connsiteX11" fmla="*/ 477981 w 2489868"/>
                <a:gd name="connsiteY11" fmla="*/ 1409910 h 2562261"/>
                <a:gd name="connsiteX12" fmla="*/ 612474 w 2489868"/>
                <a:gd name="connsiteY12" fmla="*/ 1733760 h 2562261"/>
                <a:gd name="connsiteX13" fmla="*/ 609617 w 2489868"/>
                <a:gd name="connsiteY13" fmla="*/ 1914640 h 2562261"/>
                <a:gd name="connsiteX14" fmla="*/ 792116 w 2489868"/>
                <a:gd name="connsiteY14" fmla="*/ 1915973 h 2562261"/>
                <a:gd name="connsiteX15" fmla="*/ 793640 w 2489868"/>
                <a:gd name="connsiteY15" fmla="*/ 1914449 h 2562261"/>
                <a:gd name="connsiteX16" fmla="*/ 1117775 w 2489868"/>
                <a:gd name="connsiteY16" fmla="*/ 2048276 h 2562261"/>
                <a:gd name="connsiteX17" fmla="*/ 1118156 w 2489868"/>
                <a:gd name="connsiteY17" fmla="*/ 2432324 h 2562261"/>
                <a:gd name="connsiteX18" fmla="*/ 1244077 w 2489868"/>
                <a:gd name="connsiteY18" fmla="*/ 2562245 h 2562261"/>
                <a:gd name="connsiteX19" fmla="*/ 1374093 w 2489868"/>
                <a:gd name="connsiteY19" fmla="*/ 2434133 h 2562261"/>
                <a:gd name="connsiteX20" fmla="*/ 1373712 w 2489868"/>
                <a:gd name="connsiteY20" fmla="*/ 2047990 h 2562261"/>
                <a:gd name="connsiteX21" fmla="*/ 1697562 w 2489868"/>
                <a:gd name="connsiteY21" fmla="*/ 1913497 h 2562261"/>
                <a:gd name="connsiteX22" fmla="*/ 1699086 w 2489868"/>
                <a:gd name="connsiteY22" fmla="*/ 1915021 h 2562261"/>
                <a:gd name="connsiteX23" fmla="*/ 1880061 w 2489868"/>
                <a:gd name="connsiteY23" fmla="*/ 1914830 h 2562261"/>
                <a:gd name="connsiteX24" fmla="*/ 1917399 w 2489868"/>
                <a:gd name="connsiteY24" fmla="*/ 1824343 h 2562261"/>
                <a:gd name="connsiteX25" fmla="*/ 1879871 w 2489868"/>
                <a:gd name="connsiteY25" fmla="*/ 1733855 h 2562261"/>
                <a:gd name="connsiteX26" fmla="*/ 1878347 w 2489868"/>
                <a:gd name="connsiteY26" fmla="*/ 1732331 h 2562261"/>
                <a:gd name="connsiteX27" fmla="*/ 2012173 w 2489868"/>
                <a:gd name="connsiteY27" fmla="*/ 1408196 h 2562261"/>
                <a:gd name="connsiteX28" fmla="*/ 2359931 w 2489868"/>
                <a:gd name="connsiteY28" fmla="*/ 1407815 h 2562261"/>
                <a:gd name="connsiteX29" fmla="*/ 2489852 w 2489868"/>
                <a:gd name="connsiteY29" fmla="*/ 1281894 h 2562261"/>
                <a:gd name="connsiteX30" fmla="*/ 2361741 w 2489868"/>
                <a:gd name="connsiteY30" fmla="*/ 1151878 h 2562261"/>
                <a:gd name="connsiteX31" fmla="*/ 2011887 w 2489868"/>
                <a:gd name="connsiteY31" fmla="*/ 1152259 h 2562261"/>
                <a:gd name="connsiteX32" fmla="*/ 1877394 w 2489868"/>
                <a:gd name="connsiteY32" fmla="*/ 828409 h 2562261"/>
                <a:gd name="connsiteX33" fmla="*/ 1878918 w 2489868"/>
                <a:gd name="connsiteY33" fmla="*/ 826885 h 2562261"/>
                <a:gd name="connsiteX34" fmla="*/ 1916256 w 2489868"/>
                <a:gd name="connsiteY34" fmla="*/ 736397 h 2562261"/>
                <a:gd name="connsiteX35" fmla="*/ 1878728 w 2489868"/>
                <a:gd name="connsiteY35" fmla="*/ 645910 h 2562261"/>
                <a:gd name="connsiteX36" fmla="*/ 1697753 w 2489868"/>
                <a:gd name="connsiteY36" fmla="*/ 646100 h 2562261"/>
                <a:gd name="connsiteX37" fmla="*/ 1696229 w 2489868"/>
                <a:gd name="connsiteY37" fmla="*/ 647624 h 2562261"/>
                <a:gd name="connsiteX38" fmla="*/ 1372093 w 2489868"/>
                <a:gd name="connsiteY38" fmla="*/ 513798 h 2562261"/>
                <a:gd name="connsiteX39" fmla="*/ 1371712 w 2489868"/>
                <a:gd name="connsiteY39" fmla="*/ 127655 h 2562261"/>
                <a:gd name="connsiteX40" fmla="*/ 1241410 w 2489868"/>
                <a:gd name="connsiteY40" fmla="*/ 20 h 2562261"/>
                <a:gd name="connsiteX41" fmla="*/ 1115775 w 2489868"/>
                <a:gd name="connsiteY41" fmla="*/ 130226 h 256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89868" h="2562261">
                  <a:moveTo>
                    <a:pt x="1115775" y="130226"/>
                  </a:moveTo>
                  <a:lnTo>
                    <a:pt x="1116156" y="514274"/>
                  </a:lnTo>
                  <a:cubicBezTo>
                    <a:pt x="1116347" y="683343"/>
                    <a:pt x="912035" y="768211"/>
                    <a:pt x="792306" y="648767"/>
                  </a:cubicBezTo>
                  <a:lnTo>
                    <a:pt x="790782" y="647243"/>
                  </a:lnTo>
                  <a:cubicBezTo>
                    <a:pt x="740776" y="597332"/>
                    <a:pt x="659718" y="597428"/>
                    <a:pt x="609807" y="647434"/>
                  </a:cubicBezTo>
                  <a:cubicBezTo>
                    <a:pt x="559896" y="697440"/>
                    <a:pt x="559991" y="778498"/>
                    <a:pt x="609998" y="828409"/>
                  </a:cubicBezTo>
                  <a:lnTo>
                    <a:pt x="611522" y="829933"/>
                  </a:lnTo>
                  <a:cubicBezTo>
                    <a:pt x="731156" y="949376"/>
                    <a:pt x="646764" y="1153878"/>
                    <a:pt x="477695" y="1154069"/>
                  </a:cubicBezTo>
                  <a:lnTo>
                    <a:pt x="129938" y="1154450"/>
                  </a:lnTo>
                  <a:cubicBezTo>
                    <a:pt x="59738" y="1154450"/>
                    <a:pt x="1160" y="1210171"/>
                    <a:pt x="17" y="1280275"/>
                  </a:cubicBezTo>
                  <a:cubicBezTo>
                    <a:pt x="-1126" y="1351903"/>
                    <a:pt x="56690" y="1410386"/>
                    <a:pt x="128128" y="1410291"/>
                  </a:cubicBezTo>
                  <a:lnTo>
                    <a:pt x="477981" y="1409910"/>
                  </a:lnTo>
                  <a:cubicBezTo>
                    <a:pt x="647050" y="1409720"/>
                    <a:pt x="731918" y="1614031"/>
                    <a:pt x="612474" y="1733760"/>
                  </a:cubicBezTo>
                  <a:cubicBezTo>
                    <a:pt x="562944" y="1783385"/>
                    <a:pt x="560849" y="1864253"/>
                    <a:pt x="609617" y="1914640"/>
                  </a:cubicBezTo>
                  <a:cubicBezTo>
                    <a:pt x="659528" y="1966075"/>
                    <a:pt x="741728" y="1966551"/>
                    <a:pt x="792116" y="1915973"/>
                  </a:cubicBezTo>
                  <a:lnTo>
                    <a:pt x="793640" y="1914449"/>
                  </a:lnTo>
                  <a:cubicBezTo>
                    <a:pt x="913083" y="1794815"/>
                    <a:pt x="1117585" y="1879207"/>
                    <a:pt x="1117775" y="2048276"/>
                  </a:cubicBezTo>
                  <a:lnTo>
                    <a:pt x="1118156" y="2432324"/>
                  </a:lnTo>
                  <a:cubicBezTo>
                    <a:pt x="1118252" y="2502523"/>
                    <a:pt x="1173878" y="2561102"/>
                    <a:pt x="1244077" y="2562245"/>
                  </a:cubicBezTo>
                  <a:cubicBezTo>
                    <a:pt x="1315705" y="2563388"/>
                    <a:pt x="1374189" y="2505571"/>
                    <a:pt x="1374093" y="2434133"/>
                  </a:cubicBezTo>
                  <a:lnTo>
                    <a:pt x="1373712" y="2047990"/>
                  </a:lnTo>
                  <a:cubicBezTo>
                    <a:pt x="1373522" y="1878921"/>
                    <a:pt x="1577833" y="1794053"/>
                    <a:pt x="1697562" y="1913497"/>
                  </a:cubicBezTo>
                  <a:lnTo>
                    <a:pt x="1699086" y="1915021"/>
                  </a:lnTo>
                  <a:cubicBezTo>
                    <a:pt x="1749093" y="1964932"/>
                    <a:pt x="1830150" y="1964837"/>
                    <a:pt x="1880061" y="1914830"/>
                  </a:cubicBezTo>
                  <a:cubicBezTo>
                    <a:pt x="1905017" y="1889780"/>
                    <a:pt x="1917494" y="1857014"/>
                    <a:pt x="1917399" y="1824343"/>
                  </a:cubicBezTo>
                  <a:cubicBezTo>
                    <a:pt x="1917399" y="1791577"/>
                    <a:pt x="1904826" y="1758811"/>
                    <a:pt x="1879871" y="1733855"/>
                  </a:cubicBezTo>
                  <a:lnTo>
                    <a:pt x="1878347" y="1732331"/>
                  </a:lnTo>
                  <a:cubicBezTo>
                    <a:pt x="1758713" y="1612888"/>
                    <a:pt x="1843104" y="1408386"/>
                    <a:pt x="2012173" y="1408196"/>
                  </a:cubicBezTo>
                  <a:lnTo>
                    <a:pt x="2359931" y="1407815"/>
                  </a:lnTo>
                  <a:cubicBezTo>
                    <a:pt x="2430130" y="1407719"/>
                    <a:pt x="2488709" y="1352093"/>
                    <a:pt x="2489852" y="1281894"/>
                  </a:cubicBezTo>
                  <a:cubicBezTo>
                    <a:pt x="2490995" y="1210266"/>
                    <a:pt x="2433178" y="1151783"/>
                    <a:pt x="2361741" y="1151878"/>
                  </a:cubicBezTo>
                  <a:lnTo>
                    <a:pt x="2011887" y="1152259"/>
                  </a:lnTo>
                  <a:cubicBezTo>
                    <a:pt x="1842818" y="1152449"/>
                    <a:pt x="1757951" y="948138"/>
                    <a:pt x="1877394" y="828409"/>
                  </a:cubicBezTo>
                  <a:lnTo>
                    <a:pt x="1878918" y="826885"/>
                  </a:lnTo>
                  <a:cubicBezTo>
                    <a:pt x="1903874" y="801834"/>
                    <a:pt x="1916351" y="769068"/>
                    <a:pt x="1916256" y="736397"/>
                  </a:cubicBezTo>
                  <a:cubicBezTo>
                    <a:pt x="1916256" y="703631"/>
                    <a:pt x="1903683" y="670961"/>
                    <a:pt x="1878728" y="645910"/>
                  </a:cubicBezTo>
                  <a:cubicBezTo>
                    <a:pt x="1828722" y="595999"/>
                    <a:pt x="1747664" y="596094"/>
                    <a:pt x="1697753" y="646100"/>
                  </a:cubicBezTo>
                  <a:lnTo>
                    <a:pt x="1696229" y="647624"/>
                  </a:lnTo>
                  <a:cubicBezTo>
                    <a:pt x="1576785" y="767258"/>
                    <a:pt x="1372284" y="682867"/>
                    <a:pt x="1372093" y="513798"/>
                  </a:cubicBezTo>
                  <a:lnTo>
                    <a:pt x="1371712" y="127655"/>
                  </a:lnTo>
                  <a:cubicBezTo>
                    <a:pt x="1371617" y="56408"/>
                    <a:pt x="1313038" y="-1219"/>
                    <a:pt x="1241410" y="20"/>
                  </a:cubicBezTo>
                  <a:cubicBezTo>
                    <a:pt x="1171211" y="1258"/>
                    <a:pt x="1115680" y="60027"/>
                    <a:pt x="1115775" y="1302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DFF4D522-7AE0-4F7C-9A24-DF447C22AFC4}"/>
                </a:ext>
              </a:extLst>
            </p:cNvPr>
            <p:cNvSpPr/>
            <p:nvPr/>
          </p:nvSpPr>
          <p:spPr>
            <a:xfrm>
              <a:off x="11675363" y="-518446"/>
              <a:ext cx="1037082" cy="1037082"/>
            </a:xfrm>
            <a:custGeom>
              <a:avLst/>
              <a:gdLst>
                <a:gd name="connsiteX0" fmla="*/ 1037082 w 1037082"/>
                <a:gd name="connsiteY0" fmla="*/ 518541 h 1037082"/>
                <a:gd name="connsiteX1" fmla="*/ 518541 w 1037082"/>
                <a:gd name="connsiteY1" fmla="*/ 1037082 h 1037082"/>
                <a:gd name="connsiteX2" fmla="*/ 0 w 1037082"/>
                <a:gd name="connsiteY2" fmla="*/ 518541 h 1037082"/>
                <a:gd name="connsiteX3" fmla="*/ 518541 w 1037082"/>
                <a:gd name="connsiteY3" fmla="*/ 0 h 1037082"/>
                <a:gd name="connsiteX4" fmla="*/ 1037082 w 1037082"/>
                <a:gd name="connsiteY4" fmla="*/ 518541 h 103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82" h="1037082">
                  <a:moveTo>
                    <a:pt x="1037082" y="518541"/>
                  </a:moveTo>
                  <a:cubicBezTo>
                    <a:pt x="1037082" y="804923"/>
                    <a:pt x="804923" y="1037082"/>
                    <a:pt x="518541" y="1037082"/>
                  </a:cubicBezTo>
                  <a:cubicBezTo>
                    <a:pt x="232159" y="1037082"/>
                    <a:pt x="0" y="804923"/>
                    <a:pt x="0" y="518541"/>
                  </a:cubicBezTo>
                  <a:cubicBezTo>
                    <a:pt x="0" y="232159"/>
                    <a:pt x="232159" y="0"/>
                    <a:pt x="518541" y="0"/>
                  </a:cubicBezTo>
                  <a:cubicBezTo>
                    <a:pt x="804923" y="0"/>
                    <a:pt x="1037082" y="232159"/>
                    <a:pt x="1037082" y="518541"/>
                  </a:cubicBez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8" name="Graphic 2">
            <a:extLst>
              <a:ext uri="{FF2B5EF4-FFF2-40B4-BE49-F238E27FC236}">
                <a16:creationId xmlns="" xmlns:a16="http://schemas.microsoft.com/office/drawing/2014/main" id="{594DDD72-BD25-4945-A71F-620015F59043}"/>
              </a:ext>
            </a:extLst>
          </p:cNvPr>
          <p:cNvGrpSpPr/>
          <p:nvPr/>
        </p:nvGrpSpPr>
        <p:grpSpPr>
          <a:xfrm flipH="1">
            <a:off x="11166856" y="6119304"/>
            <a:ext cx="1025144" cy="738695"/>
            <a:chOff x="0" y="6119304"/>
            <a:chExt cx="1025144" cy="738695"/>
          </a:xfrm>
        </p:grpSpPr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7FD82D3D-D22D-4C77-95F0-8E8CC320B673}"/>
                </a:ext>
              </a:extLst>
            </p:cNvPr>
            <p:cNvSpPr/>
            <p:nvPr/>
          </p:nvSpPr>
          <p:spPr>
            <a:xfrm>
              <a:off x="0" y="6119304"/>
              <a:ext cx="703643" cy="738695"/>
            </a:xfrm>
            <a:custGeom>
              <a:avLst/>
              <a:gdLst>
                <a:gd name="connsiteX0" fmla="*/ 661988 w 703643"/>
                <a:gd name="connsiteY0" fmla="*/ 316738 h 738695"/>
                <a:gd name="connsiteX1" fmla="*/ 182499 w 703643"/>
                <a:gd name="connsiteY1" fmla="*/ 0 h 738695"/>
                <a:gd name="connsiteX2" fmla="*/ 0 w 703643"/>
                <a:gd name="connsiteY2" fmla="*/ 32893 h 738695"/>
                <a:gd name="connsiteX3" fmla="*/ 0 w 703643"/>
                <a:gd name="connsiteY3" fmla="*/ 240284 h 738695"/>
                <a:gd name="connsiteX4" fmla="*/ 182499 w 703643"/>
                <a:gd name="connsiteY4" fmla="*/ 186246 h 738695"/>
                <a:gd name="connsiteX5" fmla="*/ 447866 w 703643"/>
                <a:gd name="connsiteY5" fmla="*/ 316802 h 738695"/>
                <a:gd name="connsiteX6" fmla="*/ 517462 w 703643"/>
                <a:gd name="connsiteY6" fmla="*/ 521145 h 738695"/>
                <a:gd name="connsiteX7" fmla="*/ 516001 w 703643"/>
                <a:gd name="connsiteY7" fmla="*/ 552450 h 738695"/>
                <a:gd name="connsiteX8" fmla="*/ 454279 w 703643"/>
                <a:gd name="connsiteY8" fmla="*/ 716978 h 738695"/>
                <a:gd name="connsiteX9" fmla="*/ 437198 w 703643"/>
                <a:gd name="connsiteY9" fmla="*/ 738696 h 738695"/>
                <a:gd name="connsiteX10" fmla="*/ 656146 w 703643"/>
                <a:gd name="connsiteY10" fmla="*/ 738696 h 738695"/>
                <a:gd name="connsiteX11" fmla="*/ 702691 w 703643"/>
                <a:gd name="connsiteY11" fmla="*/ 552450 h 738695"/>
                <a:gd name="connsiteX12" fmla="*/ 703644 w 703643"/>
                <a:gd name="connsiteY12" fmla="*/ 521145 h 738695"/>
                <a:gd name="connsiteX13" fmla="*/ 661988 w 703643"/>
                <a:gd name="connsiteY13" fmla="*/ 316738 h 73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3643" h="738695">
                  <a:moveTo>
                    <a:pt x="661988" y="316738"/>
                  </a:moveTo>
                  <a:cubicBezTo>
                    <a:pt x="582549" y="130556"/>
                    <a:pt x="397764" y="0"/>
                    <a:pt x="182499" y="0"/>
                  </a:cubicBezTo>
                  <a:cubicBezTo>
                    <a:pt x="118300" y="0"/>
                    <a:pt x="56769" y="11621"/>
                    <a:pt x="0" y="32893"/>
                  </a:cubicBezTo>
                  <a:lnTo>
                    <a:pt x="0" y="240284"/>
                  </a:lnTo>
                  <a:cubicBezTo>
                    <a:pt x="52515" y="206121"/>
                    <a:pt x="115189" y="186246"/>
                    <a:pt x="182499" y="186246"/>
                  </a:cubicBezTo>
                  <a:cubicBezTo>
                    <a:pt x="290513" y="186246"/>
                    <a:pt x="386588" y="237363"/>
                    <a:pt x="447866" y="316802"/>
                  </a:cubicBezTo>
                  <a:cubicBezTo>
                    <a:pt x="491490" y="373317"/>
                    <a:pt x="517462" y="444246"/>
                    <a:pt x="517462" y="521145"/>
                  </a:cubicBezTo>
                  <a:cubicBezTo>
                    <a:pt x="517462" y="531686"/>
                    <a:pt x="516954" y="542163"/>
                    <a:pt x="516001" y="552450"/>
                  </a:cubicBezTo>
                  <a:cubicBezTo>
                    <a:pt x="510350" y="613537"/>
                    <a:pt x="488252" y="669862"/>
                    <a:pt x="454279" y="716978"/>
                  </a:cubicBezTo>
                  <a:cubicBezTo>
                    <a:pt x="448882" y="724472"/>
                    <a:pt x="443167" y="731711"/>
                    <a:pt x="437198" y="738696"/>
                  </a:cubicBezTo>
                  <a:lnTo>
                    <a:pt x="656146" y="738696"/>
                  </a:lnTo>
                  <a:cubicBezTo>
                    <a:pt x="682498" y="681482"/>
                    <a:pt x="698818" y="618617"/>
                    <a:pt x="702691" y="552450"/>
                  </a:cubicBezTo>
                  <a:cubicBezTo>
                    <a:pt x="703326" y="542100"/>
                    <a:pt x="703644" y="531686"/>
                    <a:pt x="703644" y="521145"/>
                  </a:cubicBezTo>
                  <a:cubicBezTo>
                    <a:pt x="703644" y="448627"/>
                    <a:pt x="688785" y="379476"/>
                    <a:pt x="661988" y="316738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6B9A8475-2E01-490F-8FDD-5A80ADFB6BB9}"/>
                </a:ext>
              </a:extLst>
            </p:cNvPr>
            <p:cNvSpPr/>
            <p:nvPr/>
          </p:nvSpPr>
          <p:spPr>
            <a:xfrm>
              <a:off x="182498" y="6671754"/>
              <a:ext cx="842645" cy="186245"/>
            </a:xfrm>
            <a:custGeom>
              <a:avLst/>
              <a:gdLst>
                <a:gd name="connsiteX0" fmla="*/ 0 w 842645"/>
                <a:gd name="connsiteY0" fmla="*/ 0 h 186245"/>
                <a:gd name="connsiteX1" fmla="*/ 126492 w 842645"/>
                <a:gd name="connsiteY1" fmla="*/ 186245 h 186245"/>
                <a:gd name="connsiteX2" fmla="*/ 716217 w 842645"/>
                <a:gd name="connsiteY2" fmla="*/ 186245 h 186245"/>
                <a:gd name="connsiteX3" fmla="*/ 842645 w 842645"/>
                <a:gd name="connsiteY3" fmla="*/ 0 h 186245"/>
                <a:gd name="connsiteX4" fmla="*/ 0 w 842645"/>
                <a:gd name="connsiteY4" fmla="*/ 0 h 18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645" h="186245">
                  <a:moveTo>
                    <a:pt x="0" y="0"/>
                  </a:moveTo>
                  <a:lnTo>
                    <a:pt x="126492" y="186245"/>
                  </a:lnTo>
                  <a:lnTo>
                    <a:pt x="716217" y="186245"/>
                  </a:lnTo>
                  <a:lnTo>
                    <a:pt x="8426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F4563108-7640-4BAC-B587-F6214CDD032C}"/>
                </a:ext>
              </a:extLst>
            </p:cNvPr>
            <p:cNvSpPr/>
            <p:nvPr/>
          </p:nvSpPr>
          <p:spPr>
            <a:xfrm>
              <a:off x="182498" y="6436042"/>
              <a:ext cx="842645" cy="421957"/>
            </a:xfrm>
            <a:custGeom>
              <a:avLst/>
              <a:gdLst>
                <a:gd name="connsiteX0" fmla="*/ 479489 w 842645"/>
                <a:gd name="connsiteY0" fmla="*/ 0 h 421957"/>
                <a:gd name="connsiteX1" fmla="*/ 265367 w 842645"/>
                <a:gd name="connsiteY1" fmla="*/ 64 h 421957"/>
                <a:gd name="connsiteX2" fmla="*/ 0 w 842645"/>
                <a:gd name="connsiteY2" fmla="*/ 64 h 421957"/>
                <a:gd name="connsiteX3" fmla="*/ 160020 w 842645"/>
                <a:gd name="connsiteY3" fmla="*/ 235712 h 421957"/>
                <a:gd name="connsiteX4" fmla="*/ 271780 w 842645"/>
                <a:gd name="connsiteY4" fmla="*/ 400240 h 421957"/>
                <a:gd name="connsiteX5" fmla="*/ 286512 w 842645"/>
                <a:gd name="connsiteY5" fmla="*/ 421958 h 421957"/>
                <a:gd name="connsiteX6" fmla="*/ 556197 w 842645"/>
                <a:gd name="connsiteY6" fmla="*/ 421958 h 421957"/>
                <a:gd name="connsiteX7" fmla="*/ 682625 w 842645"/>
                <a:gd name="connsiteY7" fmla="*/ 235712 h 421957"/>
                <a:gd name="connsiteX8" fmla="*/ 842645 w 842645"/>
                <a:gd name="connsiteY8" fmla="*/ 0 h 421957"/>
                <a:gd name="connsiteX9" fmla="*/ 479489 w 842645"/>
                <a:gd name="connsiteY9" fmla="*/ 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645" h="421957">
                  <a:moveTo>
                    <a:pt x="479489" y="0"/>
                  </a:moveTo>
                  <a:lnTo>
                    <a:pt x="265367" y="64"/>
                  </a:lnTo>
                  <a:lnTo>
                    <a:pt x="0" y="64"/>
                  </a:lnTo>
                  <a:lnTo>
                    <a:pt x="160020" y="235712"/>
                  </a:lnTo>
                  <a:lnTo>
                    <a:pt x="271780" y="400240"/>
                  </a:lnTo>
                  <a:lnTo>
                    <a:pt x="286512" y="421958"/>
                  </a:lnTo>
                  <a:lnTo>
                    <a:pt x="556197" y="421958"/>
                  </a:lnTo>
                  <a:lnTo>
                    <a:pt x="682625" y="235712"/>
                  </a:lnTo>
                  <a:lnTo>
                    <a:pt x="842645" y="0"/>
                  </a:lnTo>
                  <a:lnTo>
                    <a:pt x="479489" y="0"/>
                  </a:lnTo>
                  <a:close/>
                </a:path>
              </a:pathLst>
            </a:custGeom>
            <a:solidFill>
              <a:srgbClr val="92D05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589584" y="31625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/>
              <a:t>Le Ramira Joy Hotel possède un restaurant, une piscine extérieure ouverte en saison, une salle de sport et un bar à Alanya. Un bain turc et un service de location de vélos sont à votre disposition. L'établissement dispose d'une réception ouverte 24h/24, d'un salon commun et d'un bureau de change.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1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4"/>
    </mc:Choice>
    <mc:Fallback xmlns="">
      <p:transition spd="slow" advTm="15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Freeform: Shape 472">
            <a:extLst>
              <a:ext uri="{FF2B5EF4-FFF2-40B4-BE49-F238E27FC236}">
                <a16:creationId xmlns="" xmlns:a16="http://schemas.microsoft.com/office/drawing/2014/main" id="{72C5798A-1463-497C-812B-05888C771670}"/>
              </a:ext>
            </a:extLst>
          </p:cNvPr>
          <p:cNvSpPr/>
          <p:nvPr/>
        </p:nvSpPr>
        <p:spPr>
          <a:xfrm>
            <a:off x="-17802" y="-19297"/>
            <a:ext cx="12209802" cy="453653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74" name="Freeform: Shape 473">
            <a:extLst>
              <a:ext uri="{FF2B5EF4-FFF2-40B4-BE49-F238E27FC236}">
                <a16:creationId xmlns="" xmlns:a16="http://schemas.microsoft.com/office/drawing/2014/main" id="{CB6A7F12-5216-41EE-9A70-AAE6C2004AE3}"/>
              </a:ext>
            </a:extLst>
          </p:cNvPr>
          <p:cNvSpPr/>
          <p:nvPr/>
        </p:nvSpPr>
        <p:spPr>
          <a:xfrm>
            <a:off x="0" y="4517235"/>
            <a:ext cx="12192000" cy="233440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953C2CA-A910-4F47-8BB7-E352FB0A3448}"/>
              </a:ext>
            </a:extLst>
          </p:cNvPr>
          <p:cNvGrpSpPr/>
          <p:nvPr/>
        </p:nvGrpSpPr>
        <p:grpSpPr>
          <a:xfrm>
            <a:off x="9875398" y="1506124"/>
            <a:ext cx="0" cy="1912681"/>
            <a:chOff x="2178395" y="1209040"/>
            <a:chExt cx="0" cy="229785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43323B9-CF97-488C-B755-901542EA2C72}"/>
                </a:ext>
              </a:extLst>
            </p:cNvPr>
            <p:cNvCxnSpPr>
              <a:cxnSpLocks/>
            </p:cNvCxnSpPr>
            <p:nvPr/>
          </p:nvCxnSpPr>
          <p:spPr>
            <a:xfrm>
              <a:off x="2178395" y="1209040"/>
              <a:ext cx="0" cy="206925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4A30BCD3-0933-41E3-AA31-DDD283DD7D9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395" y="2966720"/>
              <a:ext cx="0" cy="54017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aphic 2">
            <a:extLst>
              <a:ext uri="{FF2B5EF4-FFF2-40B4-BE49-F238E27FC236}">
                <a16:creationId xmlns="" xmlns:a16="http://schemas.microsoft.com/office/drawing/2014/main" id="{2A62AD8E-53D0-41A7-B51B-104A5468D948}"/>
              </a:ext>
            </a:extLst>
          </p:cNvPr>
          <p:cNvGrpSpPr/>
          <p:nvPr/>
        </p:nvGrpSpPr>
        <p:grpSpPr>
          <a:xfrm>
            <a:off x="363156" y="365125"/>
            <a:ext cx="760793" cy="255333"/>
            <a:chOff x="363156" y="365125"/>
            <a:chExt cx="760793" cy="255333"/>
          </a:xfrm>
          <a:solidFill>
            <a:schemeClr val="accent4"/>
          </a:solidFill>
        </p:grpSpPr>
        <p:grpSp>
          <p:nvGrpSpPr>
            <p:cNvPr id="189" name="Graphic 2">
              <a:extLst>
                <a:ext uri="{FF2B5EF4-FFF2-40B4-BE49-F238E27FC236}">
                  <a16:creationId xmlns="" xmlns:a16="http://schemas.microsoft.com/office/drawing/2014/main" id="{AE1AE647-7D39-4F63-9846-A679486880DF}"/>
                </a:ext>
              </a:extLst>
            </p:cNvPr>
            <p:cNvGrpSpPr/>
            <p:nvPr/>
          </p:nvGrpSpPr>
          <p:grpSpPr>
            <a:xfrm>
              <a:off x="363283" y="552386"/>
              <a:ext cx="760666" cy="68072"/>
              <a:chOff x="363283" y="552386"/>
              <a:chExt cx="760666" cy="68072"/>
            </a:xfrm>
            <a:grpFill/>
          </p:grpSpPr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B7C5BB29-785E-483B-8B7A-457CE0B0BF01}"/>
                  </a:ext>
                </a:extLst>
              </p:cNvPr>
              <p:cNvSpPr/>
              <p:nvPr/>
            </p:nvSpPr>
            <p:spPr>
              <a:xfrm>
                <a:off x="536448" y="552386"/>
                <a:ext cx="587501" cy="68072"/>
              </a:xfrm>
              <a:custGeom>
                <a:avLst/>
                <a:gdLst>
                  <a:gd name="connsiteX0" fmla="*/ 68072 w 587501"/>
                  <a:gd name="connsiteY0" fmla="*/ 34036 h 68072"/>
                  <a:gd name="connsiteX1" fmla="*/ 34036 w 587501"/>
                  <a:gd name="connsiteY1" fmla="*/ 68072 h 68072"/>
                  <a:gd name="connsiteX2" fmla="*/ 34036 w 587501"/>
                  <a:gd name="connsiteY2" fmla="*/ 68072 h 68072"/>
                  <a:gd name="connsiteX3" fmla="*/ 0 w 587501"/>
                  <a:gd name="connsiteY3" fmla="*/ 34036 h 68072"/>
                  <a:gd name="connsiteX4" fmla="*/ 0 w 587501"/>
                  <a:gd name="connsiteY4" fmla="*/ 34036 h 68072"/>
                  <a:gd name="connsiteX5" fmla="*/ 34036 w 587501"/>
                  <a:gd name="connsiteY5" fmla="*/ 0 h 68072"/>
                  <a:gd name="connsiteX6" fmla="*/ 34036 w 587501"/>
                  <a:gd name="connsiteY6" fmla="*/ 0 h 68072"/>
                  <a:gd name="connsiteX7" fmla="*/ 68072 w 587501"/>
                  <a:gd name="connsiteY7" fmla="*/ 34036 h 68072"/>
                  <a:gd name="connsiteX8" fmla="*/ 241173 w 587501"/>
                  <a:gd name="connsiteY8" fmla="*/ 34036 h 68072"/>
                  <a:gd name="connsiteX9" fmla="*/ 207200 w 587501"/>
                  <a:gd name="connsiteY9" fmla="*/ 68072 h 68072"/>
                  <a:gd name="connsiteX10" fmla="*/ 207200 w 587501"/>
                  <a:gd name="connsiteY10" fmla="*/ 68072 h 68072"/>
                  <a:gd name="connsiteX11" fmla="*/ 173101 w 587501"/>
                  <a:gd name="connsiteY11" fmla="*/ 34036 h 68072"/>
                  <a:gd name="connsiteX12" fmla="*/ 173101 w 587501"/>
                  <a:gd name="connsiteY12" fmla="*/ 34036 h 68072"/>
                  <a:gd name="connsiteX13" fmla="*/ 207200 w 587501"/>
                  <a:gd name="connsiteY13" fmla="*/ 0 h 68072"/>
                  <a:gd name="connsiteX14" fmla="*/ 207200 w 587501"/>
                  <a:gd name="connsiteY14" fmla="*/ 0 h 68072"/>
                  <a:gd name="connsiteX15" fmla="*/ 241173 w 587501"/>
                  <a:gd name="connsiteY15" fmla="*/ 34036 h 68072"/>
                  <a:gd name="connsiteX16" fmla="*/ 414337 w 587501"/>
                  <a:gd name="connsiteY16" fmla="*/ 34036 h 68072"/>
                  <a:gd name="connsiteX17" fmla="*/ 380365 w 587501"/>
                  <a:gd name="connsiteY17" fmla="*/ 68072 h 68072"/>
                  <a:gd name="connsiteX18" fmla="*/ 380365 w 587501"/>
                  <a:gd name="connsiteY18" fmla="*/ 68072 h 68072"/>
                  <a:gd name="connsiteX19" fmla="*/ 346392 w 587501"/>
                  <a:gd name="connsiteY19" fmla="*/ 34036 h 68072"/>
                  <a:gd name="connsiteX20" fmla="*/ 346392 w 587501"/>
                  <a:gd name="connsiteY20" fmla="*/ 34036 h 68072"/>
                  <a:gd name="connsiteX21" fmla="*/ 380365 w 587501"/>
                  <a:gd name="connsiteY21" fmla="*/ 0 h 68072"/>
                  <a:gd name="connsiteX22" fmla="*/ 380365 w 587501"/>
                  <a:gd name="connsiteY22" fmla="*/ 0 h 68072"/>
                  <a:gd name="connsiteX23" fmla="*/ 414337 w 587501"/>
                  <a:gd name="connsiteY23" fmla="*/ 34036 h 68072"/>
                  <a:gd name="connsiteX24" fmla="*/ 587502 w 587501"/>
                  <a:gd name="connsiteY24" fmla="*/ 34036 h 68072"/>
                  <a:gd name="connsiteX25" fmla="*/ 553466 w 587501"/>
                  <a:gd name="connsiteY25" fmla="*/ 68072 h 68072"/>
                  <a:gd name="connsiteX26" fmla="*/ 553466 w 587501"/>
                  <a:gd name="connsiteY26" fmla="*/ 68072 h 68072"/>
                  <a:gd name="connsiteX27" fmla="*/ 519430 w 587501"/>
                  <a:gd name="connsiteY27" fmla="*/ 34036 h 68072"/>
                  <a:gd name="connsiteX28" fmla="*/ 519430 w 587501"/>
                  <a:gd name="connsiteY28" fmla="*/ 34036 h 68072"/>
                  <a:gd name="connsiteX29" fmla="*/ 553466 w 587501"/>
                  <a:gd name="connsiteY29" fmla="*/ 0 h 68072"/>
                  <a:gd name="connsiteX30" fmla="*/ 553466 w 587501"/>
                  <a:gd name="connsiteY30" fmla="*/ 0 h 68072"/>
                  <a:gd name="connsiteX31" fmla="*/ 587502 w 587501"/>
                  <a:gd name="connsiteY31" fmla="*/ 34036 h 6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72">
                    <a:moveTo>
                      <a:pt x="68072" y="34036"/>
                    </a:moveTo>
                    <a:cubicBezTo>
                      <a:pt x="68072" y="52705"/>
                      <a:pt x="52705" y="68072"/>
                      <a:pt x="34036" y="68072"/>
                    </a:cubicBezTo>
                    <a:lnTo>
                      <a:pt x="34036" y="68072"/>
                    </a:lnTo>
                    <a:cubicBezTo>
                      <a:pt x="15176" y="68072"/>
                      <a:pt x="0" y="52705"/>
                      <a:pt x="0" y="34036"/>
                    </a:cubicBezTo>
                    <a:lnTo>
                      <a:pt x="0" y="34036"/>
                    </a:lnTo>
                    <a:cubicBezTo>
                      <a:pt x="0" y="15176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64"/>
                      <a:pt x="68072" y="15176"/>
                      <a:pt x="68072" y="34036"/>
                    </a:cubicBezTo>
                    <a:close/>
                    <a:moveTo>
                      <a:pt x="241173" y="34036"/>
                    </a:moveTo>
                    <a:cubicBezTo>
                      <a:pt x="241173" y="52705"/>
                      <a:pt x="225870" y="68072"/>
                      <a:pt x="207200" y="68072"/>
                    </a:cubicBezTo>
                    <a:lnTo>
                      <a:pt x="207200" y="68072"/>
                    </a:lnTo>
                    <a:cubicBezTo>
                      <a:pt x="188468" y="68072"/>
                      <a:pt x="173101" y="52705"/>
                      <a:pt x="173101" y="34036"/>
                    </a:cubicBezTo>
                    <a:lnTo>
                      <a:pt x="173101" y="34036"/>
                    </a:lnTo>
                    <a:cubicBezTo>
                      <a:pt x="173101" y="15176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5870" y="64"/>
                      <a:pt x="241173" y="15176"/>
                      <a:pt x="241173" y="34036"/>
                    </a:cubicBezTo>
                    <a:close/>
                    <a:moveTo>
                      <a:pt x="414337" y="34036"/>
                    </a:moveTo>
                    <a:cubicBezTo>
                      <a:pt x="414337" y="52705"/>
                      <a:pt x="399225" y="68072"/>
                      <a:pt x="380365" y="68072"/>
                    </a:cubicBezTo>
                    <a:lnTo>
                      <a:pt x="380365" y="68072"/>
                    </a:lnTo>
                    <a:cubicBezTo>
                      <a:pt x="361632" y="68072"/>
                      <a:pt x="346392" y="52705"/>
                      <a:pt x="346392" y="34036"/>
                    </a:cubicBezTo>
                    <a:lnTo>
                      <a:pt x="346392" y="34036"/>
                    </a:lnTo>
                    <a:cubicBezTo>
                      <a:pt x="346392" y="15176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64"/>
                      <a:pt x="414337" y="15176"/>
                      <a:pt x="414337" y="34036"/>
                    </a:cubicBezTo>
                    <a:close/>
                    <a:moveTo>
                      <a:pt x="587502" y="34036"/>
                    </a:moveTo>
                    <a:cubicBezTo>
                      <a:pt x="587502" y="52705"/>
                      <a:pt x="572326" y="68072"/>
                      <a:pt x="553466" y="68072"/>
                    </a:cubicBezTo>
                    <a:lnTo>
                      <a:pt x="553466" y="68072"/>
                    </a:lnTo>
                    <a:cubicBezTo>
                      <a:pt x="534734" y="68072"/>
                      <a:pt x="519430" y="52705"/>
                      <a:pt x="519430" y="34036"/>
                    </a:cubicBezTo>
                    <a:lnTo>
                      <a:pt x="519430" y="34036"/>
                    </a:lnTo>
                    <a:cubicBezTo>
                      <a:pt x="519430" y="15176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64"/>
                      <a:pt x="587502" y="15176"/>
                      <a:pt x="587502" y="3403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81C8B03D-D205-4244-A4F6-25DA9AB28525}"/>
                  </a:ext>
                </a:extLst>
              </p:cNvPr>
              <p:cNvSpPr/>
              <p:nvPr/>
            </p:nvSpPr>
            <p:spPr>
              <a:xfrm>
                <a:off x="363283" y="552450"/>
                <a:ext cx="68135" cy="67468"/>
              </a:xfrm>
              <a:custGeom>
                <a:avLst/>
                <a:gdLst>
                  <a:gd name="connsiteX0" fmla="*/ 34036 w 68135"/>
                  <a:gd name="connsiteY0" fmla="*/ 0 h 67468"/>
                  <a:gd name="connsiteX1" fmla="*/ 58039 w 68135"/>
                  <a:gd name="connsiteY1" fmla="*/ 9906 h 67468"/>
                  <a:gd name="connsiteX2" fmla="*/ 68136 w 68135"/>
                  <a:gd name="connsiteY2" fmla="*/ 34036 h 67468"/>
                  <a:gd name="connsiteX3" fmla="*/ 58039 w 68135"/>
                  <a:gd name="connsiteY3" fmla="*/ 58039 h 67468"/>
                  <a:gd name="connsiteX4" fmla="*/ 9842 w 68135"/>
                  <a:gd name="connsiteY4" fmla="*/ 58039 h 67468"/>
                  <a:gd name="connsiteX5" fmla="*/ 0 w 68135"/>
                  <a:gd name="connsiteY5" fmla="*/ 34036 h 67468"/>
                  <a:gd name="connsiteX6" fmla="*/ 9842 w 68135"/>
                  <a:gd name="connsiteY6" fmla="*/ 9906 h 67468"/>
                  <a:gd name="connsiteX7" fmla="*/ 34036 w 68135"/>
                  <a:gd name="connsiteY7" fmla="*/ 0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35" h="67468">
                    <a:moveTo>
                      <a:pt x="34036" y="0"/>
                    </a:moveTo>
                    <a:cubicBezTo>
                      <a:pt x="42926" y="0"/>
                      <a:pt x="51689" y="3556"/>
                      <a:pt x="58039" y="9906"/>
                    </a:cubicBezTo>
                    <a:cubicBezTo>
                      <a:pt x="64325" y="16383"/>
                      <a:pt x="68136" y="25019"/>
                      <a:pt x="68136" y="34036"/>
                    </a:cubicBezTo>
                    <a:cubicBezTo>
                      <a:pt x="68136" y="42863"/>
                      <a:pt x="64325" y="51689"/>
                      <a:pt x="58039" y="58039"/>
                    </a:cubicBezTo>
                    <a:cubicBezTo>
                      <a:pt x="45275" y="70612"/>
                      <a:pt x="22669" y="70612"/>
                      <a:pt x="9842" y="58039"/>
                    </a:cubicBezTo>
                    <a:cubicBezTo>
                      <a:pt x="3619" y="51753"/>
                      <a:pt x="0" y="42926"/>
                      <a:pt x="0" y="34036"/>
                    </a:cubicBezTo>
                    <a:cubicBezTo>
                      <a:pt x="0" y="25019"/>
                      <a:pt x="3619" y="16193"/>
                      <a:pt x="9842" y="9906"/>
                    </a:cubicBezTo>
                    <a:cubicBezTo>
                      <a:pt x="16319" y="3556"/>
                      <a:pt x="25019" y="0"/>
                      <a:pt x="34036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Graphic 2">
              <a:extLst>
                <a:ext uri="{FF2B5EF4-FFF2-40B4-BE49-F238E27FC236}">
                  <a16:creationId xmlns="" xmlns:a16="http://schemas.microsoft.com/office/drawing/2014/main" id="{C7679172-6D62-4635-BB9D-1F9CF7BC48FF}"/>
                </a:ext>
              </a:extLst>
            </p:cNvPr>
            <p:cNvGrpSpPr/>
            <p:nvPr/>
          </p:nvGrpSpPr>
          <p:grpSpPr>
            <a:xfrm>
              <a:off x="363156" y="365125"/>
              <a:ext cx="760793" cy="68072"/>
              <a:chOff x="363156" y="365125"/>
              <a:chExt cx="760793" cy="68072"/>
            </a:xfrm>
            <a:grpFill/>
          </p:grpSpPr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23F75626-22C0-4CA6-B590-C63EDD663759}"/>
                  </a:ext>
                </a:extLst>
              </p:cNvPr>
              <p:cNvSpPr/>
              <p:nvPr/>
            </p:nvSpPr>
            <p:spPr>
              <a:xfrm>
                <a:off x="536448" y="365188"/>
                <a:ext cx="587501" cy="68008"/>
              </a:xfrm>
              <a:custGeom>
                <a:avLst/>
                <a:gdLst>
                  <a:gd name="connsiteX0" fmla="*/ 68072 w 587501"/>
                  <a:gd name="connsiteY0" fmla="*/ 33973 h 68008"/>
                  <a:gd name="connsiteX1" fmla="*/ 34036 w 587501"/>
                  <a:gd name="connsiteY1" fmla="*/ 68009 h 68008"/>
                  <a:gd name="connsiteX2" fmla="*/ 34036 w 587501"/>
                  <a:gd name="connsiteY2" fmla="*/ 68009 h 68008"/>
                  <a:gd name="connsiteX3" fmla="*/ 0 w 587501"/>
                  <a:gd name="connsiteY3" fmla="*/ 33973 h 68008"/>
                  <a:gd name="connsiteX4" fmla="*/ 0 w 587501"/>
                  <a:gd name="connsiteY4" fmla="*/ 33973 h 68008"/>
                  <a:gd name="connsiteX5" fmla="*/ 34036 w 587501"/>
                  <a:gd name="connsiteY5" fmla="*/ 0 h 68008"/>
                  <a:gd name="connsiteX6" fmla="*/ 34036 w 587501"/>
                  <a:gd name="connsiteY6" fmla="*/ 0 h 68008"/>
                  <a:gd name="connsiteX7" fmla="*/ 68072 w 587501"/>
                  <a:gd name="connsiteY7" fmla="*/ 33973 h 68008"/>
                  <a:gd name="connsiteX8" fmla="*/ 241173 w 587501"/>
                  <a:gd name="connsiteY8" fmla="*/ 33973 h 68008"/>
                  <a:gd name="connsiteX9" fmla="*/ 207200 w 587501"/>
                  <a:gd name="connsiteY9" fmla="*/ 68009 h 68008"/>
                  <a:gd name="connsiteX10" fmla="*/ 207200 w 587501"/>
                  <a:gd name="connsiteY10" fmla="*/ 68009 h 68008"/>
                  <a:gd name="connsiteX11" fmla="*/ 173101 w 587501"/>
                  <a:gd name="connsiteY11" fmla="*/ 33973 h 68008"/>
                  <a:gd name="connsiteX12" fmla="*/ 173101 w 587501"/>
                  <a:gd name="connsiteY12" fmla="*/ 33973 h 68008"/>
                  <a:gd name="connsiteX13" fmla="*/ 207200 w 587501"/>
                  <a:gd name="connsiteY13" fmla="*/ 0 h 68008"/>
                  <a:gd name="connsiteX14" fmla="*/ 207200 w 587501"/>
                  <a:gd name="connsiteY14" fmla="*/ 0 h 68008"/>
                  <a:gd name="connsiteX15" fmla="*/ 241173 w 587501"/>
                  <a:gd name="connsiteY15" fmla="*/ 33973 h 68008"/>
                  <a:gd name="connsiteX16" fmla="*/ 414337 w 587501"/>
                  <a:gd name="connsiteY16" fmla="*/ 33973 h 68008"/>
                  <a:gd name="connsiteX17" fmla="*/ 380365 w 587501"/>
                  <a:gd name="connsiteY17" fmla="*/ 68009 h 68008"/>
                  <a:gd name="connsiteX18" fmla="*/ 380365 w 587501"/>
                  <a:gd name="connsiteY18" fmla="*/ 68009 h 68008"/>
                  <a:gd name="connsiteX19" fmla="*/ 346392 w 587501"/>
                  <a:gd name="connsiteY19" fmla="*/ 33973 h 68008"/>
                  <a:gd name="connsiteX20" fmla="*/ 346392 w 587501"/>
                  <a:gd name="connsiteY20" fmla="*/ 33973 h 68008"/>
                  <a:gd name="connsiteX21" fmla="*/ 380365 w 587501"/>
                  <a:gd name="connsiteY21" fmla="*/ 0 h 68008"/>
                  <a:gd name="connsiteX22" fmla="*/ 380365 w 587501"/>
                  <a:gd name="connsiteY22" fmla="*/ 0 h 68008"/>
                  <a:gd name="connsiteX23" fmla="*/ 414337 w 587501"/>
                  <a:gd name="connsiteY23" fmla="*/ 33973 h 68008"/>
                  <a:gd name="connsiteX24" fmla="*/ 587502 w 587501"/>
                  <a:gd name="connsiteY24" fmla="*/ 33973 h 68008"/>
                  <a:gd name="connsiteX25" fmla="*/ 553466 w 587501"/>
                  <a:gd name="connsiteY25" fmla="*/ 68009 h 68008"/>
                  <a:gd name="connsiteX26" fmla="*/ 553466 w 587501"/>
                  <a:gd name="connsiteY26" fmla="*/ 68009 h 68008"/>
                  <a:gd name="connsiteX27" fmla="*/ 519430 w 587501"/>
                  <a:gd name="connsiteY27" fmla="*/ 33973 h 68008"/>
                  <a:gd name="connsiteX28" fmla="*/ 519430 w 587501"/>
                  <a:gd name="connsiteY28" fmla="*/ 33973 h 68008"/>
                  <a:gd name="connsiteX29" fmla="*/ 553466 w 587501"/>
                  <a:gd name="connsiteY29" fmla="*/ 0 h 68008"/>
                  <a:gd name="connsiteX30" fmla="*/ 553466 w 587501"/>
                  <a:gd name="connsiteY30" fmla="*/ 0 h 68008"/>
                  <a:gd name="connsiteX31" fmla="*/ 587502 w 587501"/>
                  <a:gd name="connsiteY31" fmla="*/ 33973 h 6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08">
                    <a:moveTo>
                      <a:pt x="68072" y="33973"/>
                    </a:moveTo>
                    <a:cubicBezTo>
                      <a:pt x="68072" y="52896"/>
                      <a:pt x="52705" y="68009"/>
                      <a:pt x="34036" y="68009"/>
                    </a:cubicBezTo>
                    <a:lnTo>
                      <a:pt x="34036" y="68009"/>
                    </a:lnTo>
                    <a:cubicBezTo>
                      <a:pt x="15176" y="68009"/>
                      <a:pt x="0" y="52959"/>
                      <a:pt x="0" y="33973"/>
                    </a:cubicBezTo>
                    <a:lnTo>
                      <a:pt x="0" y="33973"/>
                    </a:lnTo>
                    <a:cubicBezTo>
                      <a:pt x="0" y="15304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-63"/>
                      <a:pt x="68072" y="15304"/>
                      <a:pt x="68072" y="33973"/>
                    </a:cubicBezTo>
                    <a:close/>
                    <a:moveTo>
                      <a:pt x="241173" y="33973"/>
                    </a:moveTo>
                    <a:cubicBezTo>
                      <a:pt x="241173" y="52896"/>
                      <a:pt x="226060" y="68009"/>
                      <a:pt x="207200" y="68009"/>
                    </a:cubicBezTo>
                    <a:lnTo>
                      <a:pt x="207200" y="68009"/>
                    </a:lnTo>
                    <a:cubicBezTo>
                      <a:pt x="188468" y="68009"/>
                      <a:pt x="173101" y="52959"/>
                      <a:pt x="173101" y="33973"/>
                    </a:cubicBezTo>
                    <a:lnTo>
                      <a:pt x="173101" y="33973"/>
                    </a:lnTo>
                    <a:cubicBezTo>
                      <a:pt x="173101" y="15304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6060" y="-63"/>
                      <a:pt x="241173" y="15304"/>
                      <a:pt x="241173" y="33973"/>
                    </a:cubicBezTo>
                    <a:close/>
                    <a:moveTo>
                      <a:pt x="414337" y="33973"/>
                    </a:moveTo>
                    <a:cubicBezTo>
                      <a:pt x="414337" y="52896"/>
                      <a:pt x="399225" y="68009"/>
                      <a:pt x="380365" y="68009"/>
                    </a:cubicBezTo>
                    <a:lnTo>
                      <a:pt x="380365" y="68009"/>
                    </a:lnTo>
                    <a:cubicBezTo>
                      <a:pt x="361632" y="68009"/>
                      <a:pt x="346392" y="52959"/>
                      <a:pt x="346392" y="33973"/>
                    </a:cubicBezTo>
                    <a:lnTo>
                      <a:pt x="346392" y="33973"/>
                    </a:lnTo>
                    <a:cubicBezTo>
                      <a:pt x="346392" y="15304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-63"/>
                      <a:pt x="414337" y="15304"/>
                      <a:pt x="414337" y="33973"/>
                    </a:cubicBezTo>
                    <a:close/>
                    <a:moveTo>
                      <a:pt x="587502" y="33973"/>
                    </a:moveTo>
                    <a:cubicBezTo>
                      <a:pt x="587502" y="52896"/>
                      <a:pt x="572326" y="68009"/>
                      <a:pt x="553466" y="68009"/>
                    </a:cubicBezTo>
                    <a:lnTo>
                      <a:pt x="553466" y="68009"/>
                    </a:lnTo>
                    <a:cubicBezTo>
                      <a:pt x="534734" y="68009"/>
                      <a:pt x="519430" y="52959"/>
                      <a:pt x="519430" y="33973"/>
                    </a:cubicBezTo>
                    <a:lnTo>
                      <a:pt x="519430" y="33973"/>
                    </a:lnTo>
                    <a:cubicBezTo>
                      <a:pt x="519430" y="15304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-63"/>
                      <a:pt x="587502" y="15304"/>
                      <a:pt x="587502" y="3397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1C53C0CF-181A-422C-837C-29F477CFED20}"/>
                  </a:ext>
                </a:extLst>
              </p:cNvPr>
              <p:cNvSpPr/>
              <p:nvPr/>
            </p:nvSpPr>
            <p:spPr>
              <a:xfrm>
                <a:off x="363156" y="365125"/>
                <a:ext cx="68262" cy="67572"/>
              </a:xfrm>
              <a:custGeom>
                <a:avLst/>
                <a:gdLst>
                  <a:gd name="connsiteX0" fmla="*/ 34163 w 68262"/>
                  <a:gd name="connsiteY0" fmla="*/ 0 h 67572"/>
                  <a:gd name="connsiteX1" fmla="*/ 58166 w 68262"/>
                  <a:gd name="connsiteY1" fmla="*/ 9842 h 67572"/>
                  <a:gd name="connsiteX2" fmla="*/ 68263 w 68262"/>
                  <a:gd name="connsiteY2" fmla="*/ 33972 h 67572"/>
                  <a:gd name="connsiteX3" fmla="*/ 58166 w 68262"/>
                  <a:gd name="connsiteY3" fmla="*/ 57975 h 67572"/>
                  <a:gd name="connsiteX4" fmla="*/ 9969 w 68262"/>
                  <a:gd name="connsiteY4" fmla="*/ 58166 h 67572"/>
                  <a:gd name="connsiteX5" fmla="*/ 0 w 68262"/>
                  <a:gd name="connsiteY5" fmla="*/ 33972 h 67572"/>
                  <a:gd name="connsiteX6" fmla="*/ 9969 w 68262"/>
                  <a:gd name="connsiteY6" fmla="*/ 10033 h 67572"/>
                  <a:gd name="connsiteX7" fmla="*/ 34163 w 68262"/>
                  <a:gd name="connsiteY7" fmla="*/ 0 h 6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262" h="67572">
                    <a:moveTo>
                      <a:pt x="34163" y="0"/>
                    </a:moveTo>
                    <a:cubicBezTo>
                      <a:pt x="43053" y="0"/>
                      <a:pt x="51816" y="3556"/>
                      <a:pt x="58166" y="9842"/>
                    </a:cubicBezTo>
                    <a:cubicBezTo>
                      <a:pt x="64452" y="16319"/>
                      <a:pt x="68263" y="25210"/>
                      <a:pt x="68263" y="33972"/>
                    </a:cubicBezTo>
                    <a:cubicBezTo>
                      <a:pt x="68263" y="42989"/>
                      <a:pt x="64452" y="51689"/>
                      <a:pt x="58166" y="57975"/>
                    </a:cubicBezTo>
                    <a:cubicBezTo>
                      <a:pt x="45402" y="70739"/>
                      <a:pt x="22797" y="70739"/>
                      <a:pt x="9969" y="58166"/>
                    </a:cubicBezTo>
                    <a:cubicBezTo>
                      <a:pt x="3747" y="51689"/>
                      <a:pt x="0" y="42863"/>
                      <a:pt x="0" y="33972"/>
                    </a:cubicBezTo>
                    <a:cubicBezTo>
                      <a:pt x="0" y="25146"/>
                      <a:pt x="3747" y="16319"/>
                      <a:pt x="9969" y="10033"/>
                    </a:cubicBezTo>
                    <a:cubicBezTo>
                      <a:pt x="16447" y="3556"/>
                      <a:pt x="25146" y="0"/>
                      <a:pt x="34163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="" xmlns:a16="http://schemas.microsoft.com/office/drawing/2014/main" id="{4C20DC22-40DD-4E65-8C5E-00F628057096}"/>
              </a:ext>
            </a:extLst>
          </p:cNvPr>
          <p:cNvGrpSpPr/>
          <p:nvPr/>
        </p:nvGrpSpPr>
        <p:grpSpPr>
          <a:xfrm>
            <a:off x="11265726" y="-953206"/>
            <a:ext cx="1852548" cy="1906411"/>
            <a:chOff x="10948970" y="-1281132"/>
            <a:chExt cx="2489868" cy="2562261"/>
          </a:xfrm>
        </p:grpSpPr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5C1F6FF0-30AD-445A-A9D2-3A4EE3014CFE}"/>
                </a:ext>
              </a:extLst>
            </p:cNvPr>
            <p:cNvSpPr/>
            <p:nvPr/>
          </p:nvSpPr>
          <p:spPr>
            <a:xfrm>
              <a:off x="10948970" y="-1281132"/>
              <a:ext cx="2489868" cy="2562261"/>
            </a:xfrm>
            <a:custGeom>
              <a:avLst/>
              <a:gdLst>
                <a:gd name="connsiteX0" fmla="*/ 1115775 w 2489868"/>
                <a:gd name="connsiteY0" fmla="*/ 130226 h 2562261"/>
                <a:gd name="connsiteX1" fmla="*/ 1116156 w 2489868"/>
                <a:gd name="connsiteY1" fmla="*/ 514274 h 2562261"/>
                <a:gd name="connsiteX2" fmla="*/ 792306 w 2489868"/>
                <a:gd name="connsiteY2" fmla="*/ 648767 h 2562261"/>
                <a:gd name="connsiteX3" fmla="*/ 790782 w 2489868"/>
                <a:gd name="connsiteY3" fmla="*/ 647243 h 2562261"/>
                <a:gd name="connsiteX4" fmla="*/ 609807 w 2489868"/>
                <a:gd name="connsiteY4" fmla="*/ 647434 h 2562261"/>
                <a:gd name="connsiteX5" fmla="*/ 609998 w 2489868"/>
                <a:gd name="connsiteY5" fmla="*/ 828409 h 2562261"/>
                <a:gd name="connsiteX6" fmla="*/ 611522 w 2489868"/>
                <a:gd name="connsiteY6" fmla="*/ 829933 h 2562261"/>
                <a:gd name="connsiteX7" fmla="*/ 477695 w 2489868"/>
                <a:gd name="connsiteY7" fmla="*/ 1154069 h 2562261"/>
                <a:gd name="connsiteX8" fmla="*/ 129938 w 2489868"/>
                <a:gd name="connsiteY8" fmla="*/ 1154450 h 2562261"/>
                <a:gd name="connsiteX9" fmla="*/ 17 w 2489868"/>
                <a:gd name="connsiteY9" fmla="*/ 1280275 h 2562261"/>
                <a:gd name="connsiteX10" fmla="*/ 128128 w 2489868"/>
                <a:gd name="connsiteY10" fmla="*/ 1410291 h 2562261"/>
                <a:gd name="connsiteX11" fmla="*/ 477981 w 2489868"/>
                <a:gd name="connsiteY11" fmla="*/ 1409910 h 2562261"/>
                <a:gd name="connsiteX12" fmla="*/ 612474 w 2489868"/>
                <a:gd name="connsiteY12" fmla="*/ 1733760 h 2562261"/>
                <a:gd name="connsiteX13" fmla="*/ 609617 w 2489868"/>
                <a:gd name="connsiteY13" fmla="*/ 1914640 h 2562261"/>
                <a:gd name="connsiteX14" fmla="*/ 792116 w 2489868"/>
                <a:gd name="connsiteY14" fmla="*/ 1915973 h 2562261"/>
                <a:gd name="connsiteX15" fmla="*/ 793640 w 2489868"/>
                <a:gd name="connsiteY15" fmla="*/ 1914449 h 2562261"/>
                <a:gd name="connsiteX16" fmla="*/ 1117775 w 2489868"/>
                <a:gd name="connsiteY16" fmla="*/ 2048276 h 2562261"/>
                <a:gd name="connsiteX17" fmla="*/ 1118156 w 2489868"/>
                <a:gd name="connsiteY17" fmla="*/ 2432324 h 2562261"/>
                <a:gd name="connsiteX18" fmla="*/ 1244077 w 2489868"/>
                <a:gd name="connsiteY18" fmla="*/ 2562245 h 2562261"/>
                <a:gd name="connsiteX19" fmla="*/ 1374093 w 2489868"/>
                <a:gd name="connsiteY19" fmla="*/ 2434133 h 2562261"/>
                <a:gd name="connsiteX20" fmla="*/ 1373712 w 2489868"/>
                <a:gd name="connsiteY20" fmla="*/ 2047990 h 2562261"/>
                <a:gd name="connsiteX21" fmla="*/ 1697562 w 2489868"/>
                <a:gd name="connsiteY21" fmla="*/ 1913497 h 2562261"/>
                <a:gd name="connsiteX22" fmla="*/ 1699086 w 2489868"/>
                <a:gd name="connsiteY22" fmla="*/ 1915021 h 2562261"/>
                <a:gd name="connsiteX23" fmla="*/ 1880061 w 2489868"/>
                <a:gd name="connsiteY23" fmla="*/ 1914830 h 2562261"/>
                <a:gd name="connsiteX24" fmla="*/ 1917399 w 2489868"/>
                <a:gd name="connsiteY24" fmla="*/ 1824343 h 2562261"/>
                <a:gd name="connsiteX25" fmla="*/ 1879871 w 2489868"/>
                <a:gd name="connsiteY25" fmla="*/ 1733855 h 2562261"/>
                <a:gd name="connsiteX26" fmla="*/ 1878347 w 2489868"/>
                <a:gd name="connsiteY26" fmla="*/ 1732331 h 2562261"/>
                <a:gd name="connsiteX27" fmla="*/ 2012173 w 2489868"/>
                <a:gd name="connsiteY27" fmla="*/ 1408196 h 2562261"/>
                <a:gd name="connsiteX28" fmla="*/ 2359931 w 2489868"/>
                <a:gd name="connsiteY28" fmla="*/ 1407815 h 2562261"/>
                <a:gd name="connsiteX29" fmla="*/ 2489852 w 2489868"/>
                <a:gd name="connsiteY29" fmla="*/ 1281894 h 2562261"/>
                <a:gd name="connsiteX30" fmla="*/ 2361741 w 2489868"/>
                <a:gd name="connsiteY30" fmla="*/ 1151878 h 2562261"/>
                <a:gd name="connsiteX31" fmla="*/ 2011887 w 2489868"/>
                <a:gd name="connsiteY31" fmla="*/ 1152259 h 2562261"/>
                <a:gd name="connsiteX32" fmla="*/ 1877394 w 2489868"/>
                <a:gd name="connsiteY32" fmla="*/ 828409 h 2562261"/>
                <a:gd name="connsiteX33" fmla="*/ 1878918 w 2489868"/>
                <a:gd name="connsiteY33" fmla="*/ 826885 h 2562261"/>
                <a:gd name="connsiteX34" fmla="*/ 1916256 w 2489868"/>
                <a:gd name="connsiteY34" fmla="*/ 736397 h 2562261"/>
                <a:gd name="connsiteX35" fmla="*/ 1878728 w 2489868"/>
                <a:gd name="connsiteY35" fmla="*/ 645910 h 2562261"/>
                <a:gd name="connsiteX36" fmla="*/ 1697753 w 2489868"/>
                <a:gd name="connsiteY36" fmla="*/ 646100 h 2562261"/>
                <a:gd name="connsiteX37" fmla="*/ 1696229 w 2489868"/>
                <a:gd name="connsiteY37" fmla="*/ 647624 h 2562261"/>
                <a:gd name="connsiteX38" fmla="*/ 1372093 w 2489868"/>
                <a:gd name="connsiteY38" fmla="*/ 513798 h 2562261"/>
                <a:gd name="connsiteX39" fmla="*/ 1371712 w 2489868"/>
                <a:gd name="connsiteY39" fmla="*/ 127655 h 2562261"/>
                <a:gd name="connsiteX40" fmla="*/ 1241410 w 2489868"/>
                <a:gd name="connsiteY40" fmla="*/ 20 h 2562261"/>
                <a:gd name="connsiteX41" fmla="*/ 1115775 w 2489868"/>
                <a:gd name="connsiteY41" fmla="*/ 130226 h 256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89868" h="2562261">
                  <a:moveTo>
                    <a:pt x="1115775" y="130226"/>
                  </a:moveTo>
                  <a:lnTo>
                    <a:pt x="1116156" y="514274"/>
                  </a:lnTo>
                  <a:cubicBezTo>
                    <a:pt x="1116347" y="683343"/>
                    <a:pt x="912035" y="768211"/>
                    <a:pt x="792306" y="648767"/>
                  </a:cubicBezTo>
                  <a:lnTo>
                    <a:pt x="790782" y="647243"/>
                  </a:lnTo>
                  <a:cubicBezTo>
                    <a:pt x="740776" y="597332"/>
                    <a:pt x="659718" y="597428"/>
                    <a:pt x="609807" y="647434"/>
                  </a:cubicBezTo>
                  <a:cubicBezTo>
                    <a:pt x="559896" y="697440"/>
                    <a:pt x="559991" y="778498"/>
                    <a:pt x="609998" y="828409"/>
                  </a:cubicBezTo>
                  <a:lnTo>
                    <a:pt x="611522" y="829933"/>
                  </a:lnTo>
                  <a:cubicBezTo>
                    <a:pt x="731156" y="949376"/>
                    <a:pt x="646764" y="1153878"/>
                    <a:pt x="477695" y="1154069"/>
                  </a:cubicBezTo>
                  <a:lnTo>
                    <a:pt x="129938" y="1154450"/>
                  </a:lnTo>
                  <a:cubicBezTo>
                    <a:pt x="59738" y="1154450"/>
                    <a:pt x="1160" y="1210171"/>
                    <a:pt x="17" y="1280275"/>
                  </a:cubicBezTo>
                  <a:cubicBezTo>
                    <a:pt x="-1126" y="1351903"/>
                    <a:pt x="56690" y="1410386"/>
                    <a:pt x="128128" y="1410291"/>
                  </a:cubicBezTo>
                  <a:lnTo>
                    <a:pt x="477981" y="1409910"/>
                  </a:lnTo>
                  <a:cubicBezTo>
                    <a:pt x="647050" y="1409720"/>
                    <a:pt x="731918" y="1614031"/>
                    <a:pt x="612474" y="1733760"/>
                  </a:cubicBezTo>
                  <a:cubicBezTo>
                    <a:pt x="562944" y="1783385"/>
                    <a:pt x="560849" y="1864253"/>
                    <a:pt x="609617" y="1914640"/>
                  </a:cubicBezTo>
                  <a:cubicBezTo>
                    <a:pt x="659528" y="1966075"/>
                    <a:pt x="741728" y="1966551"/>
                    <a:pt x="792116" y="1915973"/>
                  </a:cubicBezTo>
                  <a:lnTo>
                    <a:pt x="793640" y="1914449"/>
                  </a:lnTo>
                  <a:cubicBezTo>
                    <a:pt x="913083" y="1794815"/>
                    <a:pt x="1117585" y="1879207"/>
                    <a:pt x="1117775" y="2048276"/>
                  </a:cubicBezTo>
                  <a:lnTo>
                    <a:pt x="1118156" y="2432324"/>
                  </a:lnTo>
                  <a:cubicBezTo>
                    <a:pt x="1118252" y="2502523"/>
                    <a:pt x="1173878" y="2561102"/>
                    <a:pt x="1244077" y="2562245"/>
                  </a:cubicBezTo>
                  <a:cubicBezTo>
                    <a:pt x="1315705" y="2563388"/>
                    <a:pt x="1374189" y="2505571"/>
                    <a:pt x="1374093" y="2434133"/>
                  </a:cubicBezTo>
                  <a:lnTo>
                    <a:pt x="1373712" y="2047990"/>
                  </a:lnTo>
                  <a:cubicBezTo>
                    <a:pt x="1373522" y="1878921"/>
                    <a:pt x="1577833" y="1794053"/>
                    <a:pt x="1697562" y="1913497"/>
                  </a:cubicBezTo>
                  <a:lnTo>
                    <a:pt x="1699086" y="1915021"/>
                  </a:lnTo>
                  <a:cubicBezTo>
                    <a:pt x="1749093" y="1964932"/>
                    <a:pt x="1830150" y="1964837"/>
                    <a:pt x="1880061" y="1914830"/>
                  </a:cubicBezTo>
                  <a:cubicBezTo>
                    <a:pt x="1905017" y="1889780"/>
                    <a:pt x="1917494" y="1857014"/>
                    <a:pt x="1917399" y="1824343"/>
                  </a:cubicBezTo>
                  <a:cubicBezTo>
                    <a:pt x="1917399" y="1791577"/>
                    <a:pt x="1904826" y="1758811"/>
                    <a:pt x="1879871" y="1733855"/>
                  </a:cubicBezTo>
                  <a:lnTo>
                    <a:pt x="1878347" y="1732331"/>
                  </a:lnTo>
                  <a:cubicBezTo>
                    <a:pt x="1758713" y="1612888"/>
                    <a:pt x="1843104" y="1408386"/>
                    <a:pt x="2012173" y="1408196"/>
                  </a:cubicBezTo>
                  <a:lnTo>
                    <a:pt x="2359931" y="1407815"/>
                  </a:lnTo>
                  <a:cubicBezTo>
                    <a:pt x="2430130" y="1407719"/>
                    <a:pt x="2488709" y="1352093"/>
                    <a:pt x="2489852" y="1281894"/>
                  </a:cubicBezTo>
                  <a:cubicBezTo>
                    <a:pt x="2490995" y="1210266"/>
                    <a:pt x="2433178" y="1151783"/>
                    <a:pt x="2361741" y="1151878"/>
                  </a:cubicBezTo>
                  <a:lnTo>
                    <a:pt x="2011887" y="1152259"/>
                  </a:lnTo>
                  <a:cubicBezTo>
                    <a:pt x="1842818" y="1152449"/>
                    <a:pt x="1757951" y="948138"/>
                    <a:pt x="1877394" y="828409"/>
                  </a:cubicBezTo>
                  <a:lnTo>
                    <a:pt x="1878918" y="826885"/>
                  </a:lnTo>
                  <a:cubicBezTo>
                    <a:pt x="1903874" y="801834"/>
                    <a:pt x="1916351" y="769068"/>
                    <a:pt x="1916256" y="736397"/>
                  </a:cubicBezTo>
                  <a:cubicBezTo>
                    <a:pt x="1916256" y="703631"/>
                    <a:pt x="1903683" y="670961"/>
                    <a:pt x="1878728" y="645910"/>
                  </a:cubicBezTo>
                  <a:cubicBezTo>
                    <a:pt x="1828722" y="595999"/>
                    <a:pt x="1747664" y="596094"/>
                    <a:pt x="1697753" y="646100"/>
                  </a:cubicBezTo>
                  <a:lnTo>
                    <a:pt x="1696229" y="647624"/>
                  </a:lnTo>
                  <a:cubicBezTo>
                    <a:pt x="1576785" y="767258"/>
                    <a:pt x="1372284" y="682867"/>
                    <a:pt x="1372093" y="513798"/>
                  </a:cubicBezTo>
                  <a:lnTo>
                    <a:pt x="1371712" y="127655"/>
                  </a:lnTo>
                  <a:cubicBezTo>
                    <a:pt x="1371617" y="56408"/>
                    <a:pt x="1313038" y="-1219"/>
                    <a:pt x="1241410" y="20"/>
                  </a:cubicBezTo>
                  <a:cubicBezTo>
                    <a:pt x="1171211" y="1258"/>
                    <a:pt x="1115680" y="60027"/>
                    <a:pt x="1115775" y="1302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6D1536E7-56CC-4FB6-8532-8BF7A9FAABF4}"/>
                </a:ext>
              </a:extLst>
            </p:cNvPr>
            <p:cNvSpPr/>
            <p:nvPr/>
          </p:nvSpPr>
          <p:spPr>
            <a:xfrm>
              <a:off x="11675363" y="-518446"/>
              <a:ext cx="1037082" cy="1037082"/>
            </a:xfrm>
            <a:custGeom>
              <a:avLst/>
              <a:gdLst>
                <a:gd name="connsiteX0" fmla="*/ 1037082 w 1037082"/>
                <a:gd name="connsiteY0" fmla="*/ 518541 h 1037082"/>
                <a:gd name="connsiteX1" fmla="*/ 518541 w 1037082"/>
                <a:gd name="connsiteY1" fmla="*/ 1037082 h 1037082"/>
                <a:gd name="connsiteX2" fmla="*/ 0 w 1037082"/>
                <a:gd name="connsiteY2" fmla="*/ 518541 h 1037082"/>
                <a:gd name="connsiteX3" fmla="*/ 518541 w 1037082"/>
                <a:gd name="connsiteY3" fmla="*/ 0 h 1037082"/>
                <a:gd name="connsiteX4" fmla="*/ 1037082 w 1037082"/>
                <a:gd name="connsiteY4" fmla="*/ 518541 h 103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82" h="1037082">
                  <a:moveTo>
                    <a:pt x="1037082" y="518541"/>
                  </a:moveTo>
                  <a:cubicBezTo>
                    <a:pt x="1037082" y="804923"/>
                    <a:pt x="804923" y="1037082"/>
                    <a:pt x="518541" y="1037082"/>
                  </a:cubicBezTo>
                  <a:cubicBezTo>
                    <a:pt x="232159" y="1037082"/>
                    <a:pt x="0" y="804923"/>
                    <a:pt x="0" y="518541"/>
                  </a:cubicBezTo>
                  <a:cubicBezTo>
                    <a:pt x="0" y="232159"/>
                    <a:pt x="232159" y="0"/>
                    <a:pt x="518541" y="0"/>
                  </a:cubicBezTo>
                  <a:cubicBezTo>
                    <a:pt x="804923" y="0"/>
                    <a:pt x="1037082" y="232159"/>
                    <a:pt x="1037082" y="518541"/>
                  </a:cubicBez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5" name="Graphic 2">
            <a:extLst>
              <a:ext uri="{FF2B5EF4-FFF2-40B4-BE49-F238E27FC236}">
                <a16:creationId xmlns="" xmlns:a16="http://schemas.microsoft.com/office/drawing/2014/main" id="{C57A930E-066A-4B25-8F68-4599E4C06E9B}"/>
              </a:ext>
            </a:extLst>
          </p:cNvPr>
          <p:cNvGrpSpPr/>
          <p:nvPr/>
        </p:nvGrpSpPr>
        <p:grpSpPr>
          <a:xfrm>
            <a:off x="280286" y="625770"/>
            <a:ext cx="2688401" cy="713827"/>
            <a:chOff x="3768262" y="0"/>
            <a:chExt cx="3532283" cy="937895"/>
          </a:xfrm>
          <a:solidFill>
            <a:srgbClr val="220870"/>
          </a:solidFill>
        </p:grpSpPr>
        <p:sp>
          <p:nvSpPr>
            <p:cNvPr id="443" name="Freeform: Shape 442">
              <a:extLst>
                <a:ext uri="{FF2B5EF4-FFF2-40B4-BE49-F238E27FC236}">
                  <a16:creationId xmlns="" xmlns:a16="http://schemas.microsoft.com/office/drawing/2014/main" id="{D399526B-FDD9-473D-AB8A-2966E5F2ACFC}"/>
                </a:ext>
              </a:extLst>
            </p:cNvPr>
            <p:cNvSpPr/>
            <p:nvPr/>
          </p:nvSpPr>
          <p:spPr>
            <a:xfrm>
              <a:off x="5081121" y="470520"/>
              <a:ext cx="133554" cy="57312"/>
            </a:xfrm>
            <a:custGeom>
              <a:avLst/>
              <a:gdLst>
                <a:gd name="connsiteX0" fmla="*/ 12394 w 133554"/>
                <a:gd name="connsiteY0" fmla="*/ 0 h 57312"/>
                <a:gd name="connsiteX1" fmla="*/ 0 w 133554"/>
                <a:gd name="connsiteY1" fmla="*/ 4507 h 57312"/>
                <a:gd name="connsiteX2" fmla="*/ 66777 w 133554"/>
                <a:gd name="connsiteY2" fmla="*/ 32900 h 57312"/>
                <a:gd name="connsiteX3" fmla="*/ 122588 w 133554"/>
                <a:gd name="connsiteY3" fmla="*/ 57313 h 57312"/>
                <a:gd name="connsiteX4" fmla="*/ 133554 w 133554"/>
                <a:gd name="connsiteY4" fmla="*/ 53857 h 57312"/>
                <a:gd name="connsiteX5" fmla="*/ 66777 w 133554"/>
                <a:gd name="connsiteY5" fmla="*/ 24412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54" h="57312">
                  <a:moveTo>
                    <a:pt x="12394" y="0"/>
                  </a:moveTo>
                  <a:lnTo>
                    <a:pt x="0" y="4507"/>
                  </a:lnTo>
                  <a:lnTo>
                    <a:pt x="66777" y="32900"/>
                  </a:lnTo>
                  <a:lnTo>
                    <a:pt x="122588" y="57313"/>
                  </a:lnTo>
                  <a:lnTo>
                    <a:pt x="133554" y="53857"/>
                  </a:lnTo>
                  <a:lnTo>
                    <a:pt x="66777" y="24412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="" xmlns:a16="http://schemas.microsoft.com/office/drawing/2014/main" id="{E0885473-D042-45B2-9909-18BD0E9F64CF}"/>
                </a:ext>
              </a:extLst>
            </p:cNvPr>
            <p:cNvSpPr/>
            <p:nvPr/>
          </p:nvSpPr>
          <p:spPr>
            <a:xfrm>
              <a:off x="5268457" y="548790"/>
              <a:ext cx="32449" cy="33351"/>
            </a:xfrm>
            <a:custGeom>
              <a:avLst/>
              <a:gdLst>
                <a:gd name="connsiteX0" fmla="*/ 16000 w 32449"/>
                <a:gd name="connsiteY0" fmla="*/ 8939 h 33351"/>
                <a:gd name="connsiteX1" fmla="*/ 8037 w 32449"/>
                <a:gd name="connsiteY1" fmla="*/ 0 h 33351"/>
                <a:gd name="connsiteX2" fmla="*/ 0 w 32449"/>
                <a:gd name="connsiteY2" fmla="*/ 2479 h 33351"/>
                <a:gd name="connsiteX3" fmla="*/ 2554 w 32449"/>
                <a:gd name="connsiteY3" fmla="*/ 9465 h 33351"/>
                <a:gd name="connsiteX4" fmla="*/ 16000 w 32449"/>
                <a:gd name="connsiteY4" fmla="*/ 22384 h 33351"/>
                <a:gd name="connsiteX5" fmla="*/ 28469 w 32449"/>
                <a:gd name="connsiteY5" fmla="*/ 33351 h 33351"/>
                <a:gd name="connsiteX6" fmla="*/ 32450 w 32449"/>
                <a:gd name="connsiteY6" fmla="*/ 29370 h 33351"/>
                <a:gd name="connsiteX7" fmla="*/ 31473 w 32449"/>
                <a:gd name="connsiteY7" fmla="*/ 25389 h 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9" h="33351">
                  <a:moveTo>
                    <a:pt x="16000" y="8939"/>
                  </a:moveTo>
                  <a:lnTo>
                    <a:pt x="8037" y="0"/>
                  </a:lnTo>
                  <a:lnTo>
                    <a:pt x="0" y="2479"/>
                  </a:lnTo>
                  <a:lnTo>
                    <a:pt x="2554" y="9465"/>
                  </a:lnTo>
                  <a:lnTo>
                    <a:pt x="16000" y="22384"/>
                  </a:lnTo>
                  <a:lnTo>
                    <a:pt x="28469" y="33351"/>
                  </a:lnTo>
                  <a:lnTo>
                    <a:pt x="32450" y="29370"/>
                  </a:lnTo>
                  <a:lnTo>
                    <a:pt x="31473" y="25389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="" xmlns:a16="http://schemas.microsoft.com/office/drawing/2014/main" id="{A28CBE7B-D36D-4712-BAAB-26D8F3AFD9D9}"/>
                </a:ext>
              </a:extLst>
            </p:cNvPr>
            <p:cNvSpPr/>
            <p:nvPr/>
          </p:nvSpPr>
          <p:spPr>
            <a:xfrm>
              <a:off x="4518735" y="708567"/>
              <a:ext cx="56937" cy="126553"/>
            </a:xfrm>
            <a:custGeom>
              <a:avLst/>
              <a:gdLst>
                <a:gd name="connsiteX0" fmla="*/ 56937 w 56937"/>
                <a:gd name="connsiteY0" fmla="*/ 112890 h 126553"/>
                <a:gd name="connsiteX1" fmla="*/ 56411 w 56937"/>
                <a:gd name="connsiteY1" fmla="*/ 115369 h 126553"/>
                <a:gd name="connsiteX2" fmla="*/ 54383 w 56937"/>
                <a:gd name="connsiteY2" fmla="*/ 117322 h 126553"/>
                <a:gd name="connsiteX3" fmla="*/ 28469 w 56937"/>
                <a:gd name="connsiteY3" fmla="*/ 123331 h 126553"/>
                <a:gd name="connsiteX4" fmla="*/ 16525 w 56937"/>
                <a:gd name="connsiteY4" fmla="*/ 126336 h 126553"/>
                <a:gd name="connsiteX5" fmla="*/ 14047 w 56937"/>
                <a:gd name="connsiteY5" fmla="*/ 125810 h 126553"/>
                <a:gd name="connsiteX6" fmla="*/ 12544 w 56937"/>
                <a:gd name="connsiteY6" fmla="*/ 123331 h 126553"/>
                <a:gd name="connsiteX7" fmla="*/ 526 w 56937"/>
                <a:gd name="connsiteY7" fmla="*/ 57531 h 126553"/>
                <a:gd name="connsiteX8" fmla="*/ 0 w 56937"/>
                <a:gd name="connsiteY8" fmla="*/ 13663 h 126553"/>
                <a:gd name="connsiteX9" fmla="*/ 526 w 56937"/>
                <a:gd name="connsiteY9" fmla="*/ 10659 h 126553"/>
                <a:gd name="connsiteX10" fmla="*/ 2479 w 56937"/>
                <a:gd name="connsiteY10" fmla="*/ 9156 h 126553"/>
                <a:gd name="connsiteX11" fmla="*/ 28394 w 56937"/>
                <a:gd name="connsiteY11" fmla="*/ 2697 h 126553"/>
                <a:gd name="connsiteX12" fmla="*/ 40337 w 56937"/>
                <a:gd name="connsiteY12" fmla="*/ 218 h 126553"/>
                <a:gd name="connsiteX13" fmla="*/ 42816 w 56937"/>
                <a:gd name="connsiteY13" fmla="*/ 744 h 126553"/>
                <a:gd name="connsiteX14" fmla="*/ 44769 w 56937"/>
                <a:gd name="connsiteY14" fmla="*/ 3222 h 126553"/>
                <a:gd name="connsiteX15" fmla="*/ 44769 w 56937"/>
                <a:gd name="connsiteY15" fmla="*/ 45587 h 126553"/>
                <a:gd name="connsiteX16" fmla="*/ 56937 w 56937"/>
                <a:gd name="connsiteY16" fmla="*/ 112890 h 12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937" h="126553">
                  <a:moveTo>
                    <a:pt x="56937" y="112890"/>
                  </a:moveTo>
                  <a:cubicBezTo>
                    <a:pt x="56937" y="113867"/>
                    <a:pt x="56937" y="114843"/>
                    <a:pt x="56411" y="115369"/>
                  </a:cubicBezTo>
                  <a:cubicBezTo>
                    <a:pt x="55886" y="116346"/>
                    <a:pt x="55435" y="116871"/>
                    <a:pt x="54383" y="117322"/>
                  </a:cubicBezTo>
                  <a:lnTo>
                    <a:pt x="28469" y="123331"/>
                  </a:lnTo>
                  <a:lnTo>
                    <a:pt x="16525" y="126336"/>
                  </a:lnTo>
                  <a:cubicBezTo>
                    <a:pt x="15549" y="126862"/>
                    <a:pt x="14497" y="126336"/>
                    <a:pt x="14047" y="125810"/>
                  </a:cubicBezTo>
                  <a:cubicBezTo>
                    <a:pt x="13070" y="125284"/>
                    <a:pt x="12544" y="124308"/>
                    <a:pt x="12544" y="123331"/>
                  </a:cubicBezTo>
                  <a:lnTo>
                    <a:pt x="526" y="57531"/>
                  </a:lnTo>
                  <a:lnTo>
                    <a:pt x="0" y="13663"/>
                  </a:lnTo>
                  <a:cubicBezTo>
                    <a:pt x="0" y="12687"/>
                    <a:pt x="0" y="11710"/>
                    <a:pt x="526" y="10659"/>
                  </a:cubicBezTo>
                  <a:cubicBezTo>
                    <a:pt x="1052" y="10133"/>
                    <a:pt x="1502" y="9156"/>
                    <a:pt x="2479" y="9156"/>
                  </a:cubicBezTo>
                  <a:lnTo>
                    <a:pt x="28394" y="2697"/>
                  </a:lnTo>
                  <a:lnTo>
                    <a:pt x="40337" y="218"/>
                  </a:lnTo>
                  <a:cubicBezTo>
                    <a:pt x="41313" y="-308"/>
                    <a:pt x="42290" y="218"/>
                    <a:pt x="42816" y="744"/>
                  </a:cubicBezTo>
                  <a:cubicBezTo>
                    <a:pt x="43792" y="1269"/>
                    <a:pt x="44318" y="2246"/>
                    <a:pt x="44769" y="3222"/>
                  </a:cubicBezTo>
                  <a:lnTo>
                    <a:pt x="44769" y="45587"/>
                  </a:lnTo>
                  <a:lnTo>
                    <a:pt x="56937" y="11289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="" xmlns:a16="http://schemas.microsoft.com/office/drawing/2014/main" id="{028AAE5E-5665-46E2-A167-CEAF39B5777F}"/>
                </a:ext>
              </a:extLst>
            </p:cNvPr>
            <p:cNvSpPr/>
            <p:nvPr/>
          </p:nvSpPr>
          <p:spPr>
            <a:xfrm>
              <a:off x="6200342" y="353874"/>
              <a:ext cx="76459" cy="117641"/>
            </a:xfrm>
            <a:custGeom>
              <a:avLst/>
              <a:gdLst>
                <a:gd name="connsiteX0" fmla="*/ 76460 w 76459"/>
                <a:gd name="connsiteY0" fmla="*/ 101698 h 117641"/>
                <a:gd name="connsiteX1" fmla="*/ 75934 w 76459"/>
                <a:gd name="connsiteY1" fmla="*/ 104703 h 117641"/>
                <a:gd name="connsiteX2" fmla="*/ 73455 w 76459"/>
                <a:gd name="connsiteY2" fmla="*/ 106731 h 117641"/>
                <a:gd name="connsiteX3" fmla="*/ 38076 w 76459"/>
                <a:gd name="connsiteY3" fmla="*/ 115219 h 117641"/>
                <a:gd name="connsiteX4" fmla="*/ 28611 w 76459"/>
                <a:gd name="connsiteY4" fmla="*/ 117247 h 117641"/>
                <a:gd name="connsiteX5" fmla="*/ 25607 w 76459"/>
                <a:gd name="connsiteY5" fmla="*/ 117247 h 117641"/>
                <a:gd name="connsiteX6" fmla="*/ 23654 w 76459"/>
                <a:gd name="connsiteY6" fmla="*/ 114768 h 117641"/>
                <a:gd name="connsiteX7" fmla="*/ 218 w 76459"/>
                <a:gd name="connsiteY7" fmla="*/ 15616 h 117641"/>
                <a:gd name="connsiteX8" fmla="*/ 743 w 76459"/>
                <a:gd name="connsiteY8" fmla="*/ 12612 h 117641"/>
                <a:gd name="connsiteX9" fmla="*/ 3222 w 76459"/>
                <a:gd name="connsiteY9" fmla="*/ 10659 h 117641"/>
                <a:gd name="connsiteX10" fmla="*/ 38151 w 76459"/>
                <a:gd name="connsiteY10" fmla="*/ 2171 h 117641"/>
                <a:gd name="connsiteX11" fmla="*/ 48141 w 76459"/>
                <a:gd name="connsiteY11" fmla="*/ 218 h 117641"/>
                <a:gd name="connsiteX12" fmla="*/ 51146 w 76459"/>
                <a:gd name="connsiteY12" fmla="*/ 744 h 117641"/>
                <a:gd name="connsiteX13" fmla="*/ 52648 w 76459"/>
                <a:gd name="connsiteY13" fmla="*/ 3222 h 117641"/>
                <a:gd name="connsiteX14" fmla="*/ 76460 w 76459"/>
                <a:gd name="connsiteY14" fmla="*/ 101698 h 11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59" h="117641">
                  <a:moveTo>
                    <a:pt x="76460" y="101698"/>
                  </a:moveTo>
                  <a:cubicBezTo>
                    <a:pt x="76460" y="102675"/>
                    <a:pt x="76460" y="104177"/>
                    <a:pt x="75934" y="104703"/>
                  </a:cubicBezTo>
                  <a:cubicBezTo>
                    <a:pt x="75408" y="105679"/>
                    <a:pt x="74431" y="106205"/>
                    <a:pt x="73455" y="106731"/>
                  </a:cubicBezTo>
                  <a:lnTo>
                    <a:pt x="38076" y="115219"/>
                  </a:lnTo>
                  <a:lnTo>
                    <a:pt x="28611" y="117247"/>
                  </a:lnTo>
                  <a:cubicBezTo>
                    <a:pt x="27635" y="117773"/>
                    <a:pt x="26583" y="117773"/>
                    <a:pt x="25607" y="117247"/>
                  </a:cubicBezTo>
                  <a:cubicBezTo>
                    <a:pt x="24630" y="116270"/>
                    <a:pt x="24104" y="115745"/>
                    <a:pt x="23654" y="114768"/>
                  </a:cubicBezTo>
                  <a:lnTo>
                    <a:pt x="218" y="15616"/>
                  </a:lnTo>
                  <a:cubicBezTo>
                    <a:pt x="-308" y="14640"/>
                    <a:pt x="218" y="13588"/>
                    <a:pt x="743" y="12612"/>
                  </a:cubicBezTo>
                  <a:cubicBezTo>
                    <a:pt x="1269" y="11635"/>
                    <a:pt x="2246" y="11109"/>
                    <a:pt x="3222" y="10659"/>
                  </a:cubicBezTo>
                  <a:lnTo>
                    <a:pt x="38151" y="2171"/>
                  </a:lnTo>
                  <a:lnTo>
                    <a:pt x="48141" y="218"/>
                  </a:lnTo>
                  <a:cubicBezTo>
                    <a:pt x="49118" y="-308"/>
                    <a:pt x="50094" y="218"/>
                    <a:pt x="51146" y="744"/>
                  </a:cubicBezTo>
                  <a:cubicBezTo>
                    <a:pt x="51671" y="1269"/>
                    <a:pt x="52648" y="1720"/>
                    <a:pt x="52648" y="3222"/>
                  </a:cubicBezTo>
                  <a:lnTo>
                    <a:pt x="76460" y="101698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="" xmlns:a16="http://schemas.microsoft.com/office/drawing/2014/main" id="{25449FDA-3527-4843-AF8D-9CCA352CC016}"/>
                </a:ext>
              </a:extLst>
            </p:cNvPr>
            <p:cNvSpPr/>
            <p:nvPr/>
          </p:nvSpPr>
          <p:spPr>
            <a:xfrm>
              <a:off x="6856539" y="196350"/>
              <a:ext cx="76589" cy="117630"/>
            </a:xfrm>
            <a:custGeom>
              <a:avLst/>
              <a:gdLst>
                <a:gd name="connsiteX0" fmla="*/ 76242 w 76589"/>
                <a:gd name="connsiteY0" fmla="*/ 105161 h 117630"/>
                <a:gd name="connsiteX1" fmla="*/ 73763 w 76589"/>
                <a:gd name="connsiteY1" fmla="*/ 106663 h 117630"/>
                <a:gd name="connsiteX2" fmla="*/ 38384 w 76589"/>
                <a:gd name="connsiteY2" fmla="*/ 115151 h 117630"/>
                <a:gd name="connsiteX3" fmla="*/ 28919 w 76589"/>
                <a:gd name="connsiteY3" fmla="*/ 117630 h 117630"/>
                <a:gd name="connsiteX4" fmla="*/ 25915 w 76589"/>
                <a:gd name="connsiteY4" fmla="*/ 117104 h 117630"/>
                <a:gd name="connsiteX5" fmla="*/ 23962 w 76589"/>
                <a:gd name="connsiteY5" fmla="*/ 114626 h 117630"/>
                <a:gd name="connsiteX6" fmla="*/ 0 w 76589"/>
                <a:gd name="connsiteY6" fmla="*/ 15474 h 117630"/>
                <a:gd name="connsiteX7" fmla="*/ 526 w 76589"/>
                <a:gd name="connsiteY7" fmla="*/ 12469 h 117630"/>
                <a:gd name="connsiteX8" fmla="*/ 3005 w 76589"/>
                <a:gd name="connsiteY8" fmla="*/ 10967 h 117630"/>
                <a:gd name="connsiteX9" fmla="*/ 38384 w 76589"/>
                <a:gd name="connsiteY9" fmla="*/ 2479 h 117630"/>
                <a:gd name="connsiteX10" fmla="*/ 47848 w 76589"/>
                <a:gd name="connsiteY10" fmla="*/ 0 h 117630"/>
                <a:gd name="connsiteX11" fmla="*/ 50853 w 76589"/>
                <a:gd name="connsiteY11" fmla="*/ 526 h 117630"/>
                <a:gd name="connsiteX12" fmla="*/ 52881 w 76589"/>
                <a:gd name="connsiteY12" fmla="*/ 3005 h 117630"/>
                <a:gd name="connsiteX13" fmla="*/ 76317 w 76589"/>
                <a:gd name="connsiteY13" fmla="*/ 102156 h 117630"/>
                <a:gd name="connsiteX14" fmla="*/ 76242 w 76589"/>
                <a:gd name="connsiteY14" fmla="*/ 105161 h 11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589" h="117630">
                  <a:moveTo>
                    <a:pt x="76242" y="105161"/>
                  </a:moveTo>
                  <a:cubicBezTo>
                    <a:pt x="75265" y="105687"/>
                    <a:pt x="74740" y="106663"/>
                    <a:pt x="73763" y="106663"/>
                  </a:cubicBezTo>
                  <a:lnTo>
                    <a:pt x="38384" y="115151"/>
                  </a:lnTo>
                  <a:lnTo>
                    <a:pt x="28919" y="117630"/>
                  </a:lnTo>
                  <a:cubicBezTo>
                    <a:pt x="27943" y="117630"/>
                    <a:pt x="26440" y="117630"/>
                    <a:pt x="25915" y="117104"/>
                  </a:cubicBezTo>
                  <a:cubicBezTo>
                    <a:pt x="24938" y="116578"/>
                    <a:pt x="24412" y="115602"/>
                    <a:pt x="23962" y="114626"/>
                  </a:cubicBezTo>
                  <a:lnTo>
                    <a:pt x="0" y="15474"/>
                  </a:lnTo>
                  <a:cubicBezTo>
                    <a:pt x="0" y="14497"/>
                    <a:pt x="0" y="13446"/>
                    <a:pt x="526" y="12469"/>
                  </a:cubicBezTo>
                  <a:cubicBezTo>
                    <a:pt x="1502" y="11493"/>
                    <a:pt x="2028" y="10967"/>
                    <a:pt x="3005" y="10967"/>
                  </a:cubicBezTo>
                  <a:lnTo>
                    <a:pt x="38384" y="2479"/>
                  </a:lnTo>
                  <a:lnTo>
                    <a:pt x="47848" y="0"/>
                  </a:lnTo>
                  <a:cubicBezTo>
                    <a:pt x="48825" y="0"/>
                    <a:pt x="50327" y="0"/>
                    <a:pt x="50853" y="526"/>
                  </a:cubicBezTo>
                  <a:cubicBezTo>
                    <a:pt x="51829" y="1052"/>
                    <a:pt x="52355" y="2028"/>
                    <a:pt x="52881" y="3005"/>
                  </a:cubicBezTo>
                  <a:lnTo>
                    <a:pt x="76317" y="102156"/>
                  </a:lnTo>
                  <a:cubicBezTo>
                    <a:pt x="76692" y="103208"/>
                    <a:pt x="76692" y="104185"/>
                    <a:pt x="76242" y="105161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="" xmlns:a16="http://schemas.microsoft.com/office/drawing/2014/main" id="{AB218478-B9BC-4811-99DF-057248EC24BD}"/>
                </a:ext>
              </a:extLst>
            </p:cNvPr>
            <p:cNvSpPr/>
            <p:nvPr/>
          </p:nvSpPr>
          <p:spPr>
            <a:xfrm>
              <a:off x="6142796" y="684778"/>
              <a:ext cx="29839" cy="87912"/>
            </a:xfrm>
            <a:custGeom>
              <a:avLst/>
              <a:gdLst>
                <a:gd name="connsiteX0" fmla="*/ 25389 w 29839"/>
                <a:gd name="connsiteY0" fmla="*/ 87780 h 87912"/>
                <a:gd name="connsiteX1" fmla="*/ 14948 w 29839"/>
                <a:gd name="connsiteY1" fmla="*/ 76813 h 87912"/>
                <a:gd name="connsiteX2" fmla="*/ 4507 w 29839"/>
                <a:gd name="connsiteY2" fmla="*/ 46391 h 87912"/>
                <a:gd name="connsiteX3" fmla="*/ 4507 w 29839"/>
                <a:gd name="connsiteY3" fmla="*/ 45 h 87912"/>
                <a:gd name="connsiteX4" fmla="*/ 14948 w 29839"/>
                <a:gd name="connsiteY4" fmla="*/ 11012 h 87912"/>
                <a:gd name="connsiteX5" fmla="*/ 25389 w 29839"/>
                <a:gd name="connsiteY5" fmla="*/ 41434 h 87912"/>
                <a:gd name="connsiteX6" fmla="*/ 25389 w 29839"/>
                <a:gd name="connsiteY6" fmla="*/ 87780 h 8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39" h="87912">
                  <a:moveTo>
                    <a:pt x="25389" y="87780"/>
                  </a:moveTo>
                  <a:cubicBezTo>
                    <a:pt x="22384" y="88756"/>
                    <a:pt x="18929" y="84249"/>
                    <a:pt x="14948" y="76813"/>
                  </a:cubicBezTo>
                  <a:cubicBezTo>
                    <a:pt x="10967" y="69302"/>
                    <a:pt x="7436" y="58861"/>
                    <a:pt x="4507" y="46391"/>
                  </a:cubicBezTo>
                  <a:cubicBezTo>
                    <a:pt x="-1502" y="22430"/>
                    <a:pt x="-1502" y="1548"/>
                    <a:pt x="4507" y="45"/>
                  </a:cubicBezTo>
                  <a:cubicBezTo>
                    <a:pt x="7512" y="-480"/>
                    <a:pt x="11493" y="3576"/>
                    <a:pt x="14948" y="11012"/>
                  </a:cubicBezTo>
                  <a:cubicBezTo>
                    <a:pt x="18929" y="18449"/>
                    <a:pt x="22384" y="29415"/>
                    <a:pt x="25389" y="41434"/>
                  </a:cubicBezTo>
                  <a:cubicBezTo>
                    <a:pt x="31323" y="65846"/>
                    <a:pt x="31323" y="86803"/>
                    <a:pt x="25389" y="87780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="" xmlns:a16="http://schemas.microsoft.com/office/drawing/2014/main" id="{1C3A8456-53F0-4D49-BC9F-3FA3FBB4D552}"/>
                </a:ext>
              </a:extLst>
            </p:cNvPr>
            <p:cNvSpPr/>
            <p:nvPr/>
          </p:nvSpPr>
          <p:spPr>
            <a:xfrm>
              <a:off x="3768262" y="0"/>
              <a:ext cx="3532283" cy="937895"/>
            </a:xfrm>
            <a:custGeom>
              <a:avLst/>
              <a:gdLst>
                <a:gd name="connsiteX0" fmla="*/ 903634 w 3532283"/>
                <a:gd name="connsiteY0" fmla="*/ 749422 h 937896"/>
                <a:gd name="connsiteX1" fmla="*/ 903634 w 3532283"/>
                <a:gd name="connsiteY1" fmla="*/ 749422 h 937896"/>
                <a:gd name="connsiteX2" fmla="*/ 903634 w 3532283"/>
                <a:gd name="connsiteY2" fmla="*/ 749422 h 937896"/>
                <a:gd name="connsiteX3" fmla="*/ 903634 w 3532283"/>
                <a:gd name="connsiteY3" fmla="*/ 749422 h 937896"/>
                <a:gd name="connsiteX4" fmla="*/ 903634 w 3532283"/>
                <a:gd name="connsiteY4" fmla="*/ 749422 h 937896"/>
                <a:gd name="connsiteX5" fmla="*/ 903634 w 3532283"/>
                <a:gd name="connsiteY5" fmla="*/ 749422 h 937896"/>
                <a:gd name="connsiteX6" fmla="*/ 903634 w 3532283"/>
                <a:gd name="connsiteY6" fmla="*/ 749422 h 937896"/>
                <a:gd name="connsiteX7" fmla="*/ 903634 w 3532283"/>
                <a:gd name="connsiteY7" fmla="*/ 749422 h 937896"/>
                <a:gd name="connsiteX8" fmla="*/ 903634 w 3532283"/>
                <a:gd name="connsiteY8" fmla="*/ 749422 h 937896"/>
                <a:gd name="connsiteX9" fmla="*/ 903634 w 3532283"/>
                <a:gd name="connsiteY9" fmla="*/ 749422 h 937896"/>
                <a:gd name="connsiteX10" fmla="*/ 903634 w 3532283"/>
                <a:gd name="connsiteY10" fmla="*/ 749422 h 937896"/>
                <a:gd name="connsiteX11" fmla="*/ 903634 w 3532283"/>
                <a:gd name="connsiteY11" fmla="*/ 749422 h 937896"/>
                <a:gd name="connsiteX12" fmla="*/ 903634 w 3532283"/>
                <a:gd name="connsiteY12" fmla="*/ 749422 h 937896"/>
                <a:gd name="connsiteX13" fmla="*/ 903634 w 3532283"/>
                <a:gd name="connsiteY13" fmla="*/ 749422 h 937896"/>
                <a:gd name="connsiteX14" fmla="*/ 903634 w 3532283"/>
                <a:gd name="connsiteY14" fmla="*/ 749422 h 937896"/>
                <a:gd name="connsiteX15" fmla="*/ 903634 w 3532283"/>
                <a:gd name="connsiteY15" fmla="*/ 749422 h 937896"/>
                <a:gd name="connsiteX16" fmla="*/ 903634 w 3532283"/>
                <a:gd name="connsiteY16" fmla="*/ 749422 h 937896"/>
                <a:gd name="connsiteX17" fmla="*/ 903634 w 3532283"/>
                <a:gd name="connsiteY17" fmla="*/ 749422 h 937896"/>
                <a:gd name="connsiteX18" fmla="*/ 903634 w 3532283"/>
                <a:gd name="connsiteY18" fmla="*/ 749422 h 937896"/>
                <a:gd name="connsiteX19" fmla="*/ 903634 w 3532283"/>
                <a:gd name="connsiteY19" fmla="*/ 749422 h 937896"/>
                <a:gd name="connsiteX20" fmla="*/ 903634 w 3532283"/>
                <a:gd name="connsiteY20" fmla="*/ 749422 h 937896"/>
                <a:gd name="connsiteX21" fmla="*/ 903634 w 3532283"/>
                <a:gd name="connsiteY21" fmla="*/ 749422 h 937896"/>
                <a:gd name="connsiteX22" fmla="*/ 903634 w 3532283"/>
                <a:gd name="connsiteY22" fmla="*/ 749422 h 937896"/>
                <a:gd name="connsiteX23" fmla="*/ 903634 w 3532283"/>
                <a:gd name="connsiteY23" fmla="*/ 749422 h 937896"/>
                <a:gd name="connsiteX24" fmla="*/ 903634 w 3532283"/>
                <a:gd name="connsiteY24" fmla="*/ 749422 h 937896"/>
                <a:gd name="connsiteX25" fmla="*/ 903634 w 3532283"/>
                <a:gd name="connsiteY25" fmla="*/ 749422 h 937896"/>
                <a:gd name="connsiteX26" fmla="*/ 903634 w 3532283"/>
                <a:gd name="connsiteY26" fmla="*/ 749422 h 937896"/>
                <a:gd name="connsiteX27" fmla="*/ 903634 w 3532283"/>
                <a:gd name="connsiteY27" fmla="*/ 749422 h 937896"/>
                <a:gd name="connsiteX28" fmla="*/ 903634 w 3532283"/>
                <a:gd name="connsiteY28" fmla="*/ 749422 h 937896"/>
                <a:gd name="connsiteX29" fmla="*/ 903634 w 3532283"/>
                <a:gd name="connsiteY29" fmla="*/ 749422 h 937896"/>
                <a:gd name="connsiteX30" fmla="*/ 903634 w 3532283"/>
                <a:gd name="connsiteY30" fmla="*/ 749422 h 937896"/>
                <a:gd name="connsiteX31" fmla="*/ 903634 w 3532283"/>
                <a:gd name="connsiteY31" fmla="*/ 749422 h 937896"/>
                <a:gd name="connsiteX32" fmla="*/ 903634 w 3532283"/>
                <a:gd name="connsiteY32" fmla="*/ 749422 h 937896"/>
                <a:gd name="connsiteX33" fmla="*/ 903634 w 3532283"/>
                <a:gd name="connsiteY33" fmla="*/ 749422 h 937896"/>
                <a:gd name="connsiteX34" fmla="*/ 903634 w 3532283"/>
                <a:gd name="connsiteY34" fmla="*/ 749422 h 937896"/>
                <a:gd name="connsiteX35" fmla="*/ 903634 w 3532283"/>
                <a:gd name="connsiteY35" fmla="*/ 749422 h 937896"/>
                <a:gd name="connsiteX36" fmla="*/ 903634 w 3532283"/>
                <a:gd name="connsiteY36" fmla="*/ 749422 h 937896"/>
                <a:gd name="connsiteX37" fmla="*/ 903634 w 3532283"/>
                <a:gd name="connsiteY37" fmla="*/ 749422 h 937896"/>
                <a:gd name="connsiteX38" fmla="*/ 903634 w 3532283"/>
                <a:gd name="connsiteY38" fmla="*/ 749422 h 937896"/>
                <a:gd name="connsiteX39" fmla="*/ 903634 w 3532283"/>
                <a:gd name="connsiteY39" fmla="*/ 749422 h 937896"/>
                <a:gd name="connsiteX40" fmla="*/ 903634 w 3532283"/>
                <a:gd name="connsiteY40" fmla="*/ 749422 h 937896"/>
                <a:gd name="connsiteX41" fmla="*/ 903634 w 3532283"/>
                <a:gd name="connsiteY41" fmla="*/ 749422 h 937896"/>
                <a:gd name="connsiteX42" fmla="*/ 903634 w 3532283"/>
                <a:gd name="connsiteY42" fmla="*/ 749422 h 937896"/>
                <a:gd name="connsiteX43" fmla="*/ 903634 w 3532283"/>
                <a:gd name="connsiteY43" fmla="*/ 749422 h 937896"/>
                <a:gd name="connsiteX44" fmla="*/ 903634 w 3532283"/>
                <a:gd name="connsiteY44" fmla="*/ 749422 h 937896"/>
                <a:gd name="connsiteX45" fmla="*/ 903634 w 3532283"/>
                <a:gd name="connsiteY45" fmla="*/ 749422 h 937896"/>
                <a:gd name="connsiteX46" fmla="*/ 903634 w 3532283"/>
                <a:gd name="connsiteY46" fmla="*/ 749422 h 937896"/>
                <a:gd name="connsiteX47" fmla="*/ 903634 w 3532283"/>
                <a:gd name="connsiteY47" fmla="*/ 749422 h 937896"/>
                <a:gd name="connsiteX48" fmla="*/ 903634 w 3532283"/>
                <a:gd name="connsiteY48" fmla="*/ 749422 h 937896"/>
                <a:gd name="connsiteX49" fmla="*/ 903634 w 3532283"/>
                <a:gd name="connsiteY49" fmla="*/ 749422 h 937896"/>
                <a:gd name="connsiteX50" fmla="*/ 903634 w 3532283"/>
                <a:gd name="connsiteY50" fmla="*/ 749422 h 937896"/>
                <a:gd name="connsiteX51" fmla="*/ 903634 w 3532283"/>
                <a:gd name="connsiteY51" fmla="*/ 749422 h 937896"/>
                <a:gd name="connsiteX52" fmla="*/ 903634 w 3532283"/>
                <a:gd name="connsiteY52" fmla="*/ 749422 h 937896"/>
                <a:gd name="connsiteX53" fmla="*/ 903634 w 3532283"/>
                <a:gd name="connsiteY53" fmla="*/ 749422 h 937896"/>
                <a:gd name="connsiteX54" fmla="*/ 903634 w 3532283"/>
                <a:gd name="connsiteY54" fmla="*/ 749422 h 937896"/>
                <a:gd name="connsiteX55" fmla="*/ 903634 w 3532283"/>
                <a:gd name="connsiteY55" fmla="*/ 749422 h 937896"/>
                <a:gd name="connsiteX56" fmla="*/ 903634 w 3532283"/>
                <a:gd name="connsiteY56" fmla="*/ 749422 h 937896"/>
                <a:gd name="connsiteX57" fmla="*/ 903634 w 3532283"/>
                <a:gd name="connsiteY57" fmla="*/ 749422 h 937896"/>
                <a:gd name="connsiteX58" fmla="*/ 903634 w 3532283"/>
                <a:gd name="connsiteY58" fmla="*/ 749422 h 937896"/>
                <a:gd name="connsiteX59" fmla="*/ 903634 w 3532283"/>
                <a:gd name="connsiteY59" fmla="*/ 749422 h 937896"/>
                <a:gd name="connsiteX60" fmla="*/ 903634 w 3532283"/>
                <a:gd name="connsiteY60" fmla="*/ 749422 h 937896"/>
                <a:gd name="connsiteX61" fmla="*/ 903634 w 3532283"/>
                <a:gd name="connsiteY61" fmla="*/ 749422 h 937896"/>
                <a:gd name="connsiteX62" fmla="*/ 903634 w 3532283"/>
                <a:gd name="connsiteY62" fmla="*/ 749422 h 937896"/>
                <a:gd name="connsiteX63" fmla="*/ 903634 w 3532283"/>
                <a:gd name="connsiteY63" fmla="*/ 749422 h 937896"/>
                <a:gd name="connsiteX64" fmla="*/ 903634 w 3532283"/>
                <a:gd name="connsiteY64" fmla="*/ 749422 h 937896"/>
                <a:gd name="connsiteX65" fmla="*/ 903634 w 3532283"/>
                <a:gd name="connsiteY65" fmla="*/ 749422 h 937896"/>
                <a:gd name="connsiteX66" fmla="*/ 903634 w 3532283"/>
                <a:gd name="connsiteY66" fmla="*/ 749422 h 937896"/>
                <a:gd name="connsiteX67" fmla="*/ 903634 w 3532283"/>
                <a:gd name="connsiteY67" fmla="*/ 749422 h 937896"/>
                <a:gd name="connsiteX68" fmla="*/ 903634 w 3532283"/>
                <a:gd name="connsiteY68" fmla="*/ 749422 h 937896"/>
                <a:gd name="connsiteX69" fmla="*/ 903634 w 3532283"/>
                <a:gd name="connsiteY69" fmla="*/ 749422 h 937896"/>
                <a:gd name="connsiteX70" fmla="*/ 903634 w 3532283"/>
                <a:gd name="connsiteY70" fmla="*/ 749422 h 937896"/>
                <a:gd name="connsiteX71" fmla="*/ 903634 w 3532283"/>
                <a:gd name="connsiteY71" fmla="*/ 749422 h 937896"/>
                <a:gd name="connsiteX72" fmla="*/ 903634 w 3532283"/>
                <a:gd name="connsiteY72" fmla="*/ 749422 h 937896"/>
                <a:gd name="connsiteX73" fmla="*/ 903634 w 3532283"/>
                <a:gd name="connsiteY73" fmla="*/ 749422 h 937896"/>
                <a:gd name="connsiteX74" fmla="*/ 903634 w 3532283"/>
                <a:gd name="connsiteY74" fmla="*/ 749422 h 937896"/>
                <a:gd name="connsiteX75" fmla="*/ 903634 w 3532283"/>
                <a:gd name="connsiteY75" fmla="*/ 749422 h 937896"/>
                <a:gd name="connsiteX76" fmla="*/ 903634 w 3532283"/>
                <a:gd name="connsiteY76" fmla="*/ 749422 h 937896"/>
                <a:gd name="connsiteX77" fmla="*/ 903634 w 3532283"/>
                <a:gd name="connsiteY77" fmla="*/ 749422 h 937896"/>
                <a:gd name="connsiteX78" fmla="*/ 903634 w 3532283"/>
                <a:gd name="connsiteY78" fmla="*/ 749422 h 937896"/>
                <a:gd name="connsiteX79" fmla="*/ 903634 w 3532283"/>
                <a:gd name="connsiteY79" fmla="*/ 749422 h 937896"/>
                <a:gd name="connsiteX80" fmla="*/ 903634 w 3532283"/>
                <a:gd name="connsiteY80" fmla="*/ 749422 h 937896"/>
                <a:gd name="connsiteX81" fmla="*/ 3453638 w 3532283"/>
                <a:gd name="connsiteY81" fmla="*/ 240744 h 937896"/>
                <a:gd name="connsiteX82" fmla="*/ 3078814 w 3532283"/>
                <a:gd name="connsiteY82" fmla="*/ 174492 h 937896"/>
                <a:gd name="connsiteX83" fmla="*/ 1758442 w 3532283"/>
                <a:gd name="connsiteY83" fmla="*/ 465563 h 937896"/>
                <a:gd name="connsiteX84" fmla="*/ 1758442 w 3532283"/>
                <a:gd name="connsiteY84" fmla="*/ 466089 h 937896"/>
                <a:gd name="connsiteX85" fmla="*/ 1516197 w 3532283"/>
                <a:gd name="connsiteY85" fmla="*/ 394354 h 937896"/>
                <a:gd name="connsiteX86" fmla="*/ 1379637 w 3532283"/>
                <a:gd name="connsiteY86" fmla="*/ 353491 h 937896"/>
                <a:gd name="connsiteX87" fmla="*/ 867729 w 3532283"/>
                <a:gd name="connsiteY87" fmla="*/ 201984 h 937896"/>
                <a:gd name="connsiteX88" fmla="*/ 676861 w 3532283"/>
                <a:gd name="connsiteY88" fmla="*/ 0 h 937896"/>
                <a:gd name="connsiteX89" fmla="*/ 630966 w 3532283"/>
                <a:gd name="connsiteY89" fmla="*/ 10967 h 937896"/>
                <a:gd name="connsiteX90" fmla="*/ 742662 w 3532283"/>
                <a:gd name="connsiteY90" fmla="*/ 224293 h 937896"/>
                <a:gd name="connsiteX91" fmla="*/ 1038690 w 3532283"/>
                <a:gd name="connsiteY91" fmla="*/ 385265 h 937896"/>
                <a:gd name="connsiteX92" fmla="*/ 1093975 w 3532283"/>
                <a:gd name="connsiteY92" fmla="*/ 410203 h 937896"/>
                <a:gd name="connsiteX93" fmla="*/ 1158273 w 3532283"/>
                <a:gd name="connsiteY93" fmla="*/ 397283 h 937896"/>
                <a:gd name="connsiteX94" fmla="*/ 1264937 w 3532283"/>
                <a:gd name="connsiteY94" fmla="*/ 446108 h 937896"/>
                <a:gd name="connsiteX95" fmla="*/ 1251942 w 3532283"/>
                <a:gd name="connsiteY95" fmla="*/ 449113 h 937896"/>
                <a:gd name="connsiteX96" fmla="*/ 1139795 w 3532283"/>
                <a:gd name="connsiteY96" fmla="*/ 403217 h 937896"/>
                <a:gd name="connsiteX97" fmla="*/ 1082482 w 3532283"/>
                <a:gd name="connsiteY97" fmla="*/ 436644 h 937896"/>
                <a:gd name="connsiteX98" fmla="*/ 1071516 w 3532283"/>
                <a:gd name="connsiteY98" fmla="*/ 447085 h 937896"/>
                <a:gd name="connsiteX99" fmla="*/ 1083985 w 3532283"/>
                <a:gd name="connsiteY99" fmla="*/ 454521 h 937896"/>
                <a:gd name="connsiteX100" fmla="*/ 1095928 w 3532283"/>
                <a:gd name="connsiteY100" fmla="*/ 448061 h 937896"/>
                <a:gd name="connsiteX101" fmla="*/ 1087440 w 3532283"/>
                <a:gd name="connsiteY101" fmla="*/ 476454 h 937896"/>
                <a:gd name="connsiteX102" fmla="*/ 1170217 w 3532283"/>
                <a:gd name="connsiteY102" fmla="*/ 527307 h 937896"/>
                <a:gd name="connsiteX103" fmla="*/ 1128828 w 3532283"/>
                <a:gd name="connsiteY103" fmla="*/ 566217 h 937896"/>
                <a:gd name="connsiteX104" fmla="*/ 1207098 w 3532283"/>
                <a:gd name="connsiteY104" fmla="*/ 540753 h 937896"/>
                <a:gd name="connsiteX105" fmla="*/ 1271397 w 3532283"/>
                <a:gd name="connsiteY105" fmla="*/ 580113 h 937896"/>
                <a:gd name="connsiteX106" fmla="*/ 985809 w 3532283"/>
                <a:gd name="connsiteY106" fmla="*/ 648393 h 937896"/>
                <a:gd name="connsiteX107" fmla="*/ 555175 w 3532283"/>
                <a:gd name="connsiteY107" fmla="*/ 481863 h 937896"/>
                <a:gd name="connsiteX108" fmla="*/ 356346 w 3532283"/>
                <a:gd name="connsiteY108" fmla="*/ 329980 h 937896"/>
                <a:gd name="connsiteX109" fmla="*/ 215280 w 3532283"/>
                <a:gd name="connsiteY109" fmla="*/ 360402 h 937896"/>
                <a:gd name="connsiteX110" fmla="*/ 432137 w 3532283"/>
                <a:gd name="connsiteY110" fmla="*/ 794041 h 937896"/>
                <a:gd name="connsiteX111" fmla="*/ 107189 w 3532283"/>
                <a:gd name="connsiteY111" fmla="*/ 745667 h 937896"/>
                <a:gd name="connsiteX112" fmla="*/ 0 w 3532283"/>
                <a:gd name="connsiteY112" fmla="*/ 762643 h 937896"/>
                <a:gd name="connsiteX113" fmla="*/ 358374 w 3532283"/>
                <a:gd name="connsiteY113" fmla="*/ 852856 h 937896"/>
                <a:gd name="connsiteX114" fmla="*/ 283108 w 3532283"/>
                <a:gd name="connsiteY114" fmla="*/ 894244 h 937896"/>
                <a:gd name="connsiteX115" fmla="*/ 287615 w 3532283"/>
                <a:gd name="connsiteY115" fmla="*/ 913699 h 937896"/>
                <a:gd name="connsiteX116" fmla="*/ 1171794 w 3532283"/>
                <a:gd name="connsiteY116" fmla="*/ 912197 h 937896"/>
                <a:gd name="connsiteX117" fmla="*/ 1379637 w 3532283"/>
                <a:gd name="connsiteY117" fmla="*/ 864874 h 937896"/>
                <a:gd name="connsiteX118" fmla="*/ 1500723 w 3532283"/>
                <a:gd name="connsiteY118" fmla="*/ 836931 h 937896"/>
                <a:gd name="connsiteX119" fmla="*/ 1516197 w 3532283"/>
                <a:gd name="connsiteY119" fmla="*/ 836481 h 937896"/>
                <a:gd name="connsiteX120" fmla="*/ 1836186 w 3532283"/>
                <a:gd name="connsiteY120" fmla="*/ 783600 h 937896"/>
                <a:gd name="connsiteX121" fmla="*/ 2018115 w 3532283"/>
                <a:gd name="connsiteY121" fmla="*/ 732747 h 937896"/>
                <a:gd name="connsiteX122" fmla="*/ 2019092 w 3532283"/>
                <a:gd name="connsiteY122" fmla="*/ 742737 h 937896"/>
                <a:gd name="connsiteX123" fmla="*/ 2015561 w 3532283"/>
                <a:gd name="connsiteY123" fmla="*/ 806059 h 937896"/>
                <a:gd name="connsiteX124" fmla="*/ 2047485 w 3532283"/>
                <a:gd name="connsiteY124" fmla="*/ 860367 h 937896"/>
                <a:gd name="connsiteX125" fmla="*/ 2048461 w 3532283"/>
                <a:gd name="connsiteY125" fmla="*/ 859842 h 937896"/>
                <a:gd name="connsiteX126" fmla="*/ 2210935 w 3532283"/>
                <a:gd name="connsiteY126" fmla="*/ 845870 h 937896"/>
                <a:gd name="connsiteX127" fmla="*/ 2407812 w 3532283"/>
                <a:gd name="connsiteY127" fmla="*/ 796520 h 937896"/>
                <a:gd name="connsiteX128" fmla="*/ 2405784 w 3532283"/>
                <a:gd name="connsiteY128" fmla="*/ 724785 h 937896"/>
                <a:gd name="connsiteX129" fmla="*/ 2372883 w 3532283"/>
                <a:gd name="connsiteY129" fmla="*/ 660937 h 937896"/>
                <a:gd name="connsiteX130" fmla="*/ 2372433 w 3532283"/>
                <a:gd name="connsiteY130" fmla="*/ 659960 h 937896"/>
                <a:gd name="connsiteX131" fmla="*/ 2315120 w 3532283"/>
                <a:gd name="connsiteY131" fmla="*/ 664918 h 937896"/>
                <a:gd name="connsiteX132" fmla="*/ 2410816 w 3532283"/>
                <a:gd name="connsiteY132" fmla="*/ 617070 h 937896"/>
                <a:gd name="connsiteX133" fmla="*/ 3132071 w 3532283"/>
                <a:gd name="connsiteY133" fmla="*/ 456098 h 937896"/>
                <a:gd name="connsiteX134" fmla="*/ 3278094 w 3532283"/>
                <a:gd name="connsiteY134" fmla="*/ 427705 h 937896"/>
                <a:gd name="connsiteX135" fmla="*/ 3532283 w 3532283"/>
                <a:gd name="connsiteY135" fmla="*/ 305568 h 937896"/>
                <a:gd name="connsiteX136" fmla="*/ 3532283 w 3532283"/>
                <a:gd name="connsiteY136" fmla="*/ 291596 h 937896"/>
                <a:gd name="connsiteX137" fmla="*/ 3453638 w 3532283"/>
                <a:gd name="connsiteY137" fmla="*/ 240744 h 937896"/>
                <a:gd name="connsiteX138" fmla="*/ 809890 w 3532283"/>
                <a:gd name="connsiteY138" fmla="*/ 825889 h 937896"/>
                <a:gd name="connsiteX139" fmla="*/ 805909 w 3532283"/>
                <a:gd name="connsiteY139" fmla="*/ 829420 h 937896"/>
                <a:gd name="connsiteX140" fmla="*/ 779018 w 3532283"/>
                <a:gd name="connsiteY140" fmla="*/ 835880 h 937896"/>
                <a:gd name="connsiteX141" fmla="*/ 768051 w 3532283"/>
                <a:gd name="connsiteY141" fmla="*/ 838359 h 937896"/>
                <a:gd name="connsiteX142" fmla="*/ 763093 w 3532283"/>
                <a:gd name="connsiteY142" fmla="*/ 837382 h 937896"/>
                <a:gd name="connsiteX143" fmla="*/ 760089 w 3532283"/>
                <a:gd name="connsiteY143" fmla="*/ 832425 h 937896"/>
                <a:gd name="connsiteX144" fmla="*/ 748146 w 3532283"/>
                <a:gd name="connsiteY144" fmla="*/ 766098 h 937896"/>
                <a:gd name="connsiteX145" fmla="*/ 747620 w 3532283"/>
                <a:gd name="connsiteY145" fmla="*/ 723207 h 937896"/>
                <a:gd name="connsiteX146" fmla="*/ 747695 w 3532283"/>
                <a:gd name="connsiteY146" fmla="*/ 720954 h 937896"/>
                <a:gd name="connsiteX147" fmla="*/ 747920 w 3532283"/>
                <a:gd name="connsiteY147" fmla="*/ 719452 h 937896"/>
                <a:gd name="connsiteX148" fmla="*/ 748070 w 3532283"/>
                <a:gd name="connsiteY148" fmla="*/ 718700 h 937896"/>
                <a:gd name="connsiteX149" fmla="*/ 748671 w 3532283"/>
                <a:gd name="connsiteY149" fmla="*/ 717198 h 937896"/>
                <a:gd name="connsiteX150" fmla="*/ 749197 w 3532283"/>
                <a:gd name="connsiteY150" fmla="*/ 716146 h 937896"/>
                <a:gd name="connsiteX151" fmla="*/ 752127 w 3532283"/>
                <a:gd name="connsiteY151" fmla="*/ 714194 h 937896"/>
                <a:gd name="connsiteX152" fmla="*/ 779018 w 3532283"/>
                <a:gd name="connsiteY152" fmla="*/ 707734 h 937896"/>
                <a:gd name="connsiteX153" fmla="*/ 790510 w 3532283"/>
                <a:gd name="connsiteY153" fmla="*/ 705255 h 937896"/>
                <a:gd name="connsiteX154" fmla="*/ 795468 w 3532283"/>
                <a:gd name="connsiteY154" fmla="*/ 706231 h 937896"/>
                <a:gd name="connsiteX155" fmla="*/ 798473 w 3532283"/>
                <a:gd name="connsiteY155" fmla="*/ 710738 h 937896"/>
                <a:gd name="connsiteX156" fmla="*/ 798473 w 3532283"/>
                <a:gd name="connsiteY156" fmla="*/ 753629 h 937896"/>
                <a:gd name="connsiteX157" fmla="*/ 810416 w 3532283"/>
                <a:gd name="connsiteY157" fmla="*/ 820406 h 937896"/>
                <a:gd name="connsiteX158" fmla="*/ 809890 w 3532283"/>
                <a:gd name="connsiteY158" fmla="*/ 825889 h 937896"/>
                <a:gd name="connsiteX159" fmla="*/ 891164 w 3532283"/>
                <a:gd name="connsiteY159" fmla="*/ 754080 h 937896"/>
                <a:gd name="connsiteX160" fmla="*/ 873738 w 3532283"/>
                <a:gd name="connsiteY160" fmla="*/ 758061 h 937896"/>
                <a:gd name="connsiteX161" fmla="*/ 871259 w 3532283"/>
                <a:gd name="connsiteY161" fmla="*/ 756558 h 937896"/>
                <a:gd name="connsiteX162" fmla="*/ 866301 w 3532283"/>
                <a:gd name="connsiteY162" fmla="*/ 735151 h 937896"/>
                <a:gd name="connsiteX163" fmla="*/ 867804 w 3532283"/>
                <a:gd name="connsiteY163" fmla="*/ 732672 h 937896"/>
                <a:gd name="connsiteX164" fmla="*/ 885230 w 3532283"/>
                <a:gd name="connsiteY164" fmla="*/ 728691 h 937896"/>
                <a:gd name="connsiteX165" fmla="*/ 887709 w 3532283"/>
                <a:gd name="connsiteY165" fmla="*/ 730644 h 937896"/>
                <a:gd name="connsiteX166" fmla="*/ 892667 w 3532283"/>
                <a:gd name="connsiteY166" fmla="*/ 751601 h 937896"/>
                <a:gd name="connsiteX167" fmla="*/ 891164 w 3532283"/>
                <a:gd name="connsiteY167" fmla="*/ 754080 h 937896"/>
                <a:gd name="connsiteX168" fmla="*/ 923088 w 3532283"/>
                <a:gd name="connsiteY168" fmla="*/ 746643 h 937896"/>
                <a:gd name="connsiteX169" fmla="*/ 906112 w 3532283"/>
                <a:gd name="connsiteY169" fmla="*/ 750624 h 937896"/>
                <a:gd name="connsiteX170" fmla="*/ 904084 w 3532283"/>
                <a:gd name="connsiteY170" fmla="*/ 750249 h 937896"/>
                <a:gd name="connsiteX171" fmla="*/ 903859 w 3532283"/>
                <a:gd name="connsiteY171" fmla="*/ 750023 h 937896"/>
                <a:gd name="connsiteX172" fmla="*/ 903709 w 3532283"/>
                <a:gd name="connsiteY172" fmla="*/ 749798 h 937896"/>
                <a:gd name="connsiteX173" fmla="*/ 903709 w 3532283"/>
                <a:gd name="connsiteY173" fmla="*/ 749723 h 937896"/>
                <a:gd name="connsiteX174" fmla="*/ 903634 w 3532283"/>
                <a:gd name="connsiteY174" fmla="*/ 749573 h 937896"/>
                <a:gd name="connsiteX175" fmla="*/ 903634 w 3532283"/>
                <a:gd name="connsiteY175" fmla="*/ 749498 h 937896"/>
                <a:gd name="connsiteX176" fmla="*/ 903634 w 3532283"/>
                <a:gd name="connsiteY176" fmla="*/ 749498 h 937896"/>
                <a:gd name="connsiteX177" fmla="*/ 903634 w 3532283"/>
                <a:gd name="connsiteY177" fmla="*/ 749498 h 937896"/>
                <a:gd name="connsiteX178" fmla="*/ 903634 w 3532283"/>
                <a:gd name="connsiteY178" fmla="*/ 749498 h 937896"/>
                <a:gd name="connsiteX179" fmla="*/ 903558 w 3532283"/>
                <a:gd name="connsiteY179" fmla="*/ 749197 h 937896"/>
                <a:gd name="connsiteX180" fmla="*/ 898601 w 3532283"/>
                <a:gd name="connsiteY180" fmla="*/ 728240 h 937896"/>
                <a:gd name="connsiteX181" fmla="*/ 898976 w 3532283"/>
                <a:gd name="connsiteY181" fmla="*/ 726137 h 937896"/>
                <a:gd name="connsiteX182" fmla="*/ 899202 w 3532283"/>
                <a:gd name="connsiteY182" fmla="*/ 725911 h 937896"/>
                <a:gd name="connsiteX183" fmla="*/ 899653 w 3532283"/>
                <a:gd name="connsiteY183" fmla="*/ 725611 h 937896"/>
                <a:gd name="connsiteX184" fmla="*/ 900103 w 3532283"/>
                <a:gd name="connsiteY184" fmla="*/ 725311 h 937896"/>
                <a:gd name="connsiteX185" fmla="*/ 917530 w 3532283"/>
                <a:gd name="connsiteY185" fmla="*/ 721329 h 937896"/>
                <a:gd name="connsiteX186" fmla="*/ 918657 w 3532283"/>
                <a:gd name="connsiteY186" fmla="*/ 721555 h 937896"/>
                <a:gd name="connsiteX187" fmla="*/ 919333 w 3532283"/>
                <a:gd name="connsiteY187" fmla="*/ 722005 h 937896"/>
                <a:gd name="connsiteX188" fmla="*/ 919708 w 3532283"/>
                <a:gd name="connsiteY188" fmla="*/ 722456 h 937896"/>
                <a:gd name="connsiteX189" fmla="*/ 919934 w 3532283"/>
                <a:gd name="connsiteY189" fmla="*/ 722832 h 937896"/>
                <a:gd name="connsiteX190" fmla="*/ 920159 w 3532283"/>
                <a:gd name="connsiteY190" fmla="*/ 723358 h 937896"/>
                <a:gd name="connsiteX191" fmla="*/ 925117 w 3532283"/>
                <a:gd name="connsiteY191" fmla="*/ 744315 h 937896"/>
                <a:gd name="connsiteX192" fmla="*/ 923088 w 3532283"/>
                <a:gd name="connsiteY192" fmla="*/ 746643 h 937896"/>
                <a:gd name="connsiteX193" fmla="*/ 955463 w 3532283"/>
                <a:gd name="connsiteY193" fmla="*/ 739132 h 937896"/>
                <a:gd name="connsiteX194" fmla="*/ 938487 w 3532283"/>
                <a:gd name="connsiteY194" fmla="*/ 743113 h 937896"/>
                <a:gd name="connsiteX195" fmla="*/ 935482 w 3532283"/>
                <a:gd name="connsiteY195" fmla="*/ 741611 h 937896"/>
                <a:gd name="connsiteX196" fmla="*/ 930975 w 3532283"/>
                <a:gd name="connsiteY196" fmla="*/ 720653 h 937896"/>
                <a:gd name="connsiteX197" fmla="*/ 930825 w 3532283"/>
                <a:gd name="connsiteY197" fmla="*/ 719827 h 937896"/>
                <a:gd name="connsiteX198" fmla="*/ 930900 w 3532283"/>
                <a:gd name="connsiteY198" fmla="*/ 719452 h 937896"/>
                <a:gd name="connsiteX199" fmla="*/ 931051 w 3532283"/>
                <a:gd name="connsiteY199" fmla="*/ 718926 h 937896"/>
                <a:gd name="connsiteX200" fmla="*/ 931276 w 3532283"/>
                <a:gd name="connsiteY200" fmla="*/ 718550 h 937896"/>
                <a:gd name="connsiteX201" fmla="*/ 931576 w 3532283"/>
                <a:gd name="connsiteY201" fmla="*/ 718175 h 937896"/>
                <a:gd name="connsiteX202" fmla="*/ 932177 w 3532283"/>
                <a:gd name="connsiteY202" fmla="*/ 717724 h 937896"/>
                <a:gd name="connsiteX203" fmla="*/ 932478 w 3532283"/>
                <a:gd name="connsiteY203" fmla="*/ 717574 h 937896"/>
                <a:gd name="connsiteX204" fmla="*/ 949454 w 3532283"/>
                <a:gd name="connsiteY204" fmla="*/ 713593 h 937896"/>
                <a:gd name="connsiteX205" fmla="*/ 952458 w 3532283"/>
                <a:gd name="connsiteY205" fmla="*/ 715546 h 937896"/>
                <a:gd name="connsiteX206" fmla="*/ 956965 w 3532283"/>
                <a:gd name="connsiteY206" fmla="*/ 736503 h 937896"/>
                <a:gd name="connsiteX207" fmla="*/ 955463 w 3532283"/>
                <a:gd name="connsiteY207" fmla="*/ 739132 h 937896"/>
                <a:gd name="connsiteX208" fmla="*/ 987837 w 3532283"/>
                <a:gd name="connsiteY208" fmla="*/ 731695 h 937896"/>
                <a:gd name="connsiteX209" fmla="*/ 970411 w 3532283"/>
                <a:gd name="connsiteY209" fmla="*/ 735676 h 937896"/>
                <a:gd name="connsiteX210" fmla="*/ 967932 w 3532283"/>
                <a:gd name="connsiteY210" fmla="*/ 734174 h 937896"/>
                <a:gd name="connsiteX211" fmla="*/ 962974 w 3532283"/>
                <a:gd name="connsiteY211" fmla="*/ 713217 h 937896"/>
                <a:gd name="connsiteX212" fmla="*/ 965003 w 3532283"/>
                <a:gd name="connsiteY212" fmla="*/ 710212 h 937896"/>
                <a:gd name="connsiteX213" fmla="*/ 981979 w 3532283"/>
                <a:gd name="connsiteY213" fmla="*/ 706231 h 937896"/>
                <a:gd name="connsiteX214" fmla="*/ 984457 w 3532283"/>
                <a:gd name="connsiteY214" fmla="*/ 708259 h 937896"/>
                <a:gd name="connsiteX215" fmla="*/ 989490 w 3532283"/>
                <a:gd name="connsiteY215" fmla="*/ 729217 h 937896"/>
                <a:gd name="connsiteX216" fmla="*/ 987837 w 3532283"/>
                <a:gd name="connsiteY216" fmla="*/ 731695 h 937896"/>
                <a:gd name="connsiteX217" fmla="*/ 1021714 w 3532283"/>
                <a:gd name="connsiteY217" fmla="*/ 722231 h 937896"/>
                <a:gd name="connsiteX218" fmla="*/ 1021339 w 3532283"/>
                <a:gd name="connsiteY218" fmla="*/ 723358 h 937896"/>
                <a:gd name="connsiteX219" fmla="*/ 1021113 w 3532283"/>
                <a:gd name="connsiteY219" fmla="*/ 723733 h 937896"/>
                <a:gd name="connsiteX220" fmla="*/ 1021113 w 3532283"/>
                <a:gd name="connsiteY220" fmla="*/ 723733 h 937896"/>
                <a:gd name="connsiteX221" fmla="*/ 1020813 w 3532283"/>
                <a:gd name="connsiteY221" fmla="*/ 724034 h 937896"/>
                <a:gd name="connsiteX222" fmla="*/ 1020137 w 3532283"/>
                <a:gd name="connsiteY222" fmla="*/ 724259 h 937896"/>
                <a:gd name="connsiteX223" fmla="*/ 1002710 w 3532283"/>
                <a:gd name="connsiteY223" fmla="*/ 728240 h 937896"/>
                <a:gd name="connsiteX224" fmla="*/ 1000232 w 3532283"/>
                <a:gd name="connsiteY224" fmla="*/ 726738 h 937896"/>
                <a:gd name="connsiteX225" fmla="*/ 995274 w 3532283"/>
                <a:gd name="connsiteY225" fmla="*/ 705781 h 937896"/>
                <a:gd name="connsiteX226" fmla="*/ 996776 w 3532283"/>
                <a:gd name="connsiteY226" fmla="*/ 702776 h 937896"/>
                <a:gd name="connsiteX227" fmla="*/ 1014203 w 3532283"/>
                <a:gd name="connsiteY227" fmla="*/ 699321 h 937896"/>
                <a:gd name="connsiteX228" fmla="*/ 1014428 w 3532283"/>
                <a:gd name="connsiteY228" fmla="*/ 699246 h 937896"/>
                <a:gd name="connsiteX229" fmla="*/ 1014879 w 3532283"/>
                <a:gd name="connsiteY229" fmla="*/ 699171 h 937896"/>
                <a:gd name="connsiteX230" fmla="*/ 1015705 w 3532283"/>
                <a:gd name="connsiteY230" fmla="*/ 699246 h 937896"/>
                <a:gd name="connsiteX231" fmla="*/ 1016006 w 3532283"/>
                <a:gd name="connsiteY231" fmla="*/ 699396 h 937896"/>
                <a:gd name="connsiteX232" fmla="*/ 1016306 w 3532283"/>
                <a:gd name="connsiteY232" fmla="*/ 699621 h 937896"/>
                <a:gd name="connsiteX233" fmla="*/ 1016832 w 3532283"/>
                <a:gd name="connsiteY233" fmla="*/ 700898 h 937896"/>
                <a:gd name="connsiteX234" fmla="*/ 1021789 w 3532283"/>
                <a:gd name="connsiteY234" fmla="*/ 721855 h 937896"/>
                <a:gd name="connsiteX235" fmla="*/ 1021714 w 3532283"/>
                <a:gd name="connsiteY235" fmla="*/ 722231 h 937896"/>
                <a:gd name="connsiteX236" fmla="*/ 1052136 w 3532283"/>
                <a:gd name="connsiteY236" fmla="*/ 716747 h 937896"/>
                <a:gd name="connsiteX237" fmla="*/ 1035160 w 3532283"/>
                <a:gd name="connsiteY237" fmla="*/ 720728 h 937896"/>
                <a:gd name="connsiteX238" fmla="*/ 1032155 w 3532283"/>
                <a:gd name="connsiteY238" fmla="*/ 719226 h 937896"/>
                <a:gd name="connsiteX239" fmla="*/ 1027648 w 3532283"/>
                <a:gd name="connsiteY239" fmla="*/ 698269 h 937896"/>
                <a:gd name="connsiteX240" fmla="*/ 1027573 w 3532283"/>
                <a:gd name="connsiteY240" fmla="*/ 697142 h 937896"/>
                <a:gd name="connsiteX241" fmla="*/ 1027874 w 3532283"/>
                <a:gd name="connsiteY241" fmla="*/ 696466 h 937896"/>
                <a:gd name="connsiteX242" fmla="*/ 1028099 w 3532283"/>
                <a:gd name="connsiteY242" fmla="*/ 696241 h 937896"/>
                <a:gd name="connsiteX243" fmla="*/ 1028625 w 3532283"/>
                <a:gd name="connsiteY243" fmla="*/ 695865 h 937896"/>
                <a:gd name="connsiteX244" fmla="*/ 1029226 w 3532283"/>
                <a:gd name="connsiteY244" fmla="*/ 695715 h 937896"/>
                <a:gd name="connsiteX245" fmla="*/ 1046653 w 3532283"/>
                <a:gd name="connsiteY245" fmla="*/ 691734 h 937896"/>
                <a:gd name="connsiteX246" fmla="*/ 1047779 w 3532283"/>
                <a:gd name="connsiteY246" fmla="*/ 691734 h 937896"/>
                <a:gd name="connsiteX247" fmla="*/ 1047929 w 3532283"/>
                <a:gd name="connsiteY247" fmla="*/ 691809 h 937896"/>
                <a:gd name="connsiteX248" fmla="*/ 1048305 w 3532283"/>
                <a:gd name="connsiteY248" fmla="*/ 692035 h 937896"/>
                <a:gd name="connsiteX249" fmla="*/ 1048606 w 3532283"/>
                <a:gd name="connsiteY249" fmla="*/ 692335 h 937896"/>
                <a:gd name="connsiteX250" fmla="*/ 1048906 w 3532283"/>
                <a:gd name="connsiteY250" fmla="*/ 692786 h 937896"/>
                <a:gd name="connsiteX251" fmla="*/ 1049206 w 3532283"/>
                <a:gd name="connsiteY251" fmla="*/ 693236 h 937896"/>
                <a:gd name="connsiteX252" fmla="*/ 1054164 w 3532283"/>
                <a:gd name="connsiteY252" fmla="*/ 714194 h 937896"/>
                <a:gd name="connsiteX253" fmla="*/ 1052136 w 3532283"/>
                <a:gd name="connsiteY253" fmla="*/ 716747 h 937896"/>
                <a:gd name="connsiteX254" fmla="*/ 1084586 w 3532283"/>
                <a:gd name="connsiteY254" fmla="*/ 709236 h 937896"/>
                <a:gd name="connsiteX255" fmla="*/ 1067610 w 3532283"/>
                <a:gd name="connsiteY255" fmla="*/ 713217 h 937896"/>
                <a:gd name="connsiteX256" fmla="*/ 1064605 w 3532283"/>
                <a:gd name="connsiteY256" fmla="*/ 711715 h 937896"/>
                <a:gd name="connsiteX257" fmla="*/ 1059647 w 3532283"/>
                <a:gd name="connsiteY257" fmla="*/ 690758 h 937896"/>
                <a:gd name="connsiteX258" fmla="*/ 1059647 w 3532283"/>
                <a:gd name="connsiteY258" fmla="*/ 690232 h 937896"/>
                <a:gd name="connsiteX259" fmla="*/ 1059723 w 3532283"/>
                <a:gd name="connsiteY259" fmla="*/ 689781 h 937896"/>
                <a:gd name="connsiteX260" fmla="*/ 1059948 w 3532283"/>
                <a:gd name="connsiteY260" fmla="*/ 689180 h 937896"/>
                <a:gd name="connsiteX261" fmla="*/ 1060324 w 3532283"/>
                <a:gd name="connsiteY261" fmla="*/ 688730 h 937896"/>
                <a:gd name="connsiteX262" fmla="*/ 1061075 w 3532283"/>
                <a:gd name="connsiteY262" fmla="*/ 688279 h 937896"/>
                <a:gd name="connsiteX263" fmla="*/ 1061600 w 3532283"/>
                <a:gd name="connsiteY263" fmla="*/ 688204 h 937896"/>
                <a:gd name="connsiteX264" fmla="*/ 1078576 w 3532283"/>
                <a:gd name="connsiteY264" fmla="*/ 684223 h 937896"/>
                <a:gd name="connsiteX265" fmla="*/ 1081581 w 3532283"/>
                <a:gd name="connsiteY265" fmla="*/ 685725 h 937896"/>
                <a:gd name="connsiteX266" fmla="*/ 1086088 w 3532283"/>
                <a:gd name="connsiteY266" fmla="*/ 706607 h 937896"/>
                <a:gd name="connsiteX267" fmla="*/ 1084586 w 3532283"/>
                <a:gd name="connsiteY267" fmla="*/ 709236 h 937896"/>
                <a:gd name="connsiteX268" fmla="*/ 1116960 w 3532283"/>
                <a:gd name="connsiteY268" fmla="*/ 702250 h 937896"/>
                <a:gd name="connsiteX269" fmla="*/ 1099534 w 3532283"/>
                <a:gd name="connsiteY269" fmla="*/ 705781 h 937896"/>
                <a:gd name="connsiteX270" fmla="*/ 1097055 w 3532283"/>
                <a:gd name="connsiteY270" fmla="*/ 704278 h 937896"/>
                <a:gd name="connsiteX271" fmla="*/ 1092097 w 3532283"/>
                <a:gd name="connsiteY271" fmla="*/ 683321 h 937896"/>
                <a:gd name="connsiteX272" fmla="*/ 1094050 w 3532283"/>
                <a:gd name="connsiteY272" fmla="*/ 680842 h 937896"/>
                <a:gd name="connsiteX273" fmla="*/ 1111026 w 3532283"/>
                <a:gd name="connsiteY273" fmla="*/ 676861 h 937896"/>
                <a:gd name="connsiteX274" fmla="*/ 1113505 w 3532283"/>
                <a:gd name="connsiteY274" fmla="*/ 678364 h 937896"/>
                <a:gd name="connsiteX275" fmla="*/ 1118462 w 3532283"/>
                <a:gd name="connsiteY275" fmla="*/ 699321 h 937896"/>
                <a:gd name="connsiteX276" fmla="*/ 1116960 w 3532283"/>
                <a:gd name="connsiteY276" fmla="*/ 702250 h 937896"/>
                <a:gd name="connsiteX277" fmla="*/ 1148809 w 3532283"/>
                <a:gd name="connsiteY277" fmla="*/ 694814 h 937896"/>
                <a:gd name="connsiteX278" fmla="*/ 1131833 w 3532283"/>
                <a:gd name="connsiteY278" fmla="*/ 698795 h 937896"/>
                <a:gd name="connsiteX279" fmla="*/ 1129354 w 3532283"/>
                <a:gd name="connsiteY279" fmla="*/ 696842 h 937896"/>
                <a:gd name="connsiteX280" fmla="*/ 1124321 w 3532283"/>
                <a:gd name="connsiteY280" fmla="*/ 675885 h 937896"/>
                <a:gd name="connsiteX281" fmla="*/ 1125824 w 3532283"/>
                <a:gd name="connsiteY281" fmla="*/ 673406 h 937896"/>
                <a:gd name="connsiteX282" fmla="*/ 1143250 w 3532283"/>
                <a:gd name="connsiteY282" fmla="*/ 669951 h 937896"/>
                <a:gd name="connsiteX283" fmla="*/ 1145729 w 3532283"/>
                <a:gd name="connsiteY283" fmla="*/ 671453 h 937896"/>
                <a:gd name="connsiteX284" fmla="*/ 1150687 w 3532283"/>
                <a:gd name="connsiteY284" fmla="*/ 691884 h 937896"/>
                <a:gd name="connsiteX285" fmla="*/ 1148809 w 3532283"/>
                <a:gd name="connsiteY285" fmla="*/ 694814 h 937896"/>
                <a:gd name="connsiteX286" fmla="*/ 1181259 w 3532283"/>
                <a:gd name="connsiteY286" fmla="*/ 687302 h 937896"/>
                <a:gd name="connsiteX287" fmla="*/ 1164283 w 3532283"/>
                <a:gd name="connsiteY287" fmla="*/ 691283 h 937896"/>
                <a:gd name="connsiteX288" fmla="*/ 1161278 w 3532283"/>
                <a:gd name="connsiteY288" fmla="*/ 689255 h 937896"/>
                <a:gd name="connsiteX289" fmla="*/ 1156771 w 3532283"/>
                <a:gd name="connsiteY289" fmla="*/ 668824 h 937896"/>
                <a:gd name="connsiteX290" fmla="*/ 1156696 w 3532283"/>
                <a:gd name="connsiteY290" fmla="*/ 667923 h 937896"/>
                <a:gd name="connsiteX291" fmla="*/ 1156997 w 3532283"/>
                <a:gd name="connsiteY291" fmla="*/ 667247 h 937896"/>
                <a:gd name="connsiteX292" fmla="*/ 1157297 w 3532283"/>
                <a:gd name="connsiteY292" fmla="*/ 666871 h 937896"/>
                <a:gd name="connsiteX293" fmla="*/ 1157597 w 3532283"/>
                <a:gd name="connsiteY293" fmla="*/ 666571 h 937896"/>
                <a:gd name="connsiteX294" fmla="*/ 1157973 w 3532283"/>
                <a:gd name="connsiteY294" fmla="*/ 666345 h 937896"/>
                <a:gd name="connsiteX295" fmla="*/ 1158123 w 3532283"/>
                <a:gd name="connsiteY295" fmla="*/ 666270 h 937896"/>
                <a:gd name="connsiteX296" fmla="*/ 1158349 w 3532283"/>
                <a:gd name="connsiteY296" fmla="*/ 666195 h 937896"/>
                <a:gd name="connsiteX297" fmla="*/ 1175325 w 3532283"/>
                <a:gd name="connsiteY297" fmla="*/ 662214 h 937896"/>
                <a:gd name="connsiteX298" fmla="*/ 1176151 w 3532283"/>
                <a:gd name="connsiteY298" fmla="*/ 662064 h 937896"/>
                <a:gd name="connsiteX299" fmla="*/ 1176526 w 3532283"/>
                <a:gd name="connsiteY299" fmla="*/ 662139 h 937896"/>
                <a:gd name="connsiteX300" fmla="*/ 1176752 w 3532283"/>
                <a:gd name="connsiteY300" fmla="*/ 662214 h 937896"/>
                <a:gd name="connsiteX301" fmla="*/ 1176977 w 3532283"/>
                <a:gd name="connsiteY301" fmla="*/ 662289 h 937896"/>
                <a:gd name="connsiteX302" fmla="*/ 1177353 w 3532283"/>
                <a:gd name="connsiteY302" fmla="*/ 662514 h 937896"/>
                <a:gd name="connsiteX303" fmla="*/ 1177653 w 3532283"/>
                <a:gd name="connsiteY303" fmla="*/ 662740 h 937896"/>
                <a:gd name="connsiteX304" fmla="*/ 1178029 w 3532283"/>
                <a:gd name="connsiteY304" fmla="*/ 663115 h 937896"/>
                <a:gd name="connsiteX305" fmla="*/ 1178404 w 3532283"/>
                <a:gd name="connsiteY305" fmla="*/ 663716 h 937896"/>
                <a:gd name="connsiteX306" fmla="*/ 1182911 w 3532283"/>
                <a:gd name="connsiteY306" fmla="*/ 684148 h 937896"/>
                <a:gd name="connsiteX307" fmla="*/ 1181259 w 3532283"/>
                <a:gd name="connsiteY307" fmla="*/ 687302 h 937896"/>
                <a:gd name="connsiteX308" fmla="*/ 1213633 w 3532283"/>
                <a:gd name="connsiteY308" fmla="*/ 679866 h 937896"/>
                <a:gd name="connsiteX309" fmla="*/ 1196131 w 3532283"/>
                <a:gd name="connsiteY309" fmla="*/ 683847 h 937896"/>
                <a:gd name="connsiteX310" fmla="*/ 1193653 w 3532283"/>
                <a:gd name="connsiteY310" fmla="*/ 681819 h 937896"/>
                <a:gd name="connsiteX311" fmla="*/ 1188695 w 3532283"/>
                <a:gd name="connsiteY311" fmla="*/ 661388 h 937896"/>
                <a:gd name="connsiteX312" fmla="*/ 1190723 w 3532283"/>
                <a:gd name="connsiteY312" fmla="*/ 658909 h 937896"/>
                <a:gd name="connsiteX313" fmla="*/ 1207699 w 3532283"/>
                <a:gd name="connsiteY313" fmla="*/ 654928 h 937896"/>
                <a:gd name="connsiteX314" fmla="*/ 1210704 w 3532283"/>
                <a:gd name="connsiteY314" fmla="*/ 656430 h 937896"/>
                <a:gd name="connsiteX315" fmla="*/ 1215136 w 3532283"/>
                <a:gd name="connsiteY315" fmla="*/ 676861 h 937896"/>
                <a:gd name="connsiteX316" fmla="*/ 1213633 w 3532283"/>
                <a:gd name="connsiteY316" fmla="*/ 679866 h 937896"/>
                <a:gd name="connsiteX317" fmla="*/ 1246083 w 3532283"/>
                <a:gd name="connsiteY317" fmla="*/ 672354 h 937896"/>
                <a:gd name="connsiteX318" fmla="*/ 1228656 w 3532283"/>
                <a:gd name="connsiteY318" fmla="*/ 676336 h 937896"/>
                <a:gd name="connsiteX319" fmla="*/ 1227830 w 3532283"/>
                <a:gd name="connsiteY319" fmla="*/ 676260 h 937896"/>
                <a:gd name="connsiteX320" fmla="*/ 1227004 w 3532283"/>
                <a:gd name="connsiteY320" fmla="*/ 675885 h 937896"/>
                <a:gd name="connsiteX321" fmla="*/ 1226478 w 3532283"/>
                <a:gd name="connsiteY321" fmla="*/ 675359 h 937896"/>
                <a:gd name="connsiteX322" fmla="*/ 1226328 w 3532283"/>
                <a:gd name="connsiteY322" fmla="*/ 675134 h 937896"/>
                <a:gd name="connsiteX323" fmla="*/ 1226177 w 3532283"/>
                <a:gd name="connsiteY323" fmla="*/ 674833 h 937896"/>
                <a:gd name="connsiteX324" fmla="*/ 1226102 w 3532283"/>
                <a:gd name="connsiteY324" fmla="*/ 674608 h 937896"/>
                <a:gd name="connsiteX325" fmla="*/ 1226027 w 3532283"/>
                <a:gd name="connsiteY325" fmla="*/ 674157 h 937896"/>
                <a:gd name="connsiteX326" fmla="*/ 1221070 w 3532283"/>
                <a:gd name="connsiteY326" fmla="*/ 653726 h 937896"/>
                <a:gd name="connsiteX327" fmla="*/ 1222572 w 3532283"/>
                <a:gd name="connsiteY327" fmla="*/ 651247 h 937896"/>
                <a:gd name="connsiteX328" fmla="*/ 1239999 w 3532283"/>
                <a:gd name="connsiteY328" fmla="*/ 647266 h 937896"/>
                <a:gd name="connsiteX329" fmla="*/ 1240449 w 3532283"/>
                <a:gd name="connsiteY329" fmla="*/ 647266 h 937896"/>
                <a:gd name="connsiteX330" fmla="*/ 1240900 w 3532283"/>
                <a:gd name="connsiteY330" fmla="*/ 647341 h 937896"/>
                <a:gd name="connsiteX331" fmla="*/ 1241501 w 3532283"/>
                <a:gd name="connsiteY331" fmla="*/ 647566 h 937896"/>
                <a:gd name="connsiteX332" fmla="*/ 1241801 w 3532283"/>
                <a:gd name="connsiteY332" fmla="*/ 647717 h 937896"/>
                <a:gd name="connsiteX333" fmla="*/ 1242027 w 3532283"/>
                <a:gd name="connsiteY333" fmla="*/ 647867 h 937896"/>
                <a:gd name="connsiteX334" fmla="*/ 1242252 w 3532283"/>
                <a:gd name="connsiteY334" fmla="*/ 648092 h 937896"/>
                <a:gd name="connsiteX335" fmla="*/ 1242327 w 3532283"/>
                <a:gd name="connsiteY335" fmla="*/ 648167 h 937896"/>
                <a:gd name="connsiteX336" fmla="*/ 1242477 w 3532283"/>
                <a:gd name="connsiteY336" fmla="*/ 648393 h 937896"/>
                <a:gd name="connsiteX337" fmla="*/ 1242553 w 3532283"/>
                <a:gd name="connsiteY337" fmla="*/ 648768 h 937896"/>
                <a:gd name="connsiteX338" fmla="*/ 1247510 w 3532283"/>
                <a:gd name="connsiteY338" fmla="*/ 670176 h 937896"/>
                <a:gd name="connsiteX339" fmla="*/ 1246083 w 3532283"/>
                <a:gd name="connsiteY339" fmla="*/ 672354 h 937896"/>
                <a:gd name="connsiteX340" fmla="*/ 1277932 w 3532283"/>
                <a:gd name="connsiteY340" fmla="*/ 665369 h 937896"/>
                <a:gd name="connsiteX341" fmla="*/ 1260956 w 3532283"/>
                <a:gd name="connsiteY341" fmla="*/ 669350 h 937896"/>
                <a:gd name="connsiteX342" fmla="*/ 1258477 w 3532283"/>
                <a:gd name="connsiteY342" fmla="*/ 667848 h 937896"/>
                <a:gd name="connsiteX343" fmla="*/ 1253519 w 3532283"/>
                <a:gd name="connsiteY343" fmla="*/ 646440 h 937896"/>
                <a:gd name="connsiteX344" fmla="*/ 1255022 w 3532283"/>
                <a:gd name="connsiteY344" fmla="*/ 643961 h 937896"/>
                <a:gd name="connsiteX345" fmla="*/ 1272448 w 3532283"/>
                <a:gd name="connsiteY345" fmla="*/ 639980 h 937896"/>
                <a:gd name="connsiteX346" fmla="*/ 1274927 w 3532283"/>
                <a:gd name="connsiteY346" fmla="*/ 642008 h 937896"/>
                <a:gd name="connsiteX347" fmla="*/ 1279885 w 3532283"/>
                <a:gd name="connsiteY347" fmla="*/ 662965 h 937896"/>
                <a:gd name="connsiteX348" fmla="*/ 1277932 w 3532283"/>
                <a:gd name="connsiteY348" fmla="*/ 665369 h 937896"/>
                <a:gd name="connsiteX349" fmla="*/ 1435448 w 3532283"/>
                <a:gd name="connsiteY349" fmla="*/ 527833 h 937896"/>
                <a:gd name="connsiteX350" fmla="*/ 1379637 w 3532283"/>
                <a:gd name="connsiteY350" fmla="*/ 503421 h 937896"/>
                <a:gd name="connsiteX351" fmla="*/ 1312860 w 3532283"/>
                <a:gd name="connsiteY351" fmla="*/ 475027 h 937896"/>
                <a:gd name="connsiteX352" fmla="*/ 1325329 w 3532283"/>
                <a:gd name="connsiteY352" fmla="*/ 470520 h 937896"/>
                <a:gd name="connsiteX353" fmla="*/ 1379637 w 3532283"/>
                <a:gd name="connsiteY353" fmla="*/ 494933 h 937896"/>
                <a:gd name="connsiteX354" fmla="*/ 1446415 w 3532283"/>
                <a:gd name="connsiteY354" fmla="*/ 524303 h 937896"/>
                <a:gd name="connsiteX355" fmla="*/ 1435448 w 3532283"/>
                <a:gd name="connsiteY355" fmla="*/ 527833 h 937896"/>
                <a:gd name="connsiteX356" fmla="*/ 1528666 w 3532283"/>
                <a:gd name="connsiteY356" fmla="*/ 582141 h 937896"/>
                <a:gd name="connsiteX357" fmla="*/ 1516197 w 3532283"/>
                <a:gd name="connsiteY357" fmla="*/ 571175 h 937896"/>
                <a:gd name="connsiteX358" fmla="*/ 1502751 w 3532283"/>
                <a:gd name="connsiteY358" fmla="*/ 558255 h 937896"/>
                <a:gd name="connsiteX359" fmla="*/ 1500272 w 3532283"/>
                <a:gd name="connsiteY359" fmla="*/ 551269 h 937896"/>
                <a:gd name="connsiteX360" fmla="*/ 1508234 w 3532283"/>
                <a:gd name="connsiteY360" fmla="*/ 548790 h 937896"/>
                <a:gd name="connsiteX361" fmla="*/ 1516197 w 3532283"/>
                <a:gd name="connsiteY361" fmla="*/ 557804 h 937896"/>
                <a:gd name="connsiteX362" fmla="*/ 1531670 w 3532283"/>
                <a:gd name="connsiteY362" fmla="*/ 574254 h 937896"/>
                <a:gd name="connsiteX363" fmla="*/ 1532647 w 3532283"/>
                <a:gd name="connsiteY363" fmla="*/ 578235 h 937896"/>
                <a:gd name="connsiteX364" fmla="*/ 1528666 w 3532283"/>
                <a:gd name="connsiteY364" fmla="*/ 582141 h 937896"/>
                <a:gd name="connsiteX365" fmla="*/ 2061982 w 3532283"/>
                <a:gd name="connsiteY365" fmla="*/ 465488 h 937896"/>
                <a:gd name="connsiteX366" fmla="*/ 2069418 w 3532283"/>
                <a:gd name="connsiteY366" fmla="*/ 463535 h 937896"/>
                <a:gd name="connsiteX367" fmla="*/ 2071447 w 3532283"/>
                <a:gd name="connsiteY367" fmla="*/ 464061 h 937896"/>
                <a:gd name="connsiteX368" fmla="*/ 2061982 w 3532283"/>
                <a:gd name="connsiteY368" fmla="*/ 465488 h 937896"/>
                <a:gd name="connsiteX369" fmla="*/ 2082939 w 3532283"/>
                <a:gd name="connsiteY369" fmla="*/ 463009 h 937896"/>
                <a:gd name="connsiteX370" fmla="*/ 2084967 w 3532283"/>
                <a:gd name="connsiteY370" fmla="*/ 460004 h 937896"/>
                <a:gd name="connsiteX371" fmla="*/ 2101868 w 3532283"/>
                <a:gd name="connsiteY371" fmla="*/ 456023 h 937896"/>
                <a:gd name="connsiteX372" fmla="*/ 2104347 w 3532283"/>
                <a:gd name="connsiteY372" fmla="*/ 457976 h 937896"/>
                <a:gd name="connsiteX373" fmla="*/ 2105324 w 3532283"/>
                <a:gd name="connsiteY373" fmla="*/ 461957 h 937896"/>
                <a:gd name="connsiteX374" fmla="*/ 2082939 w 3532283"/>
                <a:gd name="connsiteY374" fmla="*/ 463009 h 937896"/>
                <a:gd name="connsiteX375" fmla="*/ 2116816 w 3532283"/>
                <a:gd name="connsiteY375" fmla="*/ 462032 h 937896"/>
                <a:gd name="connsiteX376" fmla="*/ 2115314 w 3532283"/>
                <a:gd name="connsiteY376" fmla="*/ 455573 h 937896"/>
                <a:gd name="connsiteX377" fmla="*/ 2116816 w 3532283"/>
                <a:gd name="connsiteY377" fmla="*/ 452568 h 937896"/>
                <a:gd name="connsiteX378" fmla="*/ 2134243 w 3532283"/>
                <a:gd name="connsiteY378" fmla="*/ 449113 h 937896"/>
                <a:gd name="connsiteX379" fmla="*/ 2134468 w 3532283"/>
                <a:gd name="connsiteY379" fmla="*/ 449038 h 937896"/>
                <a:gd name="connsiteX380" fmla="*/ 2134693 w 3532283"/>
                <a:gd name="connsiteY380" fmla="*/ 448962 h 937896"/>
                <a:gd name="connsiteX381" fmla="*/ 2135219 w 3532283"/>
                <a:gd name="connsiteY381" fmla="*/ 448887 h 937896"/>
                <a:gd name="connsiteX382" fmla="*/ 2135294 w 3532283"/>
                <a:gd name="connsiteY382" fmla="*/ 448887 h 937896"/>
                <a:gd name="connsiteX383" fmla="*/ 2135445 w 3532283"/>
                <a:gd name="connsiteY383" fmla="*/ 448887 h 937896"/>
                <a:gd name="connsiteX384" fmla="*/ 2135670 w 3532283"/>
                <a:gd name="connsiteY384" fmla="*/ 448962 h 937896"/>
                <a:gd name="connsiteX385" fmla="*/ 2135745 w 3532283"/>
                <a:gd name="connsiteY385" fmla="*/ 448962 h 937896"/>
                <a:gd name="connsiteX386" fmla="*/ 2136121 w 3532283"/>
                <a:gd name="connsiteY386" fmla="*/ 449188 h 937896"/>
                <a:gd name="connsiteX387" fmla="*/ 2136196 w 3532283"/>
                <a:gd name="connsiteY387" fmla="*/ 449263 h 937896"/>
                <a:gd name="connsiteX388" fmla="*/ 2136722 w 3532283"/>
                <a:gd name="connsiteY388" fmla="*/ 450540 h 937896"/>
                <a:gd name="connsiteX389" fmla="*/ 2140252 w 3532283"/>
                <a:gd name="connsiteY389" fmla="*/ 464962 h 937896"/>
                <a:gd name="connsiteX390" fmla="*/ 2116816 w 3532283"/>
                <a:gd name="connsiteY390" fmla="*/ 462032 h 937896"/>
                <a:gd name="connsiteX391" fmla="*/ 2172101 w 3532283"/>
                <a:gd name="connsiteY391" fmla="*/ 466539 h 937896"/>
                <a:gd name="connsiteX392" fmla="*/ 2157153 w 3532283"/>
                <a:gd name="connsiteY392" fmla="*/ 470070 h 937896"/>
                <a:gd name="connsiteX393" fmla="*/ 2152195 w 3532283"/>
                <a:gd name="connsiteY393" fmla="*/ 468042 h 937896"/>
                <a:gd name="connsiteX394" fmla="*/ 2147688 w 3532283"/>
                <a:gd name="connsiteY394" fmla="*/ 448136 h 937896"/>
                <a:gd name="connsiteX395" fmla="*/ 2149191 w 3532283"/>
                <a:gd name="connsiteY395" fmla="*/ 445657 h 937896"/>
                <a:gd name="connsiteX396" fmla="*/ 2166617 w 3532283"/>
                <a:gd name="connsiteY396" fmla="*/ 441676 h 937896"/>
                <a:gd name="connsiteX397" fmla="*/ 2169096 w 3532283"/>
                <a:gd name="connsiteY397" fmla="*/ 443179 h 937896"/>
                <a:gd name="connsiteX398" fmla="*/ 2174054 w 3532283"/>
                <a:gd name="connsiteY398" fmla="*/ 464136 h 937896"/>
                <a:gd name="connsiteX399" fmla="*/ 2172101 w 3532283"/>
                <a:gd name="connsiteY399" fmla="*/ 466539 h 937896"/>
                <a:gd name="connsiteX400" fmla="*/ 2204551 w 3532283"/>
                <a:gd name="connsiteY400" fmla="*/ 459028 h 937896"/>
                <a:gd name="connsiteX401" fmla="*/ 2187124 w 3532283"/>
                <a:gd name="connsiteY401" fmla="*/ 463009 h 937896"/>
                <a:gd name="connsiteX402" fmla="*/ 2184645 w 3532283"/>
                <a:gd name="connsiteY402" fmla="*/ 461507 h 937896"/>
                <a:gd name="connsiteX403" fmla="*/ 2179687 w 3532283"/>
                <a:gd name="connsiteY403" fmla="*/ 440550 h 937896"/>
                <a:gd name="connsiteX404" fmla="*/ 2181640 w 3532283"/>
                <a:gd name="connsiteY404" fmla="*/ 438071 h 937896"/>
                <a:gd name="connsiteX405" fmla="*/ 2198616 w 3532283"/>
                <a:gd name="connsiteY405" fmla="*/ 434090 h 937896"/>
                <a:gd name="connsiteX406" fmla="*/ 2201621 w 3532283"/>
                <a:gd name="connsiteY406" fmla="*/ 435592 h 937896"/>
                <a:gd name="connsiteX407" fmla="*/ 2206128 w 3532283"/>
                <a:gd name="connsiteY407" fmla="*/ 456549 h 937896"/>
                <a:gd name="connsiteX408" fmla="*/ 2204551 w 3532283"/>
                <a:gd name="connsiteY408" fmla="*/ 459028 h 937896"/>
                <a:gd name="connsiteX409" fmla="*/ 2377015 w 3532283"/>
                <a:gd name="connsiteY409" fmla="*/ 675885 h 937896"/>
                <a:gd name="connsiteX410" fmla="*/ 2389484 w 3532283"/>
                <a:gd name="connsiteY410" fmla="*/ 689330 h 937896"/>
                <a:gd name="connsiteX411" fmla="*/ 2402403 w 3532283"/>
                <a:gd name="connsiteY411" fmla="*/ 725761 h 937896"/>
                <a:gd name="connsiteX412" fmla="*/ 2402403 w 3532283"/>
                <a:gd name="connsiteY412" fmla="*/ 782097 h 937896"/>
                <a:gd name="connsiteX413" fmla="*/ 2389484 w 3532283"/>
                <a:gd name="connsiteY413" fmla="*/ 768652 h 937896"/>
                <a:gd name="connsiteX414" fmla="*/ 2377015 w 3532283"/>
                <a:gd name="connsiteY414" fmla="*/ 731770 h 937896"/>
                <a:gd name="connsiteX415" fmla="*/ 2377015 w 3532283"/>
                <a:gd name="connsiteY415" fmla="*/ 675885 h 937896"/>
                <a:gd name="connsiteX416" fmla="*/ 2236925 w 3532283"/>
                <a:gd name="connsiteY416" fmla="*/ 452042 h 937896"/>
                <a:gd name="connsiteX417" fmla="*/ 2219498 w 3532283"/>
                <a:gd name="connsiteY417" fmla="*/ 455573 h 937896"/>
                <a:gd name="connsiteX418" fmla="*/ 2217020 w 3532283"/>
                <a:gd name="connsiteY418" fmla="*/ 454070 h 937896"/>
                <a:gd name="connsiteX419" fmla="*/ 2212062 w 3532283"/>
                <a:gd name="connsiteY419" fmla="*/ 433113 h 937896"/>
                <a:gd name="connsiteX420" fmla="*/ 2214015 w 3532283"/>
                <a:gd name="connsiteY420" fmla="*/ 430634 h 937896"/>
                <a:gd name="connsiteX421" fmla="*/ 2230991 w 3532283"/>
                <a:gd name="connsiteY421" fmla="*/ 426653 h 937896"/>
                <a:gd name="connsiteX422" fmla="*/ 2233470 w 3532283"/>
                <a:gd name="connsiteY422" fmla="*/ 428156 h 937896"/>
                <a:gd name="connsiteX423" fmla="*/ 2238427 w 3532283"/>
                <a:gd name="connsiteY423" fmla="*/ 449113 h 937896"/>
                <a:gd name="connsiteX424" fmla="*/ 2236925 w 3532283"/>
                <a:gd name="connsiteY424" fmla="*/ 452042 h 937896"/>
                <a:gd name="connsiteX425" fmla="*/ 2268849 w 3532283"/>
                <a:gd name="connsiteY425" fmla="*/ 444606 h 937896"/>
                <a:gd name="connsiteX426" fmla="*/ 2251873 w 3532283"/>
                <a:gd name="connsiteY426" fmla="*/ 448587 h 937896"/>
                <a:gd name="connsiteX427" fmla="*/ 2249394 w 3532283"/>
                <a:gd name="connsiteY427" fmla="*/ 446634 h 937896"/>
                <a:gd name="connsiteX428" fmla="*/ 2244437 w 3532283"/>
                <a:gd name="connsiteY428" fmla="*/ 425677 h 937896"/>
                <a:gd name="connsiteX429" fmla="*/ 2245939 w 3532283"/>
                <a:gd name="connsiteY429" fmla="*/ 423198 h 937896"/>
                <a:gd name="connsiteX430" fmla="*/ 2263365 w 3532283"/>
                <a:gd name="connsiteY430" fmla="*/ 419217 h 937896"/>
                <a:gd name="connsiteX431" fmla="*/ 2265844 w 3532283"/>
                <a:gd name="connsiteY431" fmla="*/ 420719 h 937896"/>
                <a:gd name="connsiteX432" fmla="*/ 2270802 w 3532283"/>
                <a:gd name="connsiteY432" fmla="*/ 441676 h 937896"/>
                <a:gd name="connsiteX433" fmla="*/ 2268849 w 3532283"/>
                <a:gd name="connsiteY433" fmla="*/ 444606 h 937896"/>
                <a:gd name="connsiteX434" fmla="*/ 2301224 w 3532283"/>
                <a:gd name="connsiteY434" fmla="*/ 437094 h 937896"/>
                <a:gd name="connsiteX435" fmla="*/ 2284247 w 3532283"/>
                <a:gd name="connsiteY435" fmla="*/ 441075 h 937896"/>
                <a:gd name="connsiteX436" fmla="*/ 2283947 w 3532283"/>
                <a:gd name="connsiteY436" fmla="*/ 441075 h 937896"/>
                <a:gd name="connsiteX437" fmla="*/ 2283797 w 3532283"/>
                <a:gd name="connsiteY437" fmla="*/ 441075 h 937896"/>
                <a:gd name="connsiteX438" fmla="*/ 2283271 w 3532283"/>
                <a:gd name="connsiteY438" fmla="*/ 441000 h 937896"/>
                <a:gd name="connsiteX439" fmla="*/ 2282820 w 3532283"/>
                <a:gd name="connsiteY439" fmla="*/ 440850 h 937896"/>
                <a:gd name="connsiteX440" fmla="*/ 2282595 w 3532283"/>
                <a:gd name="connsiteY440" fmla="*/ 440775 h 937896"/>
                <a:gd name="connsiteX441" fmla="*/ 2282219 w 3532283"/>
                <a:gd name="connsiteY441" fmla="*/ 440550 h 937896"/>
                <a:gd name="connsiteX442" fmla="*/ 2281393 w 3532283"/>
                <a:gd name="connsiteY442" fmla="*/ 439648 h 937896"/>
                <a:gd name="connsiteX443" fmla="*/ 2281093 w 3532283"/>
                <a:gd name="connsiteY443" fmla="*/ 439047 h 937896"/>
                <a:gd name="connsiteX444" fmla="*/ 2276586 w 3532283"/>
                <a:gd name="connsiteY444" fmla="*/ 418090 h 937896"/>
                <a:gd name="connsiteX445" fmla="*/ 2278088 w 3532283"/>
                <a:gd name="connsiteY445" fmla="*/ 415611 h 937896"/>
                <a:gd name="connsiteX446" fmla="*/ 2295064 w 3532283"/>
                <a:gd name="connsiteY446" fmla="*/ 411630 h 937896"/>
                <a:gd name="connsiteX447" fmla="*/ 2296491 w 3532283"/>
                <a:gd name="connsiteY447" fmla="*/ 411630 h 937896"/>
                <a:gd name="connsiteX448" fmla="*/ 2296867 w 3532283"/>
                <a:gd name="connsiteY448" fmla="*/ 411856 h 937896"/>
                <a:gd name="connsiteX449" fmla="*/ 2297167 w 3532283"/>
                <a:gd name="connsiteY449" fmla="*/ 412081 h 937896"/>
                <a:gd name="connsiteX450" fmla="*/ 2297468 w 3532283"/>
                <a:gd name="connsiteY450" fmla="*/ 412381 h 937896"/>
                <a:gd name="connsiteX451" fmla="*/ 2297843 w 3532283"/>
                <a:gd name="connsiteY451" fmla="*/ 412832 h 937896"/>
                <a:gd name="connsiteX452" fmla="*/ 2298144 w 3532283"/>
                <a:gd name="connsiteY452" fmla="*/ 413283 h 937896"/>
                <a:gd name="connsiteX453" fmla="*/ 2302651 w 3532283"/>
                <a:gd name="connsiteY453" fmla="*/ 434240 h 937896"/>
                <a:gd name="connsiteX454" fmla="*/ 2301224 w 3532283"/>
                <a:gd name="connsiteY454" fmla="*/ 437094 h 937896"/>
                <a:gd name="connsiteX455" fmla="*/ 2333598 w 3532283"/>
                <a:gd name="connsiteY455" fmla="*/ 429658 h 937896"/>
                <a:gd name="connsiteX456" fmla="*/ 2316171 w 3532283"/>
                <a:gd name="connsiteY456" fmla="*/ 433639 h 937896"/>
                <a:gd name="connsiteX457" fmla="*/ 2313693 w 3532283"/>
                <a:gd name="connsiteY457" fmla="*/ 431611 h 937896"/>
                <a:gd name="connsiteX458" fmla="*/ 2308735 w 3532283"/>
                <a:gd name="connsiteY458" fmla="*/ 410654 h 937896"/>
                <a:gd name="connsiteX459" fmla="*/ 2310688 w 3532283"/>
                <a:gd name="connsiteY459" fmla="*/ 408175 h 937896"/>
                <a:gd name="connsiteX460" fmla="*/ 2327664 w 3532283"/>
                <a:gd name="connsiteY460" fmla="*/ 404194 h 937896"/>
                <a:gd name="connsiteX461" fmla="*/ 2330143 w 3532283"/>
                <a:gd name="connsiteY461" fmla="*/ 405696 h 937896"/>
                <a:gd name="connsiteX462" fmla="*/ 2335100 w 3532283"/>
                <a:gd name="connsiteY462" fmla="*/ 426653 h 937896"/>
                <a:gd name="connsiteX463" fmla="*/ 2333598 w 3532283"/>
                <a:gd name="connsiteY463" fmla="*/ 429658 h 937896"/>
                <a:gd name="connsiteX464" fmla="*/ 2367400 w 3532283"/>
                <a:gd name="connsiteY464" fmla="*/ 420193 h 937896"/>
                <a:gd name="connsiteX465" fmla="*/ 2366649 w 3532283"/>
                <a:gd name="connsiteY465" fmla="*/ 421696 h 937896"/>
                <a:gd name="connsiteX466" fmla="*/ 2365973 w 3532283"/>
                <a:gd name="connsiteY466" fmla="*/ 422146 h 937896"/>
                <a:gd name="connsiteX467" fmla="*/ 2348546 w 3532283"/>
                <a:gd name="connsiteY467" fmla="*/ 426127 h 937896"/>
                <a:gd name="connsiteX468" fmla="*/ 2346067 w 3532283"/>
                <a:gd name="connsiteY468" fmla="*/ 424625 h 937896"/>
                <a:gd name="connsiteX469" fmla="*/ 2341034 w 3532283"/>
                <a:gd name="connsiteY469" fmla="*/ 403217 h 937896"/>
                <a:gd name="connsiteX470" fmla="*/ 2342537 w 3532283"/>
                <a:gd name="connsiteY470" fmla="*/ 400739 h 937896"/>
                <a:gd name="connsiteX471" fmla="*/ 2359964 w 3532283"/>
                <a:gd name="connsiteY471" fmla="*/ 396757 h 937896"/>
                <a:gd name="connsiteX472" fmla="*/ 2362442 w 3532283"/>
                <a:gd name="connsiteY472" fmla="*/ 398260 h 937896"/>
                <a:gd name="connsiteX473" fmla="*/ 2367400 w 3532283"/>
                <a:gd name="connsiteY473" fmla="*/ 419668 h 937896"/>
                <a:gd name="connsiteX474" fmla="*/ 2367400 w 3532283"/>
                <a:gd name="connsiteY474" fmla="*/ 420193 h 937896"/>
                <a:gd name="connsiteX475" fmla="*/ 2399850 w 3532283"/>
                <a:gd name="connsiteY475" fmla="*/ 412757 h 937896"/>
                <a:gd name="connsiteX476" fmla="*/ 2399774 w 3532283"/>
                <a:gd name="connsiteY476" fmla="*/ 413057 h 937896"/>
                <a:gd name="connsiteX477" fmla="*/ 2398873 w 3532283"/>
                <a:gd name="connsiteY477" fmla="*/ 414259 h 937896"/>
                <a:gd name="connsiteX478" fmla="*/ 2397896 w 3532283"/>
                <a:gd name="connsiteY478" fmla="*/ 414710 h 937896"/>
                <a:gd name="connsiteX479" fmla="*/ 2380920 w 3532283"/>
                <a:gd name="connsiteY479" fmla="*/ 418691 h 937896"/>
                <a:gd name="connsiteX480" fmla="*/ 2378442 w 3532283"/>
                <a:gd name="connsiteY480" fmla="*/ 417189 h 937896"/>
                <a:gd name="connsiteX481" fmla="*/ 2373409 w 3532283"/>
                <a:gd name="connsiteY481" fmla="*/ 395781 h 937896"/>
                <a:gd name="connsiteX482" fmla="*/ 2374911 w 3532283"/>
                <a:gd name="connsiteY482" fmla="*/ 393302 h 937896"/>
                <a:gd name="connsiteX483" fmla="*/ 2392338 w 3532283"/>
                <a:gd name="connsiteY483" fmla="*/ 389321 h 937896"/>
                <a:gd name="connsiteX484" fmla="*/ 2392789 w 3532283"/>
                <a:gd name="connsiteY484" fmla="*/ 389396 h 937896"/>
                <a:gd name="connsiteX485" fmla="*/ 2393315 w 3532283"/>
                <a:gd name="connsiteY485" fmla="*/ 389546 h 937896"/>
                <a:gd name="connsiteX486" fmla="*/ 2393690 w 3532283"/>
                <a:gd name="connsiteY486" fmla="*/ 389772 h 937896"/>
                <a:gd name="connsiteX487" fmla="*/ 2393991 w 3532283"/>
                <a:gd name="connsiteY487" fmla="*/ 389997 h 937896"/>
                <a:gd name="connsiteX488" fmla="*/ 2394216 w 3532283"/>
                <a:gd name="connsiteY488" fmla="*/ 390222 h 937896"/>
                <a:gd name="connsiteX489" fmla="*/ 2394441 w 3532283"/>
                <a:gd name="connsiteY489" fmla="*/ 390448 h 937896"/>
                <a:gd name="connsiteX490" fmla="*/ 2394892 w 3532283"/>
                <a:gd name="connsiteY490" fmla="*/ 391424 h 937896"/>
                <a:gd name="connsiteX491" fmla="*/ 2399850 w 3532283"/>
                <a:gd name="connsiteY491" fmla="*/ 412381 h 937896"/>
                <a:gd name="connsiteX492" fmla="*/ 2399850 w 3532283"/>
                <a:gd name="connsiteY492" fmla="*/ 412757 h 937896"/>
                <a:gd name="connsiteX493" fmla="*/ 2511095 w 3532283"/>
                <a:gd name="connsiteY493" fmla="*/ 460530 h 937896"/>
                <a:gd name="connsiteX494" fmla="*/ 2506588 w 3532283"/>
                <a:gd name="connsiteY494" fmla="*/ 463985 h 937896"/>
                <a:gd name="connsiteX495" fmla="*/ 2470232 w 3532283"/>
                <a:gd name="connsiteY495" fmla="*/ 472473 h 937896"/>
                <a:gd name="connsiteX496" fmla="*/ 2461744 w 3532283"/>
                <a:gd name="connsiteY496" fmla="*/ 474952 h 937896"/>
                <a:gd name="connsiteX497" fmla="*/ 2455735 w 3532283"/>
                <a:gd name="connsiteY497" fmla="*/ 473976 h 937896"/>
                <a:gd name="connsiteX498" fmla="*/ 2452205 w 3532283"/>
                <a:gd name="connsiteY498" fmla="*/ 469018 h 937896"/>
                <a:gd name="connsiteX499" fmla="*/ 2428769 w 3532283"/>
                <a:gd name="connsiteY499" fmla="*/ 369866 h 937896"/>
                <a:gd name="connsiteX500" fmla="*/ 2429745 w 3532283"/>
                <a:gd name="connsiteY500" fmla="*/ 364383 h 937896"/>
                <a:gd name="connsiteX501" fmla="*/ 2434252 w 3532283"/>
                <a:gd name="connsiteY501" fmla="*/ 360853 h 937896"/>
                <a:gd name="connsiteX502" fmla="*/ 2470157 w 3532283"/>
                <a:gd name="connsiteY502" fmla="*/ 352365 h 937896"/>
                <a:gd name="connsiteX503" fmla="*/ 2479096 w 3532283"/>
                <a:gd name="connsiteY503" fmla="*/ 350412 h 937896"/>
                <a:gd name="connsiteX504" fmla="*/ 2484579 w 3532283"/>
                <a:gd name="connsiteY504" fmla="*/ 350937 h 937896"/>
                <a:gd name="connsiteX505" fmla="*/ 2485255 w 3532283"/>
                <a:gd name="connsiteY505" fmla="*/ 351313 h 937896"/>
                <a:gd name="connsiteX506" fmla="*/ 2485405 w 3532283"/>
                <a:gd name="connsiteY506" fmla="*/ 351388 h 937896"/>
                <a:gd name="connsiteX507" fmla="*/ 2485706 w 3532283"/>
                <a:gd name="connsiteY507" fmla="*/ 351613 h 937896"/>
                <a:gd name="connsiteX508" fmla="*/ 2485931 w 3532283"/>
                <a:gd name="connsiteY508" fmla="*/ 351839 h 937896"/>
                <a:gd name="connsiteX509" fmla="*/ 2486382 w 3532283"/>
                <a:gd name="connsiteY509" fmla="*/ 352365 h 937896"/>
                <a:gd name="connsiteX510" fmla="*/ 2486682 w 3532283"/>
                <a:gd name="connsiteY510" fmla="*/ 352740 h 937896"/>
                <a:gd name="connsiteX511" fmla="*/ 2486983 w 3532283"/>
                <a:gd name="connsiteY511" fmla="*/ 353191 h 937896"/>
                <a:gd name="connsiteX512" fmla="*/ 2487509 w 3532283"/>
                <a:gd name="connsiteY512" fmla="*/ 354167 h 937896"/>
                <a:gd name="connsiteX513" fmla="*/ 2487884 w 3532283"/>
                <a:gd name="connsiteY513" fmla="*/ 355144 h 937896"/>
                <a:gd name="connsiteX514" fmla="*/ 2488110 w 3532283"/>
                <a:gd name="connsiteY514" fmla="*/ 355895 h 937896"/>
                <a:gd name="connsiteX515" fmla="*/ 2511996 w 3532283"/>
                <a:gd name="connsiteY515" fmla="*/ 455047 h 937896"/>
                <a:gd name="connsiteX516" fmla="*/ 2511095 w 3532283"/>
                <a:gd name="connsiteY516" fmla="*/ 460530 h 937896"/>
                <a:gd name="connsiteX517" fmla="*/ 2585834 w 3532283"/>
                <a:gd name="connsiteY517" fmla="*/ 374824 h 937896"/>
                <a:gd name="connsiteX518" fmla="*/ 2568408 w 3532283"/>
                <a:gd name="connsiteY518" fmla="*/ 378805 h 937896"/>
                <a:gd name="connsiteX519" fmla="*/ 2565929 w 3532283"/>
                <a:gd name="connsiteY519" fmla="*/ 376852 h 937896"/>
                <a:gd name="connsiteX520" fmla="*/ 2560971 w 3532283"/>
                <a:gd name="connsiteY520" fmla="*/ 355895 h 937896"/>
                <a:gd name="connsiteX521" fmla="*/ 2562474 w 3532283"/>
                <a:gd name="connsiteY521" fmla="*/ 353416 h 937896"/>
                <a:gd name="connsiteX522" fmla="*/ 2579900 w 3532283"/>
                <a:gd name="connsiteY522" fmla="*/ 349435 h 937896"/>
                <a:gd name="connsiteX523" fmla="*/ 2582379 w 3532283"/>
                <a:gd name="connsiteY523" fmla="*/ 350937 h 937896"/>
                <a:gd name="connsiteX524" fmla="*/ 2587337 w 3532283"/>
                <a:gd name="connsiteY524" fmla="*/ 371894 h 937896"/>
                <a:gd name="connsiteX525" fmla="*/ 2585834 w 3532283"/>
                <a:gd name="connsiteY525" fmla="*/ 374824 h 937896"/>
                <a:gd name="connsiteX526" fmla="*/ 2617683 w 3532283"/>
                <a:gd name="connsiteY526" fmla="*/ 367312 h 937896"/>
                <a:gd name="connsiteX527" fmla="*/ 2600707 w 3532283"/>
                <a:gd name="connsiteY527" fmla="*/ 371293 h 937896"/>
                <a:gd name="connsiteX528" fmla="*/ 2597702 w 3532283"/>
                <a:gd name="connsiteY528" fmla="*/ 369340 h 937896"/>
                <a:gd name="connsiteX529" fmla="*/ 2593196 w 3532283"/>
                <a:gd name="connsiteY529" fmla="*/ 348383 h 937896"/>
                <a:gd name="connsiteX530" fmla="*/ 2594698 w 3532283"/>
                <a:gd name="connsiteY530" fmla="*/ 345905 h 937896"/>
                <a:gd name="connsiteX531" fmla="*/ 2612124 w 3532283"/>
                <a:gd name="connsiteY531" fmla="*/ 341924 h 937896"/>
                <a:gd name="connsiteX532" fmla="*/ 2614603 w 3532283"/>
                <a:gd name="connsiteY532" fmla="*/ 343426 h 937896"/>
                <a:gd name="connsiteX533" fmla="*/ 2619561 w 3532283"/>
                <a:gd name="connsiteY533" fmla="*/ 364383 h 937896"/>
                <a:gd name="connsiteX534" fmla="*/ 2617683 w 3532283"/>
                <a:gd name="connsiteY534" fmla="*/ 367312 h 937896"/>
                <a:gd name="connsiteX535" fmla="*/ 2650133 w 3532283"/>
                <a:gd name="connsiteY535" fmla="*/ 359876 h 937896"/>
                <a:gd name="connsiteX536" fmla="*/ 2633157 w 3532283"/>
                <a:gd name="connsiteY536" fmla="*/ 363857 h 937896"/>
                <a:gd name="connsiteX537" fmla="*/ 2630152 w 3532283"/>
                <a:gd name="connsiteY537" fmla="*/ 361904 h 937896"/>
                <a:gd name="connsiteX538" fmla="*/ 2625195 w 3532283"/>
                <a:gd name="connsiteY538" fmla="*/ 340947 h 937896"/>
                <a:gd name="connsiteX539" fmla="*/ 2627147 w 3532283"/>
                <a:gd name="connsiteY539" fmla="*/ 338468 h 937896"/>
                <a:gd name="connsiteX540" fmla="*/ 2644123 w 3532283"/>
                <a:gd name="connsiteY540" fmla="*/ 334487 h 937896"/>
                <a:gd name="connsiteX541" fmla="*/ 2647128 w 3532283"/>
                <a:gd name="connsiteY541" fmla="*/ 335989 h 937896"/>
                <a:gd name="connsiteX542" fmla="*/ 2651635 w 3532283"/>
                <a:gd name="connsiteY542" fmla="*/ 356947 h 937896"/>
                <a:gd name="connsiteX543" fmla="*/ 2650133 w 3532283"/>
                <a:gd name="connsiteY543" fmla="*/ 359876 h 937896"/>
                <a:gd name="connsiteX544" fmla="*/ 2682507 w 3532283"/>
                <a:gd name="connsiteY544" fmla="*/ 352365 h 937896"/>
                <a:gd name="connsiteX545" fmla="*/ 2665081 w 3532283"/>
                <a:gd name="connsiteY545" fmla="*/ 356346 h 937896"/>
                <a:gd name="connsiteX546" fmla="*/ 2662602 w 3532283"/>
                <a:gd name="connsiteY546" fmla="*/ 354393 h 937896"/>
                <a:gd name="connsiteX547" fmla="*/ 2657644 w 3532283"/>
                <a:gd name="connsiteY547" fmla="*/ 333436 h 937896"/>
                <a:gd name="connsiteX548" fmla="*/ 2659672 w 3532283"/>
                <a:gd name="connsiteY548" fmla="*/ 330957 h 937896"/>
                <a:gd name="connsiteX549" fmla="*/ 2676573 w 3532283"/>
                <a:gd name="connsiteY549" fmla="*/ 326976 h 937896"/>
                <a:gd name="connsiteX550" fmla="*/ 2679052 w 3532283"/>
                <a:gd name="connsiteY550" fmla="*/ 328478 h 937896"/>
                <a:gd name="connsiteX551" fmla="*/ 2684010 w 3532283"/>
                <a:gd name="connsiteY551" fmla="*/ 349886 h 937896"/>
                <a:gd name="connsiteX552" fmla="*/ 2682507 w 3532283"/>
                <a:gd name="connsiteY552" fmla="*/ 352365 h 937896"/>
                <a:gd name="connsiteX553" fmla="*/ 2714431 w 3532283"/>
                <a:gd name="connsiteY553" fmla="*/ 344928 h 937896"/>
                <a:gd name="connsiteX554" fmla="*/ 2697455 w 3532283"/>
                <a:gd name="connsiteY554" fmla="*/ 348909 h 937896"/>
                <a:gd name="connsiteX555" fmla="*/ 2694976 w 3532283"/>
                <a:gd name="connsiteY555" fmla="*/ 347407 h 937896"/>
                <a:gd name="connsiteX556" fmla="*/ 2690019 w 3532283"/>
                <a:gd name="connsiteY556" fmla="*/ 325999 h 937896"/>
                <a:gd name="connsiteX557" fmla="*/ 2691521 w 3532283"/>
                <a:gd name="connsiteY557" fmla="*/ 323520 h 937896"/>
                <a:gd name="connsiteX558" fmla="*/ 2709023 w 3532283"/>
                <a:gd name="connsiteY558" fmla="*/ 319539 h 937896"/>
                <a:gd name="connsiteX559" fmla="*/ 2711502 w 3532283"/>
                <a:gd name="connsiteY559" fmla="*/ 321492 h 937896"/>
                <a:gd name="connsiteX560" fmla="*/ 2716459 w 3532283"/>
                <a:gd name="connsiteY560" fmla="*/ 342449 h 937896"/>
                <a:gd name="connsiteX561" fmla="*/ 2714431 w 3532283"/>
                <a:gd name="connsiteY561" fmla="*/ 344928 h 937896"/>
                <a:gd name="connsiteX562" fmla="*/ 2746806 w 3532283"/>
                <a:gd name="connsiteY562" fmla="*/ 337417 h 937896"/>
                <a:gd name="connsiteX563" fmla="*/ 2729830 w 3532283"/>
                <a:gd name="connsiteY563" fmla="*/ 341398 h 937896"/>
                <a:gd name="connsiteX564" fmla="*/ 2726825 w 3532283"/>
                <a:gd name="connsiteY564" fmla="*/ 339895 h 937896"/>
                <a:gd name="connsiteX565" fmla="*/ 2722318 w 3532283"/>
                <a:gd name="connsiteY565" fmla="*/ 318938 h 937896"/>
                <a:gd name="connsiteX566" fmla="*/ 2723821 w 3532283"/>
                <a:gd name="connsiteY566" fmla="*/ 315934 h 937896"/>
                <a:gd name="connsiteX567" fmla="*/ 2740796 w 3532283"/>
                <a:gd name="connsiteY567" fmla="*/ 311953 h 937896"/>
                <a:gd name="connsiteX568" fmla="*/ 2743801 w 3532283"/>
                <a:gd name="connsiteY568" fmla="*/ 313906 h 937896"/>
                <a:gd name="connsiteX569" fmla="*/ 2748308 w 3532283"/>
                <a:gd name="connsiteY569" fmla="*/ 334863 h 937896"/>
                <a:gd name="connsiteX570" fmla="*/ 2746806 w 3532283"/>
                <a:gd name="connsiteY570" fmla="*/ 337417 h 937896"/>
                <a:gd name="connsiteX571" fmla="*/ 2779255 w 3532283"/>
                <a:gd name="connsiteY571" fmla="*/ 329980 h 937896"/>
                <a:gd name="connsiteX572" fmla="*/ 2761829 w 3532283"/>
                <a:gd name="connsiteY572" fmla="*/ 333961 h 937896"/>
                <a:gd name="connsiteX573" fmla="*/ 2759350 w 3532283"/>
                <a:gd name="connsiteY573" fmla="*/ 332459 h 937896"/>
                <a:gd name="connsiteX574" fmla="*/ 2754392 w 3532283"/>
                <a:gd name="connsiteY574" fmla="*/ 311502 h 937896"/>
                <a:gd name="connsiteX575" fmla="*/ 2756345 w 3532283"/>
                <a:gd name="connsiteY575" fmla="*/ 308497 h 937896"/>
                <a:gd name="connsiteX576" fmla="*/ 2773321 w 3532283"/>
                <a:gd name="connsiteY576" fmla="*/ 304516 h 937896"/>
                <a:gd name="connsiteX577" fmla="*/ 2776326 w 3532283"/>
                <a:gd name="connsiteY577" fmla="*/ 306544 h 937896"/>
                <a:gd name="connsiteX578" fmla="*/ 2780833 w 3532283"/>
                <a:gd name="connsiteY578" fmla="*/ 327501 h 937896"/>
                <a:gd name="connsiteX579" fmla="*/ 2779255 w 3532283"/>
                <a:gd name="connsiteY579" fmla="*/ 329980 h 937896"/>
                <a:gd name="connsiteX580" fmla="*/ 2811630 w 3532283"/>
                <a:gd name="connsiteY580" fmla="*/ 322469 h 937896"/>
                <a:gd name="connsiteX581" fmla="*/ 2794203 w 3532283"/>
                <a:gd name="connsiteY581" fmla="*/ 326450 h 937896"/>
                <a:gd name="connsiteX582" fmla="*/ 2791724 w 3532283"/>
                <a:gd name="connsiteY582" fmla="*/ 324948 h 937896"/>
                <a:gd name="connsiteX583" fmla="*/ 2786767 w 3532283"/>
                <a:gd name="connsiteY583" fmla="*/ 303990 h 937896"/>
                <a:gd name="connsiteX584" fmla="*/ 2788269 w 3532283"/>
                <a:gd name="connsiteY584" fmla="*/ 300986 h 937896"/>
                <a:gd name="connsiteX585" fmla="*/ 2805771 w 3532283"/>
                <a:gd name="connsiteY585" fmla="*/ 297005 h 937896"/>
                <a:gd name="connsiteX586" fmla="*/ 2808250 w 3532283"/>
                <a:gd name="connsiteY586" fmla="*/ 298958 h 937896"/>
                <a:gd name="connsiteX587" fmla="*/ 2813207 w 3532283"/>
                <a:gd name="connsiteY587" fmla="*/ 319915 h 937896"/>
                <a:gd name="connsiteX588" fmla="*/ 2811630 w 3532283"/>
                <a:gd name="connsiteY588" fmla="*/ 322469 h 937896"/>
                <a:gd name="connsiteX589" fmla="*/ 2843479 w 3532283"/>
                <a:gd name="connsiteY589" fmla="*/ 315032 h 937896"/>
                <a:gd name="connsiteX590" fmla="*/ 2826503 w 3532283"/>
                <a:gd name="connsiteY590" fmla="*/ 319013 h 937896"/>
                <a:gd name="connsiteX591" fmla="*/ 2824024 w 3532283"/>
                <a:gd name="connsiteY591" fmla="*/ 317511 h 937896"/>
                <a:gd name="connsiteX592" fmla="*/ 2819066 w 3532283"/>
                <a:gd name="connsiteY592" fmla="*/ 296554 h 937896"/>
                <a:gd name="connsiteX593" fmla="*/ 2820569 w 3532283"/>
                <a:gd name="connsiteY593" fmla="*/ 293549 h 937896"/>
                <a:gd name="connsiteX594" fmla="*/ 2838070 w 3532283"/>
                <a:gd name="connsiteY594" fmla="*/ 290094 h 937896"/>
                <a:gd name="connsiteX595" fmla="*/ 2838221 w 3532283"/>
                <a:gd name="connsiteY595" fmla="*/ 290019 h 937896"/>
                <a:gd name="connsiteX596" fmla="*/ 2838371 w 3532283"/>
                <a:gd name="connsiteY596" fmla="*/ 289944 h 937896"/>
                <a:gd name="connsiteX597" fmla="*/ 2838521 w 3532283"/>
                <a:gd name="connsiteY597" fmla="*/ 289869 h 937896"/>
                <a:gd name="connsiteX598" fmla="*/ 2839272 w 3532283"/>
                <a:gd name="connsiteY598" fmla="*/ 289944 h 937896"/>
                <a:gd name="connsiteX599" fmla="*/ 2839498 w 3532283"/>
                <a:gd name="connsiteY599" fmla="*/ 290019 h 937896"/>
                <a:gd name="connsiteX600" fmla="*/ 2839723 w 3532283"/>
                <a:gd name="connsiteY600" fmla="*/ 290169 h 937896"/>
                <a:gd name="connsiteX601" fmla="*/ 2840024 w 3532283"/>
                <a:gd name="connsiteY601" fmla="*/ 290395 h 937896"/>
                <a:gd name="connsiteX602" fmla="*/ 2840249 w 3532283"/>
                <a:gd name="connsiteY602" fmla="*/ 290695 h 937896"/>
                <a:gd name="connsiteX603" fmla="*/ 2840474 w 3532283"/>
                <a:gd name="connsiteY603" fmla="*/ 291146 h 937896"/>
                <a:gd name="connsiteX604" fmla="*/ 2840549 w 3532283"/>
                <a:gd name="connsiteY604" fmla="*/ 291371 h 937896"/>
                <a:gd name="connsiteX605" fmla="*/ 2840700 w 3532283"/>
                <a:gd name="connsiteY605" fmla="*/ 291672 h 937896"/>
                <a:gd name="connsiteX606" fmla="*/ 2845657 w 3532283"/>
                <a:gd name="connsiteY606" fmla="*/ 312629 h 937896"/>
                <a:gd name="connsiteX607" fmla="*/ 2843479 w 3532283"/>
                <a:gd name="connsiteY607" fmla="*/ 315032 h 937896"/>
                <a:gd name="connsiteX608" fmla="*/ 2877506 w 3532283"/>
                <a:gd name="connsiteY608" fmla="*/ 305943 h 937896"/>
                <a:gd name="connsiteX609" fmla="*/ 2877356 w 3532283"/>
                <a:gd name="connsiteY609" fmla="*/ 306319 h 937896"/>
                <a:gd name="connsiteX610" fmla="*/ 2876980 w 3532283"/>
                <a:gd name="connsiteY610" fmla="*/ 306920 h 937896"/>
                <a:gd name="connsiteX611" fmla="*/ 2875853 w 3532283"/>
                <a:gd name="connsiteY611" fmla="*/ 307521 h 937896"/>
                <a:gd name="connsiteX612" fmla="*/ 2858877 w 3532283"/>
                <a:gd name="connsiteY612" fmla="*/ 311502 h 937896"/>
                <a:gd name="connsiteX613" fmla="*/ 2855873 w 3532283"/>
                <a:gd name="connsiteY613" fmla="*/ 310000 h 937896"/>
                <a:gd name="connsiteX614" fmla="*/ 2851366 w 3532283"/>
                <a:gd name="connsiteY614" fmla="*/ 289043 h 937896"/>
                <a:gd name="connsiteX615" fmla="*/ 2852868 w 3532283"/>
                <a:gd name="connsiteY615" fmla="*/ 286564 h 937896"/>
                <a:gd name="connsiteX616" fmla="*/ 2869844 w 3532283"/>
                <a:gd name="connsiteY616" fmla="*/ 282583 h 937896"/>
                <a:gd name="connsiteX617" fmla="*/ 2871947 w 3532283"/>
                <a:gd name="connsiteY617" fmla="*/ 282958 h 937896"/>
                <a:gd name="connsiteX618" fmla="*/ 2872248 w 3532283"/>
                <a:gd name="connsiteY618" fmla="*/ 283259 h 937896"/>
                <a:gd name="connsiteX619" fmla="*/ 2872623 w 3532283"/>
                <a:gd name="connsiteY619" fmla="*/ 283709 h 937896"/>
                <a:gd name="connsiteX620" fmla="*/ 2872924 w 3532283"/>
                <a:gd name="connsiteY620" fmla="*/ 284160 h 937896"/>
                <a:gd name="connsiteX621" fmla="*/ 2877431 w 3532283"/>
                <a:gd name="connsiteY621" fmla="*/ 305117 h 937896"/>
                <a:gd name="connsiteX622" fmla="*/ 2877506 w 3532283"/>
                <a:gd name="connsiteY622" fmla="*/ 305943 h 937896"/>
                <a:gd name="connsiteX623" fmla="*/ 2909805 w 3532283"/>
                <a:gd name="connsiteY623" fmla="*/ 299033 h 937896"/>
                <a:gd name="connsiteX624" fmla="*/ 2909430 w 3532283"/>
                <a:gd name="connsiteY624" fmla="*/ 299559 h 937896"/>
                <a:gd name="connsiteX625" fmla="*/ 2908303 w 3532283"/>
                <a:gd name="connsiteY625" fmla="*/ 300009 h 937896"/>
                <a:gd name="connsiteX626" fmla="*/ 2890801 w 3532283"/>
                <a:gd name="connsiteY626" fmla="*/ 303990 h 937896"/>
                <a:gd name="connsiteX627" fmla="*/ 2888322 w 3532283"/>
                <a:gd name="connsiteY627" fmla="*/ 302488 h 937896"/>
                <a:gd name="connsiteX628" fmla="*/ 2883365 w 3532283"/>
                <a:gd name="connsiteY628" fmla="*/ 281606 h 937896"/>
                <a:gd name="connsiteX629" fmla="*/ 2883440 w 3532283"/>
                <a:gd name="connsiteY629" fmla="*/ 281080 h 937896"/>
                <a:gd name="connsiteX630" fmla="*/ 2883515 w 3532283"/>
                <a:gd name="connsiteY630" fmla="*/ 280630 h 937896"/>
                <a:gd name="connsiteX631" fmla="*/ 2884116 w 3532283"/>
                <a:gd name="connsiteY631" fmla="*/ 279578 h 937896"/>
                <a:gd name="connsiteX632" fmla="*/ 2884867 w 3532283"/>
                <a:gd name="connsiteY632" fmla="*/ 279127 h 937896"/>
                <a:gd name="connsiteX633" fmla="*/ 2885393 w 3532283"/>
                <a:gd name="connsiteY633" fmla="*/ 279052 h 937896"/>
                <a:gd name="connsiteX634" fmla="*/ 2902369 w 3532283"/>
                <a:gd name="connsiteY634" fmla="*/ 275071 h 937896"/>
                <a:gd name="connsiteX635" fmla="*/ 2904848 w 3532283"/>
                <a:gd name="connsiteY635" fmla="*/ 276573 h 937896"/>
                <a:gd name="connsiteX636" fmla="*/ 2909805 w 3532283"/>
                <a:gd name="connsiteY636" fmla="*/ 297531 h 937896"/>
                <a:gd name="connsiteX637" fmla="*/ 2909805 w 3532283"/>
                <a:gd name="connsiteY637" fmla="*/ 299033 h 937896"/>
                <a:gd name="connsiteX638" fmla="*/ 2940678 w 3532283"/>
                <a:gd name="connsiteY638" fmla="*/ 293099 h 937896"/>
                <a:gd name="connsiteX639" fmla="*/ 2923251 w 3532283"/>
                <a:gd name="connsiteY639" fmla="*/ 296554 h 937896"/>
                <a:gd name="connsiteX640" fmla="*/ 2920772 w 3532283"/>
                <a:gd name="connsiteY640" fmla="*/ 295052 h 937896"/>
                <a:gd name="connsiteX641" fmla="*/ 2915815 w 3532283"/>
                <a:gd name="connsiteY641" fmla="*/ 274095 h 937896"/>
                <a:gd name="connsiteX642" fmla="*/ 2915815 w 3532283"/>
                <a:gd name="connsiteY642" fmla="*/ 273644 h 937896"/>
                <a:gd name="connsiteX643" fmla="*/ 2915815 w 3532283"/>
                <a:gd name="connsiteY643" fmla="*/ 273644 h 937896"/>
                <a:gd name="connsiteX644" fmla="*/ 2915890 w 3532283"/>
                <a:gd name="connsiteY644" fmla="*/ 273193 h 937896"/>
                <a:gd name="connsiteX645" fmla="*/ 2916115 w 3532283"/>
                <a:gd name="connsiteY645" fmla="*/ 272592 h 937896"/>
                <a:gd name="connsiteX646" fmla="*/ 2916265 w 3532283"/>
                <a:gd name="connsiteY646" fmla="*/ 272292 h 937896"/>
                <a:gd name="connsiteX647" fmla="*/ 2916415 w 3532283"/>
                <a:gd name="connsiteY647" fmla="*/ 272067 h 937896"/>
                <a:gd name="connsiteX648" fmla="*/ 2916641 w 3532283"/>
                <a:gd name="connsiteY648" fmla="*/ 271841 h 937896"/>
                <a:gd name="connsiteX649" fmla="*/ 2917317 w 3532283"/>
                <a:gd name="connsiteY649" fmla="*/ 271616 h 937896"/>
                <a:gd name="connsiteX650" fmla="*/ 2934743 w 3532283"/>
                <a:gd name="connsiteY650" fmla="*/ 267635 h 937896"/>
                <a:gd name="connsiteX651" fmla="*/ 2937222 w 3532283"/>
                <a:gd name="connsiteY651" fmla="*/ 269137 h 937896"/>
                <a:gd name="connsiteX652" fmla="*/ 2942180 w 3532283"/>
                <a:gd name="connsiteY652" fmla="*/ 290094 h 937896"/>
                <a:gd name="connsiteX653" fmla="*/ 2940678 w 3532283"/>
                <a:gd name="connsiteY653" fmla="*/ 293099 h 937896"/>
                <a:gd name="connsiteX654" fmla="*/ 2974554 w 3532283"/>
                <a:gd name="connsiteY654" fmla="*/ 283259 h 937896"/>
                <a:gd name="connsiteX655" fmla="*/ 2973878 w 3532283"/>
                <a:gd name="connsiteY655" fmla="*/ 284836 h 937896"/>
                <a:gd name="connsiteX656" fmla="*/ 2973503 w 3532283"/>
                <a:gd name="connsiteY656" fmla="*/ 285137 h 937896"/>
                <a:gd name="connsiteX657" fmla="*/ 2973052 w 3532283"/>
                <a:gd name="connsiteY657" fmla="*/ 285437 h 937896"/>
                <a:gd name="connsiteX658" fmla="*/ 2972526 w 3532283"/>
                <a:gd name="connsiteY658" fmla="*/ 285662 h 937896"/>
                <a:gd name="connsiteX659" fmla="*/ 2955550 w 3532283"/>
                <a:gd name="connsiteY659" fmla="*/ 289643 h 937896"/>
                <a:gd name="connsiteX660" fmla="*/ 2952546 w 3532283"/>
                <a:gd name="connsiteY660" fmla="*/ 287615 h 937896"/>
                <a:gd name="connsiteX661" fmla="*/ 2948039 w 3532283"/>
                <a:gd name="connsiteY661" fmla="*/ 266658 h 937896"/>
                <a:gd name="connsiteX662" fmla="*/ 2949541 w 3532283"/>
                <a:gd name="connsiteY662" fmla="*/ 264179 h 937896"/>
                <a:gd name="connsiteX663" fmla="*/ 2966968 w 3532283"/>
                <a:gd name="connsiteY663" fmla="*/ 260198 h 937896"/>
                <a:gd name="connsiteX664" fmla="*/ 2969447 w 3532283"/>
                <a:gd name="connsiteY664" fmla="*/ 261701 h 937896"/>
                <a:gd name="connsiteX665" fmla="*/ 2974404 w 3532283"/>
                <a:gd name="connsiteY665" fmla="*/ 282658 h 937896"/>
                <a:gd name="connsiteX666" fmla="*/ 2974554 w 3532283"/>
                <a:gd name="connsiteY666" fmla="*/ 283259 h 937896"/>
                <a:gd name="connsiteX667" fmla="*/ 3006553 w 3532283"/>
                <a:gd name="connsiteY667" fmla="*/ 276348 h 937896"/>
                <a:gd name="connsiteX668" fmla="*/ 3006478 w 3532283"/>
                <a:gd name="connsiteY668" fmla="*/ 276573 h 937896"/>
                <a:gd name="connsiteX669" fmla="*/ 3006403 w 3532283"/>
                <a:gd name="connsiteY669" fmla="*/ 276799 h 937896"/>
                <a:gd name="connsiteX670" fmla="*/ 3006178 w 3532283"/>
                <a:gd name="connsiteY670" fmla="*/ 277174 h 937896"/>
                <a:gd name="connsiteX671" fmla="*/ 3005802 w 3532283"/>
                <a:gd name="connsiteY671" fmla="*/ 277550 h 937896"/>
                <a:gd name="connsiteX672" fmla="*/ 3005201 w 3532283"/>
                <a:gd name="connsiteY672" fmla="*/ 278001 h 937896"/>
                <a:gd name="connsiteX673" fmla="*/ 3004901 w 3532283"/>
                <a:gd name="connsiteY673" fmla="*/ 278151 h 937896"/>
                <a:gd name="connsiteX674" fmla="*/ 2987925 w 3532283"/>
                <a:gd name="connsiteY674" fmla="*/ 282132 h 937896"/>
                <a:gd name="connsiteX675" fmla="*/ 2984920 w 3532283"/>
                <a:gd name="connsiteY675" fmla="*/ 280179 h 937896"/>
                <a:gd name="connsiteX676" fmla="*/ 2980414 w 3532283"/>
                <a:gd name="connsiteY676" fmla="*/ 259222 h 937896"/>
                <a:gd name="connsiteX677" fmla="*/ 2981916 w 3532283"/>
                <a:gd name="connsiteY677" fmla="*/ 256743 h 937896"/>
                <a:gd name="connsiteX678" fmla="*/ 2998892 w 3532283"/>
                <a:gd name="connsiteY678" fmla="*/ 252762 h 937896"/>
                <a:gd name="connsiteX679" fmla="*/ 3001896 w 3532283"/>
                <a:gd name="connsiteY679" fmla="*/ 254264 h 937896"/>
                <a:gd name="connsiteX680" fmla="*/ 3006403 w 3532283"/>
                <a:gd name="connsiteY680" fmla="*/ 275221 h 937896"/>
                <a:gd name="connsiteX681" fmla="*/ 3006553 w 3532283"/>
                <a:gd name="connsiteY681" fmla="*/ 275973 h 937896"/>
                <a:gd name="connsiteX682" fmla="*/ 3006553 w 3532283"/>
                <a:gd name="connsiteY682" fmla="*/ 276348 h 937896"/>
                <a:gd name="connsiteX683" fmla="*/ 3167525 w 3532283"/>
                <a:gd name="connsiteY683" fmla="*/ 303540 h 937896"/>
                <a:gd name="connsiteX684" fmla="*/ 3167074 w 3532283"/>
                <a:gd name="connsiteY684" fmla="*/ 304066 h 937896"/>
                <a:gd name="connsiteX685" fmla="*/ 3166699 w 3532283"/>
                <a:gd name="connsiteY685" fmla="*/ 304441 h 937896"/>
                <a:gd name="connsiteX686" fmla="*/ 3166248 w 3532283"/>
                <a:gd name="connsiteY686" fmla="*/ 304817 h 937896"/>
                <a:gd name="connsiteX687" fmla="*/ 3165722 w 3532283"/>
                <a:gd name="connsiteY687" fmla="*/ 305192 h 937896"/>
                <a:gd name="connsiteX688" fmla="*/ 3165647 w 3532283"/>
                <a:gd name="connsiteY688" fmla="*/ 305267 h 937896"/>
                <a:gd name="connsiteX689" fmla="*/ 3165196 w 3532283"/>
                <a:gd name="connsiteY689" fmla="*/ 305568 h 937896"/>
                <a:gd name="connsiteX690" fmla="*/ 3164295 w 3532283"/>
                <a:gd name="connsiteY690" fmla="*/ 306019 h 937896"/>
                <a:gd name="connsiteX691" fmla="*/ 3163318 w 3532283"/>
                <a:gd name="connsiteY691" fmla="*/ 306394 h 937896"/>
                <a:gd name="connsiteX692" fmla="*/ 3162492 w 3532283"/>
                <a:gd name="connsiteY692" fmla="*/ 306619 h 937896"/>
                <a:gd name="connsiteX693" fmla="*/ 3126587 w 3532283"/>
                <a:gd name="connsiteY693" fmla="*/ 315483 h 937896"/>
                <a:gd name="connsiteX694" fmla="*/ 3117573 w 3532283"/>
                <a:gd name="connsiteY694" fmla="*/ 317511 h 937896"/>
                <a:gd name="connsiteX695" fmla="*/ 3112090 w 3532283"/>
                <a:gd name="connsiteY695" fmla="*/ 316535 h 937896"/>
                <a:gd name="connsiteX696" fmla="*/ 3108560 w 3532283"/>
                <a:gd name="connsiteY696" fmla="*/ 312028 h 937896"/>
                <a:gd name="connsiteX697" fmla="*/ 3084673 w 3532283"/>
                <a:gd name="connsiteY697" fmla="*/ 212801 h 937896"/>
                <a:gd name="connsiteX698" fmla="*/ 3085649 w 3532283"/>
                <a:gd name="connsiteY698" fmla="*/ 206792 h 937896"/>
                <a:gd name="connsiteX699" fmla="*/ 3090607 w 3532283"/>
                <a:gd name="connsiteY699" fmla="*/ 203787 h 937896"/>
                <a:gd name="connsiteX700" fmla="*/ 3126512 w 3532283"/>
                <a:gd name="connsiteY700" fmla="*/ 194848 h 937896"/>
                <a:gd name="connsiteX701" fmla="*/ 3135526 w 3532283"/>
                <a:gd name="connsiteY701" fmla="*/ 192820 h 937896"/>
                <a:gd name="connsiteX702" fmla="*/ 3141009 w 3532283"/>
                <a:gd name="connsiteY702" fmla="*/ 193797 h 937896"/>
                <a:gd name="connsiteX703" fmla="*/ 3144465 w 3532283"/>
                <a:gd name="connsiteY703" fmla="*/ 198304 h 937896"/>
                <a:gd name="connsiteX704" fmla="*/ 3168426 w 3532283"/>
                <a:gd name="connsiteY704" fmla="*/ 297455 h 937896"/>
                <a:gd name="connsiteX705" fmla="*/ 3167525 w 3532283"/>
                <a:gd name="connsiteY705" fmla="*/ 303540 h 937896"/>
                <a:gd name="connsiteX706" fmla="*/ 3296122 w 3532283"/>
                <a:gd name="connsiteY706" fmla="*/ 232256 h 937896"/>
                <a:gd name="connsiteX707" fmla="*/ 3290113 w 3532283"/>
                <a:gd name="connsiteY707" fmla="*/ 205815 h 937896"/>
                <a:gd name="connsiteX708" fmla="*/ 3315051 w 3532283"/>
                <a:gd name="connsiteY708" fmla="*/ 199355 h 937896"/>
                <a:gd name="connsiteX709" fmla="*/ 3317680 w 3532283"/>
                <a:gd name="connsiteY709" fmla="*/ 201534 h 937896"/>
                <a:gd name="connsiteX710" fmla="*/ 3319107 w 3532283"/>
                <a:gd name="connsiteY710" fmla="*/ 202811 h 937896"/>
                <a:gd name="connsiteX711" fmla="*/ 3319933 w 3532283"/>
                <a:gd name="connsiteY711" fmla="*/ 203637 h 937896"/>
                <a:gd name="connsiteX712" fmla="*/ 3320835 w 3532283"/>
                <a:gd name="connsiteY712" fmla="*/ 204538 h 937896"/>
                <a:gd name="connsiteX713" fmla="*/ 3321736 w 3532283"/>
                <a:gd name="connsiteY713" fmla="*/ 205440 h 937896"/>
                <a:gd name="connsiteX714" fmla="*/ 3322712 w 3532283"/>
                <a:gd name="connsiteY714" fmla="*/ 206491 h 937896"/>
                <a:gd name="connsiteX715" fmla="*/ 3331125 w 3532283"/>
                <a:gd name="connsiteY715" fmla="*/ 216557 h 937896"/>
                <a:gd name="connsiteX716" fmla="*/ 3332327 w 3532283"/>
                <a:gd name="connsiteY716" fmla="*/ 218059 h 937896"/>
                <a:gd name="connsiteX717" fmla="*/ 3339914 w 3532283"/>
                <a:gd name="connsiteY717" fmla="*/ 228425 h 937896"/>
                <a:gd name="connsiteX718" fmla="*/ 3340365 w 3532283"/>
                <a:gd name="connsiteY718" fmla="*/ 229026 h 937896"/>
                <a:gd name="connsiteX719" fmla="*/ 3342242 w 3532283"/>
                <a:gd name="connsiteY719" fmla="*/ 231730 h 937896"/>
                <a:gd name="connsiteX720" fmla="*/ 3342543 w 3532283"/>
                <a:gd name="connsiteY720" fmla="*/ 232180 h 937896"/>
                <a:gd name="connsiteX721" fmla="*/ 3343369 w 3532283"/>
                <a:gd name="connsiteY721" fmla="*/ 233382 h 937896"/>
                <a:gd name="connsiteX722" fmla="*/ 3343519 w 3532283"/>
                <a:gd name="connsiteY722" fmla="*/ 233608 h 937896"/>
                <a:gd name="connsiteX723" fmla="*/ 3343670 w 3532283"/>
                <a:gd name="connsiteY723" fmla="*/ 233758 h 937896"/>
                <a:gd name="connsiteX724" fmla="*/ 3296122 w 3532283"/>
                <a:gd name="connsiteY724" fmla="*/ 232256 h 937896"/>
                <a:gd name="connsiteX725" fmla="*/ 3353885 w 3532283"/>
                <a:gd name="connsiteY725" fmla="*/ 231730 h 937896"/>
                <a:gd name="connsiteX726" fmla="*/ 3323464 w 3532283"/>
                <a:gd name="connsiteY726" fmla="*/ 198304 h 937896"/>
                <a:gd name="connsiteX727" fmla="*/ 3345923 w 3532283"/>
                <a:gd name="connsiteY727" fmla="*/ 197327 h 937896"/>
                <a:gd name="connsiteX728" fmla="*/ 3381753 w 3532283"/>
                <a:gd name="connsiteY728" fmla="*/ 224218 h 937896"/>
                <a:gd name="connsiteX729" fmla="*/ 3353885 w 3532283"/>
                <a:gd name="connsiteY729" fmla="*/ 231730 h 937896"/>
                <a:gd name="connsiteX730" fmla="*/ 3384307 w 3532283"/>
                <a:gd name="connsiteY730" fmla="*/ 222265 h 937896"/>
                <a:gd name="connsiteX731" fmla="*/ 3350430 w 3532283"/>
                <a:gd name="connsiteY731" fmla="*/ 196351 h 937896"/>
                <a:gd name="connsiteX732" fmla="*/ 3418709 w 3532283"/>
                <a:gd name="connsiteY732" fmla="*/ 229777 h 937896"/>
                <a:gd name="connsiteX733" fmla="*/ 3384307 w 3532283"/>
                <a:gd name="connsiteY733" fmla="*/ 222265 h 937896"/>
                <a:gd name="connsiteX734" fmla="*/ 903634 w 3532283"/>
                <a:gd name="connsiteY734" fmla="*/ 749422 h 937896"/>
                <a:gd name="connsiteX735" fmla="*/ 903634 w 3532283"/>
                <a:gd name="connsiteY735" fmla="*/ 749422 h 937896"/>
                <a:gd name="connsiteX736" fmla="*/ 903634 w 3532283"/>
                <a:gd name="connsiteY736" fmla="*/ 749422 h 937896"/>
                <a:gd name="connsiteX737" fmla="*/ 903634 w 3532283"/>
                <a:gd name="connsiteY737" fmla="*/ 749422 h 937896"/>
                <a:gd name="connsiteX738" fmla="*/ 903634 w 3532283"/>
                <a:gd name="connsiteY738" fmla="*/ 749422 h 937896"/>
                <a:gd name="connsiteX739" fmla="*/ 903634 w 3532283"/>
                <a:gd name="connsiteY739" fmla="*/ 749422 h 937896"/>
                <a:gd name="connsiteX740" fmla="*/ 903634 w 3532283"/>
                <a:gd name="connsiteY740" fmla="*/ 749422 h 937896"/>
                <a:gd name="connsiteX741" fmla="*/ 903634 w 3532283"/>
                <a:gd name="connsiteY741" fmla="*/ 749422 h 937896"/>
                <a:gd name="connsiteX742" fmla="*/ 903634 w 3532283"/>
                <a:gd name="connsiteY742" fmla="*/ 749422 h 937896"/>
                <a:gd name="connsiteX743" fmla="*/ 903634 w 3532283"/>
                <a:gd name="connsiteY743" fmla="*/ 749422 h 937896"/>
                <a:gd name="connsiteX744" fmla="*/ 903634 w 3532283"/>
                <a:gd name="connsiteY744" fmla="*/ 749422 h 937896"/>
                <a:gd name="connsiteX745" fmla="*/ 903634 w 3532283"/>
                <a:gd name="connsiteY745" fmla="*/ 749422 h 937896"/>
                <a:gd name="connsiteX746" fmla="*/ 903634 w 3532283"/>
                <a:gd name="connsiteY746" fmla="*/ 749422 h 937896"/>
                <a:gd name="connsiteX747" fmla="*/ 903634 w 3532283"/>
                <a:gd name="connsiteY747" fmla="*/ 749422 h 937896"/>
                <a:gd name="connsiteX748" fmla="*/ 903634 w 3532283"/>
                <a:gd name="connsiteY748" fmla="*/ 749422 h 937896"/>
                <a:gd name="connsiteX749" fmla="*/ 903634 w 3532283"/>
                <a:gd name="connsiteY749" fmla="*/ 749422 h 937896"/>
                <a:gd name="connsiteX750" fmla="*/ 903634 w 3532283"/>
                <a:gd name="connsiteY750" fmla="*/ 749422 h 937896"/>
                <a:gd name="connsiteX751" fmla="*/ 903634 w 3532283"/>
                <a:gd name="connsiteY751" fmla="*/ 749422 h 937896"/>
                <a:gd name="connsiteX752" fmla="*/ 903634 w 3532283"/>
                <a:gd name="connsiteY752" fmla="*/ 749422 h 937896"/>
                <a:gd name="connsiteX753" fmla="*/ 903634 w 3532283"/>
                <a:gd name="connsiteY753" fmla="*/ 749422 h 937896"/>
                <a:gd name="connsiteX754" fmla="*/ 903634 w 3532283"/>
                <a:gd name="connsiteY754" fmla="*/ 749422 h 937896"/>
                <a:gd name="connsiteX755" fmla="*/ 903634 w 3532283"/>
                <a:gd name="connsiteY755" fmla="*/ 749422 h 937896"/>
                <a:gd name="connsiteX756" fmla="*/ 903634 w 3532283"/>
                <a:gd name="connsiteY756" fmla="*/ 749422 h 937896"/>
                <a:gd name="connsiteX757" fmla="*/ 903634 w 3532283"/>
                <a:gd name="connsiteY757" fmla="*/ 749422 h 937896"/>
                <a:gd name="connsiteX758" fmla="*/ 903634 w 3532283"/>
                <a:gd name="connsiteY758" fmla="*/ 749422 h 937896"/>
                <a:gd name="connsiteX759" fmla="*/ 903634 w 3532283"/>
                <a:gd name="connsiteY759" fmla="*/ 749422 h 937896"/>
                <a:gd name="connsiteX760" fmla="*/ 903634 w 3532283"/>
                <a:gd name="connsiteY760" fmla="*/ 749422 h 937896"/>
                <a:gd name="connsiteX761" fmla="*/ 903634 w 3532283"/>
                <a:gd name="connsiteY761" fmla="*/ 749422 h 937896"/>
                <a:gd name="connsiteX762" fmla="*/ 903634 w 3532283"/>
                <a:gd name="connsiteY762" fmla="*/ 749422 h 937896"/>
                <a:gd name="connsiteX763" fmla="*/ 903634 w 3532283"/>
                <a:gd name="connsiteY763" fmla="*/ 749422 h 937896"/>
                <a:gd name="connsiteX764" fmla="*/ 903634 w 3532283"/>
                <a:gd name="connsiteY764" fmla="*/ 749422 h 937896"/>
                <a:gd name="connsiteX765" fmla="*/ 903634 w 3532283"/>
                <a:gd name="connsiteY765" fmla="*/ 749422 h 937896"/>
                <a:gd name="connsiteX766" fmla="*/ 903634 w 3532283"/>
                <a:gd name="connsiteY766" fmla="*/ 749422 h 937896"/>
                <a:gd name="connsiteX767" fmla="*/ 903634 w 3532283"/>
                <a:gd name="connsiteY767" fmla="*/ 749422 h 937896"/>
                <a:gd name="connsiteX768" fmla="*/ 903634 w 3532283"/>
                <a:gd name="connsiteY768" fmla="*/ 749422 h 937896"/>
                <a:gd name="connsiteX769" fmla="*/ 903634 w 3532283"/>
                <a:gd name="connsiteY769" fmla="*/ 749422 h 937896"/>
                <a:gd name="connsiteX770" fmla="*/ 903634 w 3532283"/>
                <a:gd name="connsiteY770" fmla="*/ 749422 h 937896"/>
                <a:gd name="connsiteX771" fmla="*/ 903634 w 3532283"/>
                <a:gd name="connsiteY771" fmla="*/ 749422 h 937896"/>
                <a:gd name="connsiteX772" fmla="*/ 903634 w 3532283"/>
                <a:gd name="connsiteY772" fmla="*/ 749422 h 937896"/>
                <a:gd name="connsiteX773" fmla="*/ 903634 w 3532283"/>
                <a:gd name="connsiteY773" fmla="*/ 749422 h 937896"/>
                <a:gd name="connsiteX774" fmla="*/ 903634 w 3532283"/>
                <a:gd name="connsiteY774" fmla="*/ 749422 h 937896"/>
                <a:gd name="connsiteX775" fmla="*/ 903634 w 3532283"/>
                <a:gd name="connsiteY775" fmla="*/ 749422 h 937896"/>
                <a:gd name="connsiteX776" fmla="*/ 903634 w 3532283"/>
                <a:gd name="connsiteY776" fmla="*/ 749422 h 937896"/>
                <a:gd name="connsiteX777" fmla="*/ 903634 w 3532283"/>
                <a:gd name="connsiteY777" fmla="*/ 749422 h 937896"/>
                <a:gd name="connsiteX778" fmla="*/ 903634 w 3532283"/>
                <a:gd name="connsiteY778" fmla="*/ 749422 h 937896"/>
                <a:gd name="connsiteX779" fmla="*/ 903634 w 3532283"/>
                <a:gd name="connsiteY779" fmla="*/ 749422 h 937896"/>
                <a:gd name="connsiteX780" fmla="*/ 903634 w 3532283"/>
                <a:gd name="connsiteY780" fmla="*/ 749422 h 937896"/>
                <a:gd name="connsiteX781" fmla="*/ 903634 w 3532283"/>
                <a:gd name="connsiteY781" fmla="*/ 749422 h 937896"/>
                <a:gd name="connsiteX782" fmla="*/ 903634 w 3532283"/>
                <a:gd name="connsiteY782" fmla="*/ 749422 h 937896"/>
                <a:gd name="connsiteX783" fmla="*/ 903634 w 3532283"/>
                <a:gd name="connsiteY783" fmla="*/ 749422 h 937896"/>
                <a:gd name="connsiteX784" fmla="*/ 903634 w 3532283"/>
                <a:gd name="connsiteY784" fmla="*/ 749422 h 937896"/>
                <a:gd name="connsiteX785" fmla="*/ 903634 w 3532283"/>
                <a:gd name="connsiteY785" fmla="*/ 749422 h 937896"/>
                <a:gd name="connsiteX786" fmla="*/ 903634 w 3532283"/>
                <a:gd name="connsiteY786" fmla="*/ 749422 h 937896"/>
                <a:gd name="connsiteX787" fmla="*/ 903634 w 3532283"/>
                <a:gd name="connsiteY787" fmla="*/ 749422 h 937896"/>
                <a:gd name="connsiteX788" fmla="*/ 903634 w 3532283"/>
                <a:gd name="connsiteY788" fmla="*/ 749422 h 937896"/>
                <a:gd name="connsiteX789" fmla="*/ 903634 w 3532283"/>
                <a:gd name="connsiteY789" fmla="*/ 749422 h 937896"/>
                <a:gd name="connsiteX790" fmla="*/ 903634 w 3532283"/>
                <a:gd name="connsiteY790" fmla="*/ 749422 h 937896"/>
                <a:gd name="connsiteX791" fmla="*/ 903634 w 3532283"/>
                <a:gd name="connsiteY791" fmla="*/ 749422 h 937896"/>
                <a:gd name="connsiteX792" fmla="*/ 903634 w 3532283"/>
                <a:gd name="connsiteY792" fmla="*/ 749422 h 937896"/>
                <a:gd name="connsiteX793" fmla="*/ 903634 w 3532283"/>
                <a:gd name="connsiteY793" fmla="*/ 749422 h 937896"/>
                <a:gd name="connsiteX794" fmla="*/ 903634 w 3532283"/>
                <a:gd name="connsiteY794" fmla="*/ 749422 h 937896"/>
                <a:gd name="connsiteX795" fmla="*/ 903634 w 3532283"/>
                <a:gd name="connsiteY795" fmla="*/ 749422 h 937896"/>
                <a:gd name="connsiteX796" fmla="*/ 903634 w 3532283"/>
                <a:gd name="connsiteY796" fmla="*/ 749422 h 937896"/>
                <a:gd name="connsiteX797" fmla="*/ 903634 w 3532283"/>
                <a:gd name="connsiteY797" fmla="*/ 749422 h 937896"/>
                <a:gd name="connsiteX798" fmla="*/ 903634 w 3532283"/>
                <a:gd name="connsiteY798" fmla="*/ 749422 h 937896"/>
                <a:gd name="connsiteX799" fmla="*/ 903634 w 3532283"/>
                <a:gd name="connsiteY799" fmla="*/ 749422 h 937896"/>
                <a:gd name="connsiteX800" fmla="*/ 903634 w 3532283"/>
                <a:gd name="connsiteY800" fmla="*/ 749422 h 937896"/>
                <a:gd name="connsiteX801" fmla="*/ 903634 w 3532283"/>
                <a:gd name="connsiteY801" fmla="*/ 749422 h 937896"/>
                <a:gd name="connsiteX802" fmla="*/ 903634 w 3532283"/>
                <a:gd name="connsiteY802" fmla="*/ 749422 h 937896"/>
                <a:gd name="connsiteX803" fmla="*/ 903634 w 3532283"/>
                <a:gd name="connsiteY803" fmla="*/ 749422 h 937896"/>
                <a:gd name="connsiteX804" fmla="*/ 903634 w 3532283"/>
                <a:gd name="connsiteY804" fmla="*/ 749422 h 937896"/>
                <a:gd name="connsiteX805" fmla="*/ 903634 w 3532283"/>
                <a:gd name="connsiteY805" fmla="*/ 749422 h 937896"/>
                <a:gd name="connsiteX806" fmla="*/ 903634 w 3532283"/>
                <a:gd name="connsiteY806" fmla="*/ 749422 h 937896"/>
                <a:gd name="connsiteX807" fmla="*/ 903634 w 3532283"/>
                <a:gd name="connsiteY807" fmla="*/ 749422 h 937896"/>
                <a:gd name="connsiteX808" fmla="*/ 903634 w 3532283"/>
                <a:gd name="connsiteY808" fmla="*/ 749422 h 937896"/>
                <a:gd name="connsiteX809" fmla="*/ 903634 w 3532283"/>
                <a:gd name="connsiteY809" fmla="*/ 749422 h 937896"/>
                <a:gd name="connsiteX810" fmla="*/ 903634 w 3532283"/>
                <a:gd name="connsiteY810" fmla="*/ 749422 h 937896"/>
                <a:gd name="connsiteX811" fmla="*/ 903634 w 3532283"/>
                <a:gd name="connsiteY811" fmla="*/ 749422 h 937896"/>
                <a:gd name="connsiteX812" fmla="*/ 903634 w 3532283"/>
                <a:gd name="connsiteY812" fmla="*/ 749422 h 937896"/>
                <a:gd name="connsiteX813" fmla="*/ 903634 w 3532283"/>
                <a:gd name="connsiteY813" fmla="*/ 749422 h 937896"/>
                <a:gd name="connsiteX814" fmla="*/ 903634 w 3532283"/>
                <a:gd name="connsiteY814" fmla="*/ 749422 h 93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</a:cxnLst>
              <a:rect l="l" t="t" r="r" b="b"/>
              <a:pathLst>
                <a:path w="3532283" h="937896">
                  <a:moveTo>
                    <a:pt x="903634" y="749422"/>
                  </a:moveTo>
                  <a:cubicBezTo>
                    <a:pt x="903634" y="749422"/>
                    <a:pt x="903634" y="749422"/>
                    <a:pt x="903634" y="749422"/>
                  </a:cubicBezTo>
                  <a:lnTo>
                    <a:pt x="903634" y="749422"/>
                  </a:lnTo>
                  <a:cubicBezTo>
                    <a:pt x="903634" y="749422"/>
                    <a:pt x="903634" y="749422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3453638" y="240744"/>
                  </a:moveTo>
                  <a:cubicBezTo>
                    <a:pt x="3319558" y="166981"/>
                    <a:pt x="3236330" y="152559"/>
                    <a:pt x="3078814" y="174492"/>
                  </a:cubicBezTo>
                  <a:cubicBezTo>
                    <a:pt x="3075284" y="175018"/>
                    <a:pt x="1758442" y="465563"/>
                    <a:pt x="1758442" y="465563"/>
                  </a:cubicBezTo>
                  <a:lnTo>
                    <a:pt x="1758442" y="466089"/>
                  </a:lnTo>
                  <a:lnTo>
                    <a:pt x="1516197" y="394354"/>
                  </a:lnTo>
                  <a:lnTo>
                    <a:pt x="1379637" y="353491"/>
                  </a:lnTo>
                  <a:lnTo>
                    <a:pt x="867729" y="201984"/>
                  </a:lnTo>
                  <a:lnTo>
                    <a:pt x="676861" y="0"/>
                  </a:lnTo>
                  <a:lnTo>
                    <a:pt x="630966" y="10967"/>
                  </a:lnTo>
                  <a:lnTo>
                    <a:pt x="742662" y="224293"/>
                  </a:lnTo>
                  <a:lnTo>
                    <a:pt x="1038690" y="385265"/>
                  </a:lnTo>
                  <a:lnTo>
                    <a:pt x="1093975" y="410203"/>
                  </a:lnTo>
                  <a:lnTo>
                    <a:pt x="1158273" y="397283"/>
                  </a:lnTo>
                  <a:lnTo>
                    <a:pt x="1264937" y="446108"/>
                  </a:lnTo>
                  <a:lnTo>
                    <a:pt x="1251942" y="449113"/>
                  </a:lnTo>
                  <a:lnTo>
                    <a:pt x="1139795" y="403217"/>
                  </a:lnTo>
                  <a:lnTo>
                    <a:pt x="1082482" y="436644"/>
                  </a:lnTo>
                  <a:lnTo>
                    <a:pt x="1071516" y="447085"/>
                  </a:lnTo>
                  <a:lnTo>
                    <a:pt x="1083985" y="454521"/>
                  </a:lnTo>
                  <a:lnTo>
                    <a:pt x="1095928" y="448061"/>
                  </a:lnTo>
                  <a:lnTo>
                    <a:pt x="1087440" y="476454"/>
                  </a:lnTo>
                  <a:lnTo>
                    <a:pt x="1170217" y="527307"/>
                  </a:lnTo>
                  <a:lnTo>
                    <a:pt x="1128828" y="566217"/>
                  </a:lnTo>
                  <a:lnTo>
                    <a:pt x="1207098" y="540753"/>
                  </a:lnTo>
                  <a:lnTo>
                    <a:pt x="1271397" y="580113"/>
                  </a:lnTo>
                  <a:lnTo>
                    <a:pt x="985809" y="648393"/>
                  </a:lnTo>
                  <a:cubicBezTo>
                    <a:pt x="753028" y="703677"/>
                    <a:pt x="770004" y="646365"/>
                    <a:pt x="555175" y="481863"/>
                  </a:cubicBezTo>
                  <a:lnTo>
                    <a:pt x="356346" y="329980"/>
                  </a:lnTo>
                  <a:lnTo>
                    <a:pt x="215280" y="360402"/>
                  </a:lnTo>
                  <a:lnTo>
                    <a:pt x="432137" y="794041"/>
                  </a:lnTo>
                  <a:lnTo>
                    <a:pt x="107189" y="745667"/>
                  </a:lnTo>
                  <a:lnTo>
                    <a:pt x="0" y="762643"/>
                  </a:lnTo>
                  <a:lnTo>
                    <a:pt x="358374" y="852856"/>
                  </a:lnTo>
                  <a:lnTo>
                    <a:pt x="283108" y="894244"/>
                  </a:lnTo>
                  <a:lnTo>
                    <a:pt x="287615" y="913699"/>
                  </a:lnTo>
                  <a:cubicBezTo>
                    <a:pt x="597615" y="952083"/>
                    <a:pt x="859316" y="939614"/>
                    <a:pt x="1171794" y="912197"/>
                  </a:cubicBezTo>
                  <a:lnTo>
                    <a:pt x="1379637" y="864874"/>
                  </a:lnTo>
                  <a:lnTo>
                    <a:pt x="1500723" y="836931"/>
                  </a:lnTo>
                  <a:cubicBezTo>
                    <a:pt x="1505680" y="836931"/>
                    <a:pt x="1511164" y="836481"/>
                    <a:pt x="1516197" y="836481"/>
                  </a:cubicBezTo>
                  <a:cubicBezTo>
                    <a:pt x="1595443" y="832500"/>
                    <a:pt x="1710068" y="814021"/>
                    <a:pt x="1836186" y="783600"/>
                  </a:cubicBezTo>
                  <a:cubicBezTo>
                    <a:pt x="1901987" y="768126"/>
                    <a:pt x="1963807" y="750699"/>
                    <a:pt x="2018115" y="732747"/>
                  </a:cubicBezTo>
                  <a:lnTo>
                    <a:pt x="2019092" y="742737"/>
                  </a:lnTo>
                  <a:cubicBezTo>
                    <a:pt x="2009627" y="745216"/>
                    <a:pt x="2007599" y="773685"/>
                    <a:pt x="2015561" y="806059"/>
                  </a:cubicBezTo>
                  <a:cubicBezTo>
                    <a:pt x="2023073" y="838434"/>
                    <a:pt x="2037495" y="862846"/>
                    <a:pt x="2047485" y="860367"/>
                  </a:cubicBezTo>
                  <a:cubicBezTo>
                    <a:pt x="2048011" y="860367"/>
                    <a:pt x="2048011" y="860367"/>
                    <a:pt x="2048461" y="859842"/>
                  </a:cubicBezTo>
                  <a:lnTo>
                    <a:pt x="2210935" y="845870"/>
                  </a:lnTo>
                  <a:cubicBezTo>
                    <a:pt x="2258784" y="841889"/>
                    <a:pt x="2371982" y="837382"/>
                    <a:pt x="2407812" y="796520"/>
                  </a:cubicBezTo>
                  <a:cubicBezTo>
                    <a:pt x="2414797" y="790510"/>
                    <a:pt x="2414272" y="760164"/>
                    <a:pt x="2405784" y="724785"/>
                  </a:cubicBezTo>
                  <a:cubicBezTo>
                    <a:pt x="2396770" y="687377"/>
                    <a:pt x="2381822" y="658984"/>
                    <a:pt x="2372883" y="660937"/>
                  </a:cubicBezTo>
                  <a:lnTo>
                    <a:pt x="2372433" y="659960"/>
                  </a:lnTo>
                  <a:lnTo>
                    <a:pt x="2315120" y="664918"/>
                  </a:lnTo>
                  <a:lnTo>
                    <a:pt x="2410816" y="617070"/>
                  </a:lnTo>
                  <a:lnTo>
                    <a:pt x="3132071" y="456098"/>
                  </a:lnTo>
                  <a:cubicBezTo>
                    <a:pt x="3178417" y="449113"/>
                    <a:pt x="3228744" y="439648"/>
                    <a:pt x="3278094" y="427705"/>
                  </a:cubicBezTo>
                  <a:cubicBezTo>
                    <a:pt x="3430127" y="391274"/>
                    <a:pt x="3523345" y="346956"/>
                    <a:pt x="3532283" y="305568"/>
                  </a:cubicBezTo>
                  <a:lnTo>
                    <a:pt x="3532283" y="291596"/>
                  </a:lnTo>
                  <a:cubicBezTo>
                    <a:pt x="3527326" y="271616"/>
                    <a:pt x="3498932" y="252161"/>
                    <a:pt x="3453638" y="240744"/>
                  </a:cubicBezTo>
                  <a:close/>
                  <a:moveTo>
                    <a:pt x="809890" y="825889"/>
                  </a:moveTo>
                  <a:cubicBezTo>
                    <a:pt x="808914" y="827842"/>
                    <a:pt x="807411" y="828894"/>
                    <a:pt x="805909" y="829420"/>
                  </a:cubicBezTo>
                  <a:lnTo>
                    <a:pt x="779018" y="835880"/>
                  </a:lnTo>
                  <a:lnTo>
                    <a:pt x="768051" y="838359"/>
                  </a:lnTo>
                  <a:cubicBezTo>
                    <a:pt x="766098" y="838884"/>
                    <a:pt x="764596" y="838359"/>
                    <a:pt x="763093" y="837382"/>
                  </a:cubicBezTo>
                  <a:cubicBezTo>
                    <a:pt x="761591" y="836406"/>
                    <a:pt x="760615" y="834378"/>
                    <a:pt x="760089" y="832425"/>
                  </a:cubicBezTo>
                  <a:lnTo>
                    <a:pt x="748146" y="766098"/>
                  </a:lnTo>
                  <a:lnTo>
                    <a:pt x="747620" y="723207"/>
                  </a:lnTo>
                  <a:cubicBezTo>
                    <a:pt x="747620" y="722456"/>
                    <a:pt x="747620" y="721705"/>
                    <a:pt x="747695" y="720954"/>
                  </a:cubicBezTo>
                  <a:cubicBezTo>
                    <a:pt x="747770" y="720428"/>
                    <a:pt x="747770" y="719977"/>
                    <a:pt x="747920" y="719452"/>
                  </a:cubicBezTo>
                  <a:cubicBezTo>
                    <a:pt x="747995" y="719226"/>
                    <a:pt x="747995" y="718926"/>
                    <a:pt x="748070" y="718700"/>
                  </a:cubicBezTo>
                  <a:cubicBezTo>
                    <a:pt x="748221" y="718175"/>
                    <a:pt x="748446" y="717724"/>
                    <a:pt x="748671" y="717198"/>
                  </a:cubicBezTo>
                  <a:cubicBezTo>
                    <a:pt x="748822" y="716823"/>
                    <a:pt x="748972" y="716447"/>
                    <a:pt x="749197" y="716146"/>
                  </a:cubicBezTo>
                  <a:cubicBezTo>
                    <a:pt x="749873" y="715245"/>
                    <a:pt x="751000" y="714569"/>
                    <a:pt x="752127" y="714194"/>
                  </a:cubicBezTo>
                  <a:lnTo>
                    <a:pt x="779018" y="707734"/>
                  </a:lnTo>
                  <a:lnTo>
                    <a:pt x="790510" y="705255"/>
                  </a:lnTo>
                  <a:cubicBezTo>
                    <a:pt x="792013" y="704729"/>
                    <a:pt x="793966" y="705255"/>
                    <a:pt x="795468" y="706231"/>
                  </a:cubicBezTo>
                  <a:cubicBezTo>
                    <a:pt x="796520" y="707208"/>
                    <a:pt x="797947" y="708710"/>
                    <a:pt x="798473" y="710738"/>
                  </a:cubicBezTo>
                  <a:lnTo>
                    <a:pt x="798473" y="753629"/>
                  </a:lnTo>
                  <a:lnTo>
                    <a:pt x="810416" y="820406"/>
                  </a:lnTo>
                  <a:cubicBezTo>
                    <a:pt x="810942" y="822434"/>
                    <a:pt x="810416" y="824387"/>
                    <a:pt x="809890" y="825889"/>
                  </a:cubicBezTo>
                  <a:close/>
                  <a:moveTo>
                    <a:pt x="891164" y="754080"/>
                  </a:moveTo>
                  <a:lnTo>
                    <a:pt x="873738" y="758061"/>
                  </a:lnTo>
                  <a:cubicBezTo>
                    <a:pt x="872761" y="758061"/>
                    <a:pt x="871259" y="757535"/>
                    <a:pt x="871259" y="756558"/>
                  </a:cubicBezTo>
                  <a:lnTo>
                    <a:pt x="866301" y="735151"/>
                  </a:lnTo>
                  <a:cubicBezTo>
                    <a:pt x="866301" y="734174"/>
                    <a:pt x="866827" y="733198"/>
                    <a:pt x="867804" y="732672"/>
                  </a:cubicBezTo>
                  <a:lnTo>
                    <a:pt x="885230" y="728691"/>
                  </a:lnTo>
                  <a:cubicBezTo>
                    <a:pt x="886207" y="728691"/>
                    <a:pt x="887709" y="729217"/>
                    <a:pt x="887709" y="730644"/>
                  </a:cubicBezTo>
                  <a:lnTo>
                    <a:pt x="892667" y="751601"/>
                  </a:lnTo>
                  <a:cubicBezTo>
                    <a:pt x="892667" y="752652"/>
                    <a:pt x="892141" y="753629"/>
                    <a:pt x="891164" y="754080"/>
                  </a:cubicBezTo>
                  <a:close/>
                  <a:moveTo>
                    <a:pt x="923088" y="746643"/>
                  </a:moveTo>
                  <a:lnTo>
                    <a:pt x="906112" y="750624"/>
                  </a:lnTo>
                  <a:cubicBezTo>
                    <a:pt x="905211" y="750925"/>
                    <a:pt x="904535" y="750699"/>
                    <a:pt x="904084" y="750249"/>
                  </a:cubicBezTo>
                  <a:cubicBezTo>
                    <a:pt x="904009" y="750174"/>
                    <a:pt x="903934" y="750098"/>
                    <a:pt x="903859" y="750023"/>
                  </a:cubicBezTo>
                  <a:cubicBezTo>
                    <a:pt x="903784" y="749948"/>
                    <a:pt x="903784" y="749873"/>
                    <a:pt x="903709" y="749798"/>
                  </a:cubicBezTo>
                  <a:cubicBezTo>
                    <a:pt x="903709" y="749798"/>
                    <a:pt x="903709" y="749723"/>
                    <a:pt x="903709" y="749723"/>
                  </a:cubicBezTo>
                  <a:cubicBezTo>
                    <a:pt x="903709" y="749648"/>
                    <a:pt x="903634" y="749648"/>
                    <a:pt x="903634" y="749573"/>
                  </a:cubicBezTo>
                  <a:cubicBezTo>
                    <a:pt x="903634" y="749498"/>
                    <a:pt x="903634" y="749498"/>
                    <a:pt x="903634" y="749498"/>
                  </a:cubicBezTo>
                  <a:cubicBezTo>
                    <a:pt x="903634" y="749498"/>
                    <a:pt x="903634" y="749498"/>
                    <a:pt x="903634" y="749498"/>
                  </a:cubicBezTo>
                  <a:lnTo>
                    <a:pt x="903634" y="749498"/>
                  </a:lnTo>
                  <a:cubicBezTo>
                    <a:pt x="903634" y="749498"/>
                    <a:pt x="903634" y="749498"/>
                    <a:pt x="903634" y="749498"/>
                  </a:cubicBezTo>
                  <a:cubicBezTo>
                    <a:pt x="903558" y="749422"/>
                    <a:pt x="903558" y="749272"/>
                    <a:pt x="903558" y="749197"/>
                  </a:cubicBezTo>
                  <a:lnTo>
                    <a:pt x="898601" y="728240"/>
                  </a:lnTo>
                  <a:cubicBezTo>
                    <a:pt x="898300" y="727339"/>
                    <a:pt x="898526" y="726663"/>
                    <a:pt x="898976" y="726137"/>
                  </a:cubicBezTo>
                  <a:cubicBezTo>
                    <a:pt x="899052" y="726062"/>
                    <a:pt x="899127" y="725987"/>
                    <a:pt x="899202" y="725911"/>
                  </a:cubicBezTo>
                  <a:cubicBezTo>
                    <a:pt x="899352" y="725761"/>
                    <a:pt x="899502" y="725686"/>
                    <a:pt x="899653" y="725611"/>
                  </a:cubicBezTo>
                  <a:cubicBezTo>
                    <a:pt x="899803" y="725536"/>
                    <a:pt x="899953" y="725386"/>
                    <a:pt x="900103" y="725311"/>
                  </a:cubicBezTo>
                  <a:lnTo>
                    <a:pt x="917530" y="721329"/>
                  </a:lnTo>
                  <a:cubicBezTo>
                    <a:pt x="917905" y="721329"/>
                    <a:pt x="918281" y="721405"/>
                    <a:pt x="918657" y="721555"/>
                  </a:cubicBezTo>
                  <a:cubicBezTo>
                    <a:pt x="918882" y="721705"/>
                    <a:pt x="919107" y="721855"/>
                    <a:pt x="919333" y="722005"/>
                  </a:cubicBezTo>
                  <a:cubicBezTo>
                    <a:pt x="919483" y="722156"/>
                    <a:pt x="919558" y="722306"/>
                    <a:pt x="919708" y="722456"/>
                  </a:cubicBezTo>
                  <a:cubicBezTo>
                    <a:pt x="919783" y="722531"/>
                    <a:pt x="919858" y="722681"/>
                    <a:pt x="919934" y="722832"/>
                  </a:cubicBezTo>
                  <a:cubicBezTo>
                    <a:pt x="920009" y="722982"/>
                    <a:pt x="920084" y="723132"/>
                    <a:pt x="920159" y="723358"/>
                  </a:cubicBezTo>
                  <a:lnTo>
                    <a:pt x="925117" y="744315"/>
                  </a:lnTo>
                  <a:cubicBezTo>
                    <a:pt x="925041" y="745141"/>
                    <a:pt x="924591" y="746117"/>
                    <a:pt x="923088" y="746643"/>
                  </a:cubicBezTo>
                  <a:close/>
                  <a:moveTo>
                    <a:pt x="955463" y="739132"/>
                  </a:moveTo>
                  <a:lnTo>
                    <a:pt x="938487" y="743113"/>
                  </a:lnTo>
                  <a:cubicBezTo>
                    <a:pt x="936985" y="743639"/>
                    <a:pt x="936008" y="742587"/>
                    <a:pt x="935482" y="741611"/>
                  </a:cubicBezTo>
                  <a:lnTo>
                    <a:pt x="930975" y="720653"/>
                  </a:lnTo>
                  <a:cubicBezTo>
                    <a:pt x="930900" y="720353"/>
                    <a:pt x="930825" y="720128"/>
                    <a:pt x="930825" y="719827"/>
                  </a:cubicBezTo>
                  <a:cubicBezTo>
                    <a:pt x="930825" y="719677"/>
                    <a:pt x="930825" y="719527"/>
                    <a:pt x="930900" y="719452"/>
                  </a:cubicBezTo>
                  <a:cubicBezTo>
                    <a:pt x="930975" y="719301"/>
                    <a:pt x="930975" y="719076"/>
                    <a:pt x="931051" y="718926"/>
                  </a:cubicBezTo>
                  <a:cubicBezTo>
                    <a:pt x="931126" y="718776"/>
                    <a:pt x="931201" y="718625"/>
                    <a:pt x="931276" y="718550"/>
                  </a:cubicBezTo>
                  <a:cubicBezTo>
                    <a:pt x="931351" y="718400"/>
                    <a:pt x="931501" y="718325"/>
                    <a:pt x="931576" y="718175"/>
                  </a:cubicBezTo>
                  <a:cubicBezTo>
                    <a:pt x="931727" y="718024"/>
                    <a:pt x="931952" y="717874"/>
                    <a:pt x="932177" y="717724"/>
                  </a:cubicBezTo>
                  <a:cubicBezTo>
                    <a:pt x="932252" y="717649"/>
                    <a:pt x="932403" y="717574"/>
                    <a:pt x="932478" y="717574"/>
                  </a:cubicBezTo>
                  <a:lnTo>
                    <a:pt x="949454" y="713593"/>
                  </a:lnTo>
                  <a:cubicBezTo>
                    <a:pt x="950956" y="713593"/>
                    <a:pt x="951932" y="714118"/>
                    <a:pt x="952458" y="715546"/>
                  </a:cubicBezTo>
                  <a:lnTo>
                    <a:pt x="956965" y="736503"/>
                  </a:lnTo>
                  <a:cubicBezTo>
                    <a:pt x="957416" y="737629"/>
                    <a:pt x="956439" y="739132"/>
                    <a:pt x="955463" y="739132"/>
                  </a:cubicBezTo>
                  <a:close/>
                  <a:moveTo>
                    <a:pt x="987837" y="731695"/>
                  </a:moveTo>
                  <a:lnTo>
                    <a:pt x="970411" y="735676"/>
                  </a:lnTo>
                  <a:cubicBezTo>
                    <a:pt x="969359" y="736202"/>
                    <a:pt x="968383" y="735151"/>
                    <a:pt x="967932" y="734174"/>
                  </a:cubicBezTo>
                  <a:lnTo>
                    <a:pt x="962974" y="713217"/>
                  </a:lnTo>
                  <a:cubicBezTo>
                    <a:pt x="962974" y="711715"/>
                    <a:pt x="963500" y="710738"/>
                    <a:pt x="965003" y="710212"/>
                  </a:cubicBezTo>
                  <a:lnTo>
                    <a:pt x="981979" y="706231"/>
                  </a:lnTo>
                  <a:cubicBezTo>
                    <a:pt x="982955" y="706231"/>
                    <a:pt x="984457" y="706757"/>
                    <a:pt x="984457" y="708259"/>
                  </a:cubicBezTo>
                  <a:lnTo>
                    <a:pt x="989490" y="729217"/>
                  </a:lnTo>
                  <a:cubicBezTo>
                    <a:pt x="989866" y="730193"/>
                    <a:pt x="988814" y="731695"/>
                    <a:pt x="987837" y="731695"/>
                  </a:cubicBezTo>
                  <a:close/>
                  <a:moveTo>
                    <a:pt x="1021714" y="722231"/>
                  </a:moveTo>
                  <a:cubicBezTo>
                    <a:pt x="1021639" y="722606"/>
                    <a:pt x="1021564" y="722982"/>
                    <a:pt x="1021339" y="723358"/>
                  </a:cubicBezTo>
                  <a:cubicBezTo>
                    <a:pt x="1021264" y="723508"/>
                    <a:pt x="1021189" y="723583"/>
                    <a:pt x="1021113" y="723733"/>
                  </a:cubicBezTo>
                  <a:cubicBezTo>
                    <a:pt x="1021113" y="723733"/>
                    <a:pt x="1021113" y="723733"/>
                    <a:pt x="1021113" y="723733"/>
                  </a:cubicBezTo>
                  <a:cubicBezTo>
                    <a:pt x="1021038" y="723808"/>
                    <a:pt x="1020963" y="723958"/>
                    <a:pt x="1020813" y="724034"/>
                  </a:cubicBezTo>
                  <a:cubicBezTo>
                    <a:pt x="1020588" y="724184"/>
                    <a:pt x="1020362" y="724259"/>
                    <a:pt x="1020137" y="724259"/>
                  </a:cubicBezTo>
                  <a:lnTo>
                    <a:pt x="1002710" y="728240"/>
                  </a:lnTo>
                  <a:cubicBezTo>
                    <a:pt x="1001734" y="728766"/>
                    <a:pt x="1000232" y="727714"/>
                    <a:pt x="1000232" y="726738"/>
                  </a:cubicBezTo>
                  <a:lnTo>
                    <a:pt x="995274" y="705781"/>
                  </a:lnTo>
                  <a:cubicBezTo>
                    <a:pt x="994748" y="704278"/>
                    <a:pt x="995800" y="703302"/>
                    <a:pt x="996776" y="702776"/>
                  </a:cubicBezTo>
                  <a:lnTo>
                    <a:pt x="1014203" y="699321"/>
                  </a:lnTo>
                  <a:cubicBezTo>
                    <a:pt x="1014278" y="699321"/>
                    <a:pt x="1014353" y="699246"/>
                    <a:pt x="1014428" y="699246"/>
                  </a:cubicBezTo>
                  <a:cubicBezTo>
                    <a:pt x="1014578" y="699171"/>
                    <a:pt x="1014729" y="699171"/>
                    <a:pt x="1014879" y="699171"/>
                  </a:cubicBezTo>
                  <a:cubicBezTo>
                    <a:pt x="1015179" y="699095"/>
                    <a:pt x="1015405" y="699171"/>
                    <a:pt x="1015705" y="699246"/>
                  </a:cubicBezTo>
                  <a:cubicBezTo>
                    <a:pt x="1015780" y="699321"/>
                    <a:pt x="1015931" y="699321"/>
                    <a:pt x="1016006" y="699396"/>
                  </a:cubicBezTo>
                  <a:cubicBezTo>
                    <a:pt x="1016081" y="699471"/>
                    <a:pt x="1016231" y="699546"/>
                    <a:pt x="1016306" y="699621"/>
                  </a:cubicBezTo>
                  <a:cubicBezTo>
                    <a:pt x="1016607" y="699922"/>
                    <a:pt x="1016832" y="700372"/>
                    <a:pt x="1016832" y="700898"/>
                  </a:cubicBezTo>
                  <a:lnTo>
                    <a:pt x="1021789" y="721855"/>
                  </a:lnTo>
                  <a:cubicBezTo>
                    <a:pt x="1021714" y="721855"/>
                    <a:pt x="1021714" y="722081"/>
                    <a:pt x="1021714" y="722231"/>
                  </a:cubicBezTo>
                  <a:close/>
                  <a:moveTo>
                    <a:pt x="1052136" y="716747"/>
                  </a:moveTo>
                  <a:lnTo>
                    <a:pt x="1035160" y="720728"/>
                  </a:lnTo>
                  <a:cubicBezTo>
                    <a:pt x="1033658" y="721254"/>
                    <a:pt x="1032681" y="720203"/>
                    <a:pt x="1032155" y="719226"/>
                  </a:cubicBezTo>
                  <a:lnTo>
                    <a:pt x="1027648" y="698269"/>
                  </a:lnTo>
                  <a:cubicBezTo>
                    <a:pt x="1027498" y="697818"/>
                    <a:pt x="1027498" y="697443"/>
                    <a:pt x="1027573" y="697142"/>
                  </a:cubicBezTo>
                  <a:cubicBezTo>
                    <a:pt x="1027648" y="696917"/>
                    <a:pt x="1027724" y="696692"/>
                    <a:pt x="1027874" y="696466"/>
                  </a:cubicBezTo>
                  <a:cubicBezTo>
                    <a:pt x="1027949" y="696391"/>
                    <a:pt x="1028024" y="696316"/>
                    <a:pt x="1028099" y="696241"/>
                  </a:cubicBezTo>
                  <a:cubicBezTo>
                    <a:pt x="1028249" y="696091"/>
                    <a:pt x="1028400" y="695941"/>
                    <a:pt x="1028625" y="695865"/>
                  </a:cubicBezTo>
                  <a:cubicBezTo>
                    <a:pt x="1028850" y="695790"/>
                    <a:pt x="1029001" y="695715"/>
                    <a:pt x="1029226" y="695715"/>
                  </a:cubicBezTo>
                  <a:lnTo>
                    <a:pt x="1046653" y="691734"/>
                  </a:lnTo>
                  <a:cubicBezTo>
                    <a:pt x="1047028" y="691509"/>
                    <a:pt x="1047404" y="691584"/>
                    <a:pt x="1047779" y="691734"/>
                  </a:cubicBezTo>
                  <a:cubicBezTo>
                    <a:pt x="1047854" y="691734"/>
                    <a:pt x="1047854" y="691809"/>
                    <a:pt x="1047929" y="691809"/>
                  </a:cubicBezTo>
                  <a:cubicBezTo>
                    <a:pt x="1048080" y="691884"/>
                    <a:pt x="1048155" y="691959"/>
                    <a:pt x="1048305" y="692035"/>
                  </a:cubicBezTo>
                  <a:cubicBezTo>
                    <a:pt x="1048380" y="692110"/>
                    <a:pt x="1048530" y="692260"/>
                    <a:pt x="1048606" y="692335"/>
                  </a:cubicBezTo>
                  <a:cubicBezTo>
                    <a:pt x="1048756" y="692485"/>
                    <a:pt x="1048831" y="692635"/>
                    <a:pt x="1048906" y="692786"/>
                  </a:cubicBezTo>
                  <a:cubicBezTo>
                    <a:pt x="1048981" y="692936"/>
                    <a:pt x="1049131" y="693086"/>
                    <a:pt x="1049206" y="693236"/>
                  </a:cubicBezTo>
                  <a:lnTo>
                    <a:pt x="1054164" y="714194"/>
                  </a:lnTo>
                  <a:cubicBezTo>
                    <a:pt x="1054164" y="715245"/>
                    <a:pt x="1053638" y="716747"/>
                    <a:pt x="1052136" y="716747"/>
                  </a:cubicBezTo>
                  <a:close/>
                  <a:moveTo>
                    <a:pt x="1084586" y="709236"/>
                  </a:moveTo>
                  <a:lnTo>
                    <a:pt x="1067610" y="713217"/>
                  </a:lnTo>
                  <a:cubicBezTo>
                    <a:pt x="1066107" y="713743"/>
                    <a:pt x="1065131" y="712691"/>
                    <a:pt x="1064605" y="711715"/>
                  </a:cubicBezTo>
                  <a:lnTo>
                    <a:pt x="1059647" y="690758"/>
                  </a:lnTo>
                  <a:cubicBezTo>
                    <a:pt x="1059647" y="690607"/>
                    <a:pt x="1059647" y="690457"/>
                    <a:pt x="1059647" y="690232"/>
                  </a:cubicBezTo>
                  <a:cubicBezTo>
                    <a:pt x="1059647" y="690082"/>
                    <a:pt x="1059723" y="689931"/>
                    <a:pt x="1059723" y="689781"/>
                  </a:cubicBezTo>
                  <a:cubicBezTo>
                    <a:pt x="1059798" y="689556"/>
                    <a:pt x="1059873" y="689330"/>
                    <a:pt x="1059948" y="689180"/>
                  </a:cubicBezTo>
                  <a:cubicBezTo>
                    <a:pt x="1060023" y="689030"/>
                    <a:pt x="1060173" y="688880"/>
                    <a:pt x="1060324" y="688730"/>
                  </a:cubicBezTo>
                  <a:cubicBezTo>
                    <a:pt x="1060549" y="688504"/>
                    <a:pt x="1060774" y="688354"/>
                    <a:pt x="1061075" y="688279"/>
                  </a:cubicBezTo>
                  <a:cubicBezTo>
                    <a:pt x="1061225" y="688279"/>
                    <a:pt x="1061375" y="688204"/>
                    <a:pt x="1061600" y="688204"/>
                  </a:cubicBezTo>
                  <a:lnTo>
                    <a:pt x="1078576" y="684223"/>
                  </a:lnTo>
                  <a:cubicBezTo>
                    <a:pt x="1080079" y="683697"/>
                    <a:pt x="1081055" y="684748"/>
                    <a:pt x="1081581" y="685725"/>
                  </a:cubicBezTo>
                  <a:lnTo>
                    <a:pt x="1086088" y="706607"/>
                  </a:lnTo>
                  <a:cubicBezTo>
                    <a:pt x="1086539" y="708259"/>
                    <a:pt x="1085562" y="709236"/>
                    <a:pt x="1084586" y="709236"/>
                  </a:cubicBezTo>
                  <a:close/>
                  <a:moveTo>
                    <a:pt x="1116960" y="702250"/>
                  </a:moveTo>
                  <a:lnTo>
                    <a:pt x="1099534" y="705781"/>
                  </a:lnTo>
                  <a:cubicBezTo>
                    <a:pt x="1098557" y="706306"/>
                    <a:pt x="1097055" y="705781"/>
                    <a:pt x="1097055" y="704278"/>
                  </a:cubicBezTo>
                  <a:lnTo>
                    <a:pt x="1092097" y="683321"/>
                  </a:lnTo>
                  <a:cubicBezTo>
                    <a:pt x="1092097" y="682345"/>
                    <a:pt x="1092623" y="680842"/>
                    <a:pt x="1094050" y="680842"/>
                  </a:cubicBezTo>
                  <a:lnTo>
                    <a:pt x="1111026" y="676861"/>
                  </a:lnTo>
                  <a:cubicBezTo>
                    <a:pt x="1112003" y="676336"/>
                    <a:pt x="1113505" y="677387"/>
                    <a:pt x="1113505" y="678364"/>
                  </a:cubicBezTo>
                  <a:lnTo>
                    <a:pt x="1118462" y="699321"/>
                  </a:lnTo>
                  <a:cubicBezTo>
                    <a:pt x="1118913" y="700823"/>
                    <a:pt x="1117937" y="701800"/>
                    <a:pt x="1116960" y="702250"/>
                  </a:cubicBezTo>
                  <a:close/>
                  <a:moveTo>
                    <a:pt x="1148809" y="694814"/>
                  </a:moveTo>
                  <a:lnTo>
                    <a:pt x="1131833" y="698795"/>
                  </a:lnTo>
                  <a:cubicBezTo>
                    <a:pt x="1130857" y="698795"/>
                    <a:pt x="1129354" y="698269"/>
                    <a:pt x="1129354" y="696842"/>
                  </a:cubicBezTo>
                  <a:lnTo>
                    <a:pt x="1124321" y="675885"/>
                  </a:lnTo>
                  <a:cubicBezTo>
                    <a:pt x="1123796" y="674908"/>
                    <a:pt x="1124847" y="673406"/>
                    <a:pt x="1125824" y="673406"/>
                  </a:cubicBezTo>
                  <a:lnTo>
                    <a:pt x="1143250" y="669951"/>
                  </a:lnTo>
                  <a:cubicBezTo>
                    <a:pt x="1144227" y="669425"/>
                    <a:pt x="1145729" y="670477"/>
                    <a:pt x="1145729" y="671453"/>
                  </a:cubicBezTo>
                  <a:lnTo>
                    <a:pt x="1150687" y="691884"/>
                  </a:lnTo>
                  <a:cubicBezTo>
                    <a:pt x="1150837" y="693312"/>
                    <a:pt x="1150311" y="694288"/>
                    <a:pt x="1148809" y="694814"/>
                  </a:cubicBezTo>
                  <a:close/>
                  <a:moveTo>
                    <a:pt x="1181259" y="687302"/>
                  </a:moveTo>
                  <a:lnTo>
                    <a:pt x="1164283" y="691283"/>
                  </a:lnTo>
                  <a:cubicBezTo>
                    <a:pt x="1162780" y="691283"/>
                    <a:pt x="1161804" y="690758"/>
                    <a:pt x="1161278" y="689255"/>
                  </a:cubicBezTo>
                  <a:lnTo>
                    <a:pt x="1156771" y="668824"/>
                  </a:lnTo>
                  <a:cubicBezTo>
                    <a:pt x="1156621" y="668524"/>
                    <a:pt x="1156621" y="668223"/>
                    <a:pt x="1156696" y="667923"/>
                  </a:cubicBezTo>
                  <a:cubicBezTo>
                    <a:pt x="1156771" y="667697"/>
                    <a:pt x="1156846" y="667472"/>
                    <a:pt x="1156997" y="667247"/>
                  </a:cubicBezTo>
                  <a:cubicBezTo>
                    <a:pt x="1157072" y="667096"/>
                    <a:pt x="1157147" y="667021"/>
                    <a:pt x="1157297" y="666871"/>
                  </a:cubicBezTo>
                  <a:cubicBezTo>
                    <a:pt x="1157372" y="666721"/>
                    <a:pt x="1157522" y="666646"/>
                    <a:pt x="1157597" y="666571"/>
                  </a:cubicBezTo>
                  <a:cubicBezTo>
                    <a:pt x="1157748" y="666496"/>
                    <a:pt x="1157823" y="666420"/>
                    <a:pt x="1157973" y="666345"/>
                  </a:cubicBezTo>
                  <a:cubicBezTo>
                    <a:pt x="1157973" y="666345"/>
                    <a:pt x="1158048" y="666270"/>
                    <a:pt x="1158123" y="666270"/>
                  </a:cubicBezTo>
                  <a:cubicBezTo>
                    <a:pt x="1158198" y="666270"/>
                    <a:pt x="1158273" y="666195"/>
                    <a:pt x="1158349" y="666195"/>
                  </a:cubicBezTo>
                  <a:lnTo>
                    <a:pt x="1175325" y="662214"/>
                  </a:lnTo>
                  <a:cubicBezTo>
                    <a:pt x="1175625" y="662139"/>
                    <a:pt x="1175926" y="662064"/>
                    <a:pt x="1176151" y="662064"/>
                  </a:cubicBezTo>
                  <a:cubicBezTo>
                    <a:pt x="1176301" y="662064"/>
                    <a:pt x="1176376" y="662064"/>
                    <a:pt x="1176526" y="662139"/>
                  </a:cubicBezTo>
                  <a:cubicBezTo>
                    <a:pt x="1176602" y="662139"/>
                    <a:pt x="1176677" y="662214"/>
                    <a:pt x="1176752" y="662214"/>
                  </a:cubicBezTo>
                  <a:cubicBezTo>
                    <a:pt x="1176827" y="662214"/>
                    <a:pt x="1176902" y="662289"/>
                    <a:pt x="1176977" y="662289"/>
                  </a:cubicBezTo>
                  <a:cubicBezTo>
                    <a:pt x="1177127" y="662364"/>
                    <a:pt x="1177202" y="662439"/>
                    <a:pt x="1177353" y="662514"/>
                  </a:cubicBezTo>
                  <a:cubicBezTo>
                    <a:pt x="1177503" y="662589"/>
                    <a:pt x="1177578" y="662665"/>
                    <a:pt x="1177653" y="662740"/>
                  </a:cubicBezTo>
                  <a:cubicBezTo>
                    <a:pt x="1177803" y="662890"/>
                    <a:pt x="1177954" y="662965"/>
                    <a:pt x="1178029" y="663115"/>
                  </a:cubicBezTo>
                  <a:cubicBezTo>
                    <a:pt x="1178179" y="663341"/>
                    <a:pt x="1178329" y="663491"/>
                    <a:pt x="1178404" y="663716"/>
                  </a:cubicBezTo>
                  <a:lnTo>
                    <a:pt x="1182911" y="684148"/>
                  </a:lnTo>
                  <a:cubicBezTo>
                    <a:pt x="1183212" y="685875"/>
                    <a:pt x="1182761" y="686852"/>
                    <a:pt x="1181259" y="687302"/>
                  </a:cubicBezTo>
                  <a:close/>
                  <a:moveTo>
                    <a:pt x="1213633" y="679866"/>
                  </a:moveTo>
                  <a:lnTo>
                    <a:pt x="1196131" y="683847"/>
                  </a:lnTo>
                  <a:cubicBezTo>
                    <a:pt x="1195155" y="683847"/>
                    <a:pt x="1194178" y="683321"/>
                    <a:pt x="1193653" y="681819"/>
                  </a:cubicBezTo>
                  <a:lnTo>
                    <a:pt x="1188695" y="661388"/>
                  </a:lnTo>
                  <a:cubicBezTo>
                    <a:pt x="1188695" y="660411"/>
                    <a:pt x="1189221" y="659360"/>
                    <a:pt x="1190723" y="658909"/>
                  </a:cubicBezTo>
                  <a:lnTo>
                    <a:pt x="1207699" y="654928"/>
                  </a:lnTo>
                  <a:cubicBezTo>
                    <a:pt x="1209201" y="654402"/>
                    <a:pt x="1210178" y="655454"/>
                    <a:pt x="1210704" y="656430"/>
                  </a:cubicBezTo>
                  <a:lnTo>
                    <a:pt x="1215136" y="676861"/>
                  </a:lnTo>
                  <a:cubicBezTo>
                    <a:pt x="1215661" y="678364"/>
                    <a:pt x="1214610" y="679340"/>
                    <a:pt x="1213633" y="679866"/>
                  </a:cubicBezTo>
                  <a:close/>
                  <a:moveTo>
                    <a:pt x="1246083" y="672354"/>
                  </a:moveTo>
                  <a:lnTo>
                    <a:pt x="1228656" y="676336"/>
                  </a:lnTo>
                  <a:cubicBezTo>
                    <a:pt x="1228356" y="676336"/>
                    <a:pt x="1228130" y="676260"/>
                    <a:pt x="1227830" y="676260"/>
                  </a:cubicBezTo>
                  <a:cubicBezTo>
                    <a:pt x="1227530" y="676185"/>
                    <a:pt x="1227229" y="676035"/>
                    <a:pt x="1227004" y="675885"/>
                  </a:cubicBezTo>
                  <a:cubicBezTo>
                    <a:pt x="1226778" y="675735"/>
                    <a:pt x="1226628" y="675584"/>
                    <a:pt x="1226478" y="675359"/>
                  </a:cubicBezTo>
                  <a:cubicBezTo>
                    <a:pt x="1226403" y="675284"/>
                    <a:pt x="1226403" y="675209"/>
                    <a:pt x="1226328" y="675134"/>
                  </a:cubicBezTo>
                  <a:cubicBezTo>
                    <a:pt x="1226253" y="675059"/>
                    <a:pt x="1226253" y="674983"/>
                    <a:pt x="1226177" y="674833"/>
                  </a:cubicBezTo>
                  <a:cubicBezTo>
                    <a:pt x="1226177" y="674758"/>
                    <a:pt x="1226102" y="674683"/>
                    <a:pt x="1226102" y="674608"/>
                  </a:cubicBezTo>
                  <a:cubicBezTo>
                    <a:pt x="1226027" y="674458"/>
                    <a:pt x="1226027" y="674307"/>
                    <a:pt x="1226027" y="674157"/>
                  </a:cubicBezTo>
                  <a:lnTo>
                    <a:pt x="1221070" y="653726"/>
                  </a:lnTo>
                  <a:cubicBezTo>
                    <a:pt x="1221070" y="652749"/>
                    <a:pt x="1221595" y="651773"/>
                    <a:pt x="1222572" y="651247"/>
                  </a:cubicBezTo>
                  <a:lnTo>
                    <a:pt x="1239999" y="647266"/>
                  </a:lnTo>
                  <a:cubicBezTo>
                    <a:pt x="1240149" y="647266"/>
                    <a:pt x="1240299" y="647266"/>
                    <a:pt x="1240449" y="647266"/>
                  </a:cubicBezTo>
                  <a:cubicBezTo>
                    <a:pt x="1240600" y="647341"/>
                    <a:pt x="1240750" y="647341"/>
                    <a:pt x="1240900" y="647341"/>
                  </a:cubicBezTo>
                  <a:cubicBezTo>
                    <a:pt x="1241125" y="647416"/>
                    <a:pt x="1241351" y="647491"/>
                    <a:pt x="1241501" y="647566"/>
                  </a:cubicBezTo>
                  <a:cubicBezTo>
                    <a:pt x="1241576" y="647642"/>
                    <a:pt x="1241726" y="647642"/>
                    <a:pt x="1241801" y="647717"/>
                  </a:cubicBezTo>
                  <a:cubicBezTo>
                    <a:pt x="1241877" y="647792"/>
                    <a:pt x="1241952" y="647867"/>
                    <a:pt x="1242027" y="647867"/>
                  </a:cubicBezTo>
                  <a:cubicBezTo>
                    <a:pt x="1242102" y="647942"/>
                    <a:pt x="1242177" y="648017"/>
                    <a:pt x="1242252" y="648092"/>
                  </a:cubicBezTo>
                  <a:cubicBezTo>
                    <a:pt x="1242252" y="648092"/>
                    <a:pt x="1242327" y="648167"/>
                    <a:pt x="1242327" y="648167"/>
                  </a:cubicBezTo>
                  <a:cubicBezTo>
                    <a:pt x="1242402" y="648243"/>
                    <a:pt x="1242477" y="648318"/>
                    <a:pt x="1242477" y="648393"/>
                  </a:cubicBezTo>
                  <a:cubicBezTo>
                    <a:pt x="1242553" y="648543"/>
                    <a:pt x="1242553" y="648618"/>
                    <a:pt x="1242553" y="648768"/>
                  </a:cubicBezTo>
                  <a:lnTo>
                    <a:pt x="1247510" y="670176"/>
                  </a:lnTo>
                  <a:cubicBezTo>
                    <a:pt x="1248036" y="671378"/>
                    <a:pt x="1247059" y="671904"/>
                    <a:pt x="1246083" y="672354"/>
                  </a:cubicBezTo>
                  <a:close/>
                  <a:moveTo>
                    <a:pt x="1277932" y="665369"/>
                  </a:moveTo>
                  <a:lnTo>
                    <a:pt x="1260956" y="669350"/>
                  </a:lnTo>
                  <a:cubicBezTo>
                    <a:pt x="1259979" y="669350"/>
                    <a:pt x="1258477" y="668824"/>
                    <a:pt x="1258477" y="667848"/>
                  </a:cubicBezTo>
                  <a:lnTo>
                    <a:pt x="1253519" y="646440"/>
                  </a:lnTo>
                  <a:cubicBezTo>
                    <a:pt x="1252993" y="645463"/>
                    <a:pt x="1254045" y="644412"/>
                    <a:pt x="1255022" y="643961"/>
                  </a:cubicBezTo>
                  <a:lnTo>
                    <a:pt x="1272448" y="639980"/>
                  </a:lnTo>
                  <a:cubicBezTo>
                    <a:pt x="1273425" y="639980"/>
                    <a:pt x="1274476" y="640506"/>
                    <a:pt x="1274927" y="642008"/>
                  </a:cubicBezTo>
                  <a:lnTo>
                    <a:pt x="1279885" y="662965"/>
                  </a:lnTo>
                  <a:cubicBezTo>
                    <a:pt x="1279960" y="663942"/>
                    <a:pt x="1279434" y="664918"/>
                    <a:pt x="1277932" y="665369"/>
                  </a:cubicBezTo>
                  <a:close/>
                  <a:moveTo>
                    <a:pt x="1435448" y="527833"/>
                  </a:moveTo>
                  <a:lnTo>
                    <a:pt x="1379637" y="503421"/>
                  </a:lnTo>
                  <a:lnTo>
                    <a:pt x="1312860" y="475027"/>
                  </a:lnTo>
                  <a:lnTo>
                    <a:pt x="1325329" y="470520"/>
                  </a:lnTo>
                  <a:lnTo>
                    <a:pt x="1379637" y="494933"/>
                  </a:lnTo>
                  <a:lnTo>
                    <a:pt x="1446415" y="524303"/>
                  </a:lnTo>
                  <a:lnTo>
                    <a:pt x="1435448" y="527833"/>
                  </a:lnTo>
                  <a:close/>
                  <a:moveTo>
                    <a:pt x="1528666" y="582141"/>
                  </a:moveTo>
                  <a:lnTo>
                    <a:pt x="1516197" y="571175"/>
                  </a:lnTo>
                  <a:lnTo>
                    <a:pt x="1502751" y="558255"/>
                  </a:lnTo>
                  <a:lnTo>
                    <a:pt x="1500272" y="551269"/>
                  </a:lnTo>
                  <a:lnTo>
                    <a:pt x="1508234" y="548790"/>
                  </a:lnTo>
                  <a:lnTo>
                    <a:pt x="1516197" y="557804"/>
                  </a:lnTo>
                  <a:lnTo>
                    <a:pt x="1531670" y="574254"/>
                  </a:lnTo>
                  <a:lnTo>
                    <a:pt x="1532647" y="578235"/>
                  </a:lnTo>
                  <a:lnTo>
                    <a:pt x="1528666" y="582141"/>
                  </a:lnTo>
                  <a:close/>
                  <a:moveTo>
                    <a:pt x="2061982" y="465488"/>
                  </a:moveTo>
                  <a:lnTo>
                    <a:pt x="2069418" y="463535"/>
                  </a:lnTo>
                  <a:cubicBezTo>
                    <a:pt x="2070395" y="463535"/>
                    <a:pt x="2070921" y="463535"/>
                    <a:pt x="2071447" y="464061"/>
                  </a:cubicBezTo>
                  <a:cubicBezTo>
                    <a:pt x="2068442" y="464511"/>
                    <a:pt x="2065437" y="465037"/>
                    <a:pt x="2061982" y="465488"/>
                  </a:cubicBezTo>
                  <a:close/>
                  <a:moveTo>
                    <a:pt x="2082939" y="463009"/>
                  </a:moveTo>
                  <a:cubicBezTo>
                    <a:pt x="2082939" y="461507"/>
                    <a:pt x="2083465" y="460530"/>
                    <a:pt x="2084967" y="460004"/>
                  </a:cubicBezTo>
                  <a:lnTo>
                    <a:pt x="2101868" y="456023"/>
                  </a:lnTo>
                  <a:cubicBezTo>
                    <a:pt x="2102920" y="456023"/>
                    <a:pt x="2104347" y="456549"/>
                    <a:pt x="2104347" y="457976"/>
                  </a:cubicBezTo>
                  <a:lnTo>
                    <a:pt x="2105324" y="461957"/>
                  </a:lnTo>
                  <a:cubicBezTo>
                    <a:pt x="2098338" y="462032"/>
                    <a:pt x="2090826" y="462558"/>
                    <a:pt x="2082939" y="463009"/>
                  </a:cubicBezTo>
                  <a:close/>
                  <a:moveTo>
                    <a:pt x="2116816" y="462032"/>
                  </a:moveTo>
                  <a:lnTo>
                    <a:pt x="2115314" y="455573"/>
                  </a:lnTo>
                  <a:cubicBezTo>
                    <a:pt x="2114788" y="454070"/>
                    <a:pt x="2115840" y="453094"/>
                    <a:pt x="2116816" y="452568"/>
                  </a:cubicBezTo>
                  <a:lnTo>
                    <a:pt x="2134243" y="449113"/>
                  </a:lnTo>
                  <a:cubicBezTo>
                    <a:pt x="2134318" y="449113"/>
                    <a:pt x="2134393" y="449038"/>
                    <a:pt x="2134468" y="449038"/>
                  </a:cubicBezTo>
                  <a:cubicBezTo>
                    <a:pt x="2134543" y="448962"/>
                    <a:pt x="2134618" y="448962"/>
                    <a:pt x="2134693" y="448962"/>
                  </a:cubicBezTo>
                  <a:cubicBezTo>
                    <a:pt x="2134844" y="448887"/>
                    <a:pt x="2135069" y="448887"/>
                    <a:pt x="2135219" y="448887"/>
                  </a:cubicBezTo>
                  <a:cubicBezTo>
                    <a:pt x="2135294" y="448887"/>
                    <a:pt x="2135294" y="448887"/>
                    <a:pt x="2135294" y="448887"/>
                  </a:cubicBezTo>
                  <a:cubicBezTo>
                    <a:pt x="2135294" y="448887"/>
                    <a:pt x="2135370" y="448887"/>
                    <a:pt x="2135445" y="448887"/>
                  </a:cubicBezTo>
                  <a:cubicBezTo>
                    <a:pt x="2135520" y="448887"/>
                    <a:pt x="2135595" y="448962"/>
                    <a:pt x="2135670" y="448962"/>
                  </a:cubicBezTo>
                  <a:cubicBezTo>
                    <a:pt x="2135670" y="448962"/>
                    <a:pt x="2135670" y="448962"/>
                    <a:pt x="2135745" y="448962"/>
                  </a:cubicBezTo>
                  <a:cubicBezTo>
                    <a:pt x="2135895" y="449038"/>
                    <a:pt x="2136046" y="449113"/>
                    <a:pt x="2136121" y="449188"/>
                  </a:cubicBezTo>
                  <a:cubicBezTo>
                    <a:pt x="2136196" y="449188"/>
                    <a:pt x="2136196" y="449263"/>
                    <a:pt x="2136196" y="449263"/>
                  </a:cubicBezTo>
                  <a:cubicBezTo>
                    <a:pt x="2136496" y="449563"/>
                    <a:pt x="2136722" y="450014"/>
                    <a:pt x="2136722" y="450540"/>
                  </a:cubicBezTo>
                  <a:lnTo>
                    <a:pt x="2140252" y="464962"/>
                  </a:lnTo>
                  <a:cubicBezTo>
                    <a:pt x="2133266" y="463535"/>
                    <a:pt x="2125229" y="462558"/>
                    <a:pt x="2116816" y="462032"/>
                  </a:cubicBezTo>
                  <a:close/>
                  <a:moveTo>
                    <a:pt x="2172101" y="466539"/>
                  </a:moveTo>
                  <a:lnTo>
                    <a:pt x="2157153" y="470070"/>
                  </a:lnTo>
                  <a:cubicBezTo>
                    <a:pt x="2155651" y="469544"/>
                    <a:pt x="2154148" y="468567"/>
                    <a:pt x="2152195" y="468042"/>
                  </a:cubicBezTo>
                  <a:lnTo>
                    <a:pt x="2147688" y="448136"/>
                  </a:lnTo>
                  <a:cubicBezTo>
                    <a:pt x="2147163" y="446634"/>
                    <a:pt x="2148214" y="445657"/>
                    <a:pt x="2149191" y="445657"/>
                  </a:cubicBezTo>
                  <a:lnTo>
                    <a:pt x="2166617" y="441676"/>
                  </a:lnTo>
                  <a:cubicBezTo>
                    <a:pt x="2167594" y="441150"/>
                    <a:pt x="2168570" y="442202"/>
                    <a:pt x="2169096" y="443179"/>
                  </a:cubicBezTo>
                  <a:lnTo>
                    <a:pt x="2174054" y="464136"/>
                  </a:lnTo>
                  <a:cubicBezTo>
                    <a:pt x="2174129" y="465037"/>
                    <a:pt x="2173603" y="466539"/>
                    <a:pt x="2172101" y="466539"/>
                  </a:cubicBezTo>
                  <a:close/>
                  <a:moveTo>
                    <a:pt x="2204551" y="459028"/>
                  </a:moveTo>
                  <a:lnTo>
                    <a:pt x="2187124" y="463009"/>
                  </a:lnTo>
                  <a:cubicBezTo>
                    <a:pt x="2186147" y="463535"/>
                    <a:pt x="2185096" y="462483"/>
                    <a:pt x="2184645" y="461507"/>
                  </a:cubicBezTo>
                  <a:lnTo>
                    <a:pt x="2179687" y="440550"/>
                  </a:lnTo>
                  <a:cubicBezTo>
                    <a:pt x="2179687" y="439573"/>
                    <a:pt x="2180213" y="438071"/>
                    <a:pt x="2181640" y="438071"/>
                  </a:cubicBezTo>
                  <a:lnTo>
                    <a:pt x="2198616" y="434090"/>
                  </a:lnTo>
                  <a:cubicBezTo>
                    <a:pt x="2200119" y="433564"/>
                    <a:pt x="2201095" y="434615"/>
                    <a:pt x="2201621" y="435592"/>
                  </a:cubicBezTo>
                  <a:lnTo>
                    <a:pt x="2206128" y="456549"/>
                  </a:lnTo>
                  <a:cubicBezTo>
                    <a:pt x="2206503" y="458051"/>
                    <a:pt x="2205527" y="459028"/>
                    <a:pt x="2204551" y="459028"/>
                  </a:cubicBezTo>
                  <a:close/>
                  <a:moveTo>
                    <a:pt x="2377015" y="675885"/>
                  </a:moveTo>
                  <a:cubicBezTo>
                    <a:pt x="2380470" y="674908"/>
                    <a:pt x="2384977" y="679866"/>
                    <a:pt x="2389484" y="689330"/>
                  </a:cubicBezTo>
                  <a:cubicBezTo>
                    <a:pt x="2393991" y="698344"/>
                    <a:pt x="2398948" y="711264"/>
                    <a:pt x="2402403" y="725761"/>
                  </a:cubicBezTo>
                  <a:cubicBezTo>
                    <a:pt x="2409389" y="755131"/>
                    <a:pt x="2409389" y="780069"/>
                    <a:pt x="2402403" y="782097"/>
                  </a:cubicBezTo>
                  <a:cubicBezTo>
                    <a:pt x="2398948" y="782623"/>
                    <a:pt x="2393915" y="777591"/>
                    <a:pt x="2389484" y="768652"/>
                  </a:cubicBezTo>
                  <a:cubicBezTo>
                    <a:pt x="2384977" y="759713"/>
                    <a:pt x="2380470" y="746718"/>
                    <a:pt x="2377015" y="731770"/>
                  </a:cubicBezTo>
                  <a:cubicBezTo>
                    <a:pt x="2369503" y="702776"/>
                    <a:pt x="2370029" y="677387"/>
                    <a:pt x="2377015" y="675885"/>
                  </a:cubicBezTo>
                  <a:close/>
                  <a:moveTo>
                    <a:pt x="2236925" y="452042"/>
                  </a:moveTo>
                  <a:lnTo>
                    <a:pt x="2219498" y="455573"/>
                  </a:lnTo>
                  <a:cubicBezTo>
                    <a:pt x="2218522" y="456098"/>
                    <a:pt x="2217020" y="455573"/>
                    <a:pt x="2217020" y="454070"/>
                  </a:cubicBezTo>
                  <a:lnTo>
                    <a:pt x="2212062" y="433113"/>
                  </a:lnTo>
                  <a:cubicBezTo>
                    <a:pt x="2212062" y="432137"/>
                    <a:pt x="2212588" y="430634"/>
                    <a:pt x="2214015" y="430634"/>
                  </a:cubicBezTo>
                  <a:lnTo>
                    <a:pt x="2230991" y="426653"/>
                  </a:lnTo>
                  <a:cubicBezTo>
                    <a:pt x="2231967" y="426127"/>
                    <a:pt x="2233470" y="427179"/>
                    <a:pt x="2233470" y="428156"/>
                  </a:cubicBezTo>
                  <a:lnTo>
                    <a:pt x="2238427" y="449113"/>
                  </a:lnTo>
                  <a:cubicBezTo>
                    <a:pt x="2238878" y="450615"/>
                    <a:pt x="2237902" y="451591"/>
                    <a:pt x="2236925" y="452042"/>
                  </a:cubicBezTo>
                  <a:close/>
                  <a:moveTo>
                    <a:pt x="2268849" y="444606"/>
                  </a:moveTo>
                  <a:lnTo>
                    <a:pt x="2251873" y="448587"/>
                  </a:lnTo>
                  <a:cubicBezTo>
                    <a:pt x="2250896" y="448587"/>
                    <a:pt x="2249394" y="448061"/>
                    <a:pt x="2249394" y="446634"/>
                  </a:cubicBezTo>
                  <a:lnTo>
                    <a:pt x="2244437" y="425677"/>
                  </a:lnTo>
                  <a:cubicBezTo>
                    <a:pt x="2243911" y="424700"/>
                    <a:pt x="2244962" y="423198"/>
                    <a:pt x="2245939" y="423198"/>
                  </a:cubicBezTo>
                  <a:lnTo>
                    <a:pt x="2263365" y="419217"/>
                  </a:lnTo>
                  <a:cubicBezTo>
                    <a:pt x="2264342" y="418691"/>
                    <a:pt x="2265394" y="419743"/>
                    <a:pt x="2265844" y="420719"/>
                  </a:cubicBezTo>
                  <a:lnTo>
                    <a:pt x="2270802" y="441676"/>
                  </a:lnTo>
                  <a:cubicBezTo>
                    <a:pt x="2270802" y="443103"/>
                    <a:pt x="2270276" y="444080"/>
                    <a:pt x="2268849" y="444606"/>
                  </a:cubicBezTo>
                  <a:close/>
                  <a:moveTo>
                    <a:pt x="2301224" y="437094"/>
                  </a:moveTo>
                  <a:lnTo>
                    <a:pt x="2284247" y="441075"/>
                  </a:lnTo>
                  <a:cubicBezTo>
                    <a:pt x="2284172" y="441075"/>
                    <a:pt x="2284097" y="441075"/>
                    <a:pt x="2283947" y="441075"/>
                  </a:cubicBezTo>
                  <a:cubicBezTo>
                    <a:pt x="2283872" y="441075"/>
                    <a:pt x="2283872" y="441075"/>
                    <a:pt x="2283797" y="441075"/>
                  </a:cubicBezTo>
                  <a:cubicBezTo>
                    <a:pt x="2283571" y="441075"/>
                    <a:pt x="2283421" y="441075"/>
                    <a:pt x="2283271" y="441000"/>
                  </a:cubicBezTo>
                  <a:cubicBezTo>
                    <a:pt x="2283121" y="441000"/>
                    <a:pt x="2282971" y="440925"/>
                    <a:pt x="2282820" y="440850"/>
                  </a:cubicBezTo>
                  <a:cubicBezTo>
                    <a:pt x="2282745" y="440850"/>
                    <a:pt x="2282670" y="440775"/>
                    <a:pt x="2282595" y="440775"/>
                  </a:cubicBezTo>
                  <a:cubicBezTo>
                    <a:pt x="2282445" y="440700"/>
                    <a:pt x="2282370" y="440625"/>
                    <a:pt x="2282219" y="440550"/>
                  </a:cubicBezTo>
                  <a:cubicBezTo>
                    <a:pt x="2281919" y="440324"/>
                    <a:pt x="2281618" y="440024"/>
                    <a:pt x="2281393" y="439648"/>
                  </a:cubicBezTo>
                  <a:cubicBezTo>
                    <a:pt x="2281243" y="439423"/>
                    <a:pt x="2281168" y="439273"/>
                    <a:pt x="2281093" y="439047"/>
                  </a:cubicBezTo>
                  <a:lnTo>
                    <a:pt x="2276586" y="418090"/>
                  </a:lnTo>
                  <a:cubicBezTo>
                    <a:pt x="2276060" y="417114"/>
                    <a:pt x="2277112" y="415611"/>
                    <a:pt x="2278088" y="415611"/>
                  </a:cubicBezTo>
                  <a:lnTo>
                    <a:pt x="2295064" y="411630"/>
                  </a:lnTo>
                  <a:cubicBezTo>
                    <a:pt x="2295590" y="411480"/>
                    <a:pt x="2296116" y="411480"/>
                    <a:pt x="2296491" y="411630"/>
                  </a:cubicBezTo>
                  <a:cubicBezTo>
                    <a:pt x="2296641" y="411705"/>
                    <a:pt x="2296792" y="411780"/>
                    <a:pt x="2296867" y="411856"/>
                  </a:cubicBezTo>
                  <a:cubicBezTo>
                    <a:pt x="2296942" y="411931"/>
                    <a:pt x="2297092" y="412006"/>
                    <a:pt x="2297167" y="412081"/>
                  </a:cubicBezTo>
                  <a:cubicBezTo>
                    <a:pt x="2297318" y="412156"/>
                    <a:pt x="2297393" y="412231"/>
                    <a:pt x="2297468" y="412381"/>
                  </a:cubicBezTo>
                  <a:cubicBezTo>
                    <a:pt x="2297618" y="412532"/>
                    <a:pt x="2297693" y="412682"/>
                    <a:pt x="2297843" y="412832"/>
                  </a:cubicBezTo>
                  <a:cubicBezTo>
                    <a:pt x="2297994" y="412982"/>
                    <a:pt x="2298069" y="413133"/>
                    <a:pt x="2298144" y="413283"/>
                  </a:cubicBezTo>
                  <a:lnTo>
                    <a:pt x="2302651" y="434240"/>
                  </a:lnTo>
                  <a:cubicBezTo>
                    <a:pt x="2303177" y="435667"/>
                    <a:pt x="2302726" y="436644"/>
                    <a:pt x="2301224" y="437094"/>
                  </a:cubicBezTo>
                  <a:close/>
                  <a:moveTo>
                    <a:pt x="2333598" y="429658"/>
                  </a:moveTo>
                  <a:lnTo>
                    <a:pt x="2316171" y="433639"/>
                  </a:lnTo>
                  <a:cubicBezTo>
                    <a:pt x="2315195" y="433639"/>
                    <a:pt x="2314143" y="433113"/>
                    <a:pt x="2313693" y="431611"/>
                  </a:cubicBezTo>
                  <a:lnTo>
                    <a:pt x="2308735" y="410654"/>
                  </a:lnTo>
                  <a:cubicBezTo>
                    <a:pt x="2308735" y="409677"/>
                    <a:pt x="2309261" y="408701"/>
                    <a:pt x="2310688" y="408175"/>
                  </a:cubicBezTo>
                  <a:lnTo>
                    <a:pt x="2327664" y="404194"/>
                  </a:lnTo>
                  <a:cubicBezTo>
                    <a:pt x="2329166" y="403668"/>
                    <a:pt x="2330143" y="404720"/>
                    <a:pt x="2330143" y="405696"/>
                  </a:cubicBezTo>
                  <a:lnTo>
                    <a:pt x="2335100" y="426653"/>
                  </a:lnTo>
                  <a:cubicBezTo>
                    <a:pt x="2335626" y="428156"/>
                    <a:pt x="2334575" y="429132"/>
                    <a:pt x="2333598" y="429658"/>
                  </a:cubicBezTo>
                  <a:close/>
                  <a:moveTo>
                    <a:pt x="2367400" y="420193"/>
                  </a:moveTo>
                  <a:cubicBezTo>
                    <a:pt x="2367325" y="420719"/>
                    <a:pt x="2367024" y="421245"/>
                    <a:pt x="2366649" y="421696"/>
                  </a:cubicBezTo>
                  <a:cubicBezTo>
                    <a:pt x="2366423" y="421921"/>
                    <a:pt x="2366273" y="422071"/>
                    <a:pt x="2365973" y="422146"/>
                  </a:cubicBezTo>
                  <a:lnTo>
                    <a:pt x="2348546" y="426127"/>
                  </a:lnTo>
                  <a:cubicBezTo>
                    <a:pt x="2347570" y="426127"/>
                    <a:pt x="2346067" y="425602"/>
                    <a:pt x="2346067" y="424625"/>
                  </a:cubicBezTo>
                  <a:lnTo>
                    <a:pt x="2341034" y="403217"/>
                  </a:lnTo>
                  <a:cubicBezTo>
                    <a:pt x="2341034" y="402241"/>
                    <a:pt x="2341560" y="401264"/>
                    <a:pt x="2342537" y="400739"/>
                  </a:cubicBezTo>
                  <a:lnTo>
                    <a:pt x="2359964" y="396757"/>
                  </a:lnTo>
                  <a:cubicBezTo>
                    <a:pt x="2360940" y="396757"/>
                    <a:pt x="2362442" y="397283"/>
                    <a:pt x="2362442" y="398260"/>
                  </a:cubicBezTo>
                  <a:lnTo>
                    <a:pt x="2367400" y="419668"/>
                  </a:lnTo>
                  <a:cubicBezTo>
                    <a:pt x="2367475" y="419818"/>
                    <a:pt x="2367475" y="420043"/>
                    <a:pt x="2367400" y="420193"/>
                  </a:cubicBezTo>
                  <a:close/>
                  <a:moveTo>
                    <a:pt x="2399850" y="412757"/>
                  </a:moveTo>
                  <a:cubicBezTo>
                    <a:pt x="2399850" y="412832"/>
                    <a:pt x="2399774" y="412982"/>
                    <a:pt x="2399774" y="413057"/>
                  </a:cubicBezTo>
                  <a:cubicBezTo>
                    <a:pt x="2399624" y="413508"/>
                    <a:pt x="2399324" y="413884"/>
                    <a:pt x="2398873" y="414259"/>
                  </a:cubicBezTo>
                  <a:cubicBezTo>
                    <a:pt x="2398573" y="414485"/>
                    <a:pt x="2398272" y="414635"/>
                    <a:pt x="2397896" y="414710"/>
                  </a:cubicBezTo>
                  <a:lnTo>
                    <a:pt x="2380920" y="418691"/>
                  </a:lnTo>
                  <a:cubicBezTo>
                    <a:pt x="2379418" y="418691"/>
                    <a:pt x="2378442" y="418165"/>
                    <a:pt x="2378442" y="417189"/>
                  </a:cubicBezTo>
                  <a:lnTo>
                    <a:pt x="2373409" y="395781"/>
                  </a:lnTo>
                  <a:cubicBezTo>
                    <a:pt x="2372883" y="394804"/>
                    <a:pt x="2373935" y="393828"/>
                    <a:pt x="2374911" y="393302"/>
                  </a:cubicBezTo>
                  <a:lnTo>
                    <a:pt x="2392338" y="389321"/>
                  </a:lnTo>
                  <a:cubicBezTo>
                    <a:pt x="2392488" y="389321"/>
                    <a:pt x="2392639" y="389321"/>
                    <a:pt x="2392789" y="389396"/>
                  </a:cubicBezTo>
                  <a:cubicBezTo>
                    <a:pt x="2392939" y="389396"/>
                    <a:pt x="2393089" y="389471"/>
                    <a:pt x="2393315" y="389546"/>
                  </a:cubicBezTo>
                  <a:cubicBezTo>
                    <a:pt x="2393465" y="389622"/>
                    <a:pt x="2393615" y="389697"/>
                    <a:pt x="2393690" y="389772"/>
                  </a:cubicBezTo>
                  <a:cubicBezTo>
                    <a:pt x="2393765" y="389847"/>
                    <a:pt x="2393915" y="389922"/>
                    <a:pt x="2393991" y="389997"/>
                  </a:cubicBezTo>
                  <a:cubicBezTo>
                    <a:pt x="2394066" y="390072"/>
                    <a:pt x="2394141" y="390147"/>
                    <a:pt x="2394216" y="390222"/>
                  </a:cubicBezTo>
                  <a:cubicBezTo>
                    <a:pt x="2394291" y="390298"/>
                    <a:pt x="2394366" y="390373"/>
                    <a:pt x="2394441" y="390448"/>
                  </a:cubicBezTo>
                  <a:cubicBezTo>
                    <a:pt x="2394667" y="390673"/>
                    <a:pt x="2394817" y="391049"/>
                    <a:pt x="2394892" y="391424"/>
                  </a:cubicBezTo>
                  <a:lnTo>
                    <a:pt x="2399850" y="412381"/>
                  </a:lnTo>
                  <a:cubicBezTo>
                    <a:pt x="2399925" y="412381"/>
                    <a:pt x="2399850" y="412607"/>
                    <a:pt x="2399850" y="412757"/>
                  </a:cubicBezTo>
                  <a:close/>
                  <a:moveTo>
                    <a:pt x="2511095" y="460530"/>
                  </a:moveTo>
                  <a:cubicBezTo>
                    <a:pt x="2510043" y="462032"/>
                    <a:pt x="2508616" y="463535"/>
                    <a:pt x="2506588" y="463985"/>
                  </a:cubicBezTo>
                  <a:lnTo>
                    <a:pt x="2470232" y="472473"/>
                  </a:lnTo>
                  <a:lnTo>
                    <a:pt x="2461744" y="474952"/>
                  </a:lnTo>
                  <a:cubicBezTo>
                    <a:pt x="2459716" y="475478"/>
                    <a:pt x="2457763" y="474952"/>
                    <a:pt x="2455735" y="473976"/>
                  </a:cubicBezTo>
                  <a:cubicBezTo>
                    <a:pt x="2454233" y="472999"/>
                    <a:pt x="2452731" y="470971"/>
                    <a:pt x="2452205" y="469018"/>
                  </a:cubicBezTo>
                  <a:lnTo>
                    <a:pt x="2428769" y="369866"/>
                  </a:lnTo>
                  <a:cubicBezTo>
                    <a:pt x="2428243" y="367838"/>
                    <a:pt x="2428769" y="365885"/>
                    <a:pt x="2429745" y="364383"/>
                  </a:cubicBezTo>
                  <a:cubicBezTo>
                    <a:pt x="2430797" y="362881"/>
                    <a:pt x="2432224" y="361378"/>
                    <a:pt x="2434252" y="360853"/>
                  </a:cubicBezTo>
                  <a:lnTo>
                    <a:pt x="2470157" y="352365"/>
                  </a:lnTo>
                  <a:lnTo>
                    <a:pt x="2479096" y="350412"/>
                  </a:lnTo>
                  <a:cubicBezTo>
                    <a:pt x="2481049" y="349886"/>
                    <a:pt x="2483077" y="349886"/>
                    <a:pt x="2484579" y="350937"/>
                  </a:cubicBezTo>
                  <a:cubicBezTo>
                    <a:pt x="2484805" y="351088"/>
                    <a:pt x="2485030" y="351163"/>
                    <a:pt x="2485255" y="351313"/>
                  </a:cubicBezTo>
                  <a:cubicBezTo>
                    <a:pt x="2485330" y="351388"/>
                    <a:pt x="2485330" y="351388"/>
                    <a:pt x="2485405" y="351388"/>
                  </a:cubicBezTo>
                  <a:cubicBezTo>
                    <a:pt x="2485481" y="351463"/>
                    <a:pt x="2485631" y="351538"/>
                    <a:pt x="2485706" y="351613"/>
                  </a:cubicBezTo>
                  <a:cubicBezTo>
                    <a:pt x="2485781" y="351688"/>
                    <a:pt x="2485856" y="351764"/>
                    <a:pt x="2485931" y="351839"/>
                  </a:cubicBezTo>
                  <a:cubicBezTo>
                    <a:pt x="2486081" y="351989"/>
                    <a:pt x="2486232" y="352139"/>
                    <a:pt x="2486382" y="352365"/>
                  </a:cubicBezTo>
                  <a:cubicBezTo>
                    <a:pt x="2486532" y="352515"/>
                    <a:pt x="2486607" y="352665"/>
                    <a:pt x="2486682" y="352740"/>
                  </a:cubicBezTo>
                  <a:cubicBezTo>
                    <a:pt x="2486833" y="352890"/>
                    <a:pt x="2486908" y="353041"/>
                    <a:pt x="2486983" y="353191"/>
                  </a:cubicBezTo>
                  <a:cubicBezTo>
                    <a:pt x="2487208" y="353491"/>
                    <a:pt x="2487358" y="353867"/>
                    <a:pt x="2487509" y="354167"/>
                  </a:cubicBezTo>
                  <a:cubicBezTo>
                    <a:pt x="2487659" y="354468"/>
                    <a:pt x="2487809" y="354843"/>
                    <a:pt x="2487884" y="355144"/>
                  </a:cubicBezTo>
                  <a:cubicBezTo>
                    <a:pt x="2487959" y="355369"/>
                    <a:pt x="2488035" y="355670"/>
                    <a:pt x="2488110" y="355895"/>
                  </a:cubicBezTo>
                  <a:lnTo>
                    <a:pt x="2511996" y="455047"/>
                  </a:lnTo>
                  <a:cubicBezTo>
                    <a:pt x="2512597" y="457075"/>
                    <a:pt x="2512071" y="459028"/>
                    <a:pt x="2511095" y="460530"/>
                  </a:cubicBezTo>
                  <a:close/>
                  <a:moveTo>
                    <a:pt x="2585834" y="374824"/>
                  </a:moveTo>
                  <a:lnTo>
                    <a:pt x="2568408" y="378805"/>
                  </a:lnTo>
                  <a:cubicBezTo>
                    <a:pt x="2567431" y="378805"/>
                    <a:pt x="2565929" y="378279"/>
                    <a:pt x="2565929" y="376852"/>
                  </a:cubicBezTo>
                  <a:lnTo>
                    <a:pt x="2560971" y="355895"/>
                  </a:lnTo>
                  <a:cubicBezTo>
                    <a:pt x="2560445" y="354918"/>
                    <a:pt x="2561497" y="353416"/>
                    <a:pt x="2562474" y="353416"/>
                  </a:cubicBezTo>
                  <a:lnTo>
                    <a:pt x="2579900" y="349435"/>
                  </a:lnTo>
                  <a:cubicBezTo>
                    <a:pt x="2580877" y="348909"/>
                    <a:pt x="2582379" y="349961"/>
                    <a:pt x="2582379" y="350937"/>
                  </a:cubicBezTo>
                  <a:lnTo>
                    <a:pt x="2587337" y="371894"/>
                  </a:lnTo>
                  <a:cubicBezTo>
                    <a:pt x="2587337" y="373322"/>
                    <a:pt x="2586811" y="374298"/>
                    <a:pt x="2585834" y="374824"/>
                  </a:cubicBezTo>
                  <a:close/>
                  <a:moveTo>
                    <a:pt x="2617683" y="367312"/>
                  </a:moveTo>
                  <a:lnTo>
                    <a:pt x="2600707" y="371293"/>
                  </a:lnTo>
                  <a:cubicBezTo>
                    <a:pt x="2599205" y="371293"/>
                    <a:pt x="2598228" y="370768"/>
                    <a:pt x="2597702" y="369340"/>
                  </a:cubicBezTo>
                  <a:lnTo>
                    <a:pt x="2593196" y="348383"/>
                  </a:lnTo>
                  <a:cubicBezTo>
                    <a:pt x="2592670" y="347407"/>
                    <a:pt x="2593721" y="345905"/>
                    <a:pt x="2594698" y="345905"/>
                  </a:cubicBezTo>
                  <a:lnTo>
                    <a:pt x="2612124" y="341924"/>
                  </a:lnTo>
                  <a:cubicBezTo>
                    <a:pt x="2613101" y="341398"/>
                    <a:pt x="2614153" y="342449"/>
                    <a:pt x="2614603" y="343426"/>
                  </a:cubicBezTo>
                  <a:lnTo>
                    <a:pt x="2619561" y="364383"/>
                  </a:lnTo>
                  <a:cubicBezTo>
                    <a:pt x="2619711" y="365810"/>
                    <a:pt x="2619185" y="366862"/>
                    <a:pt x="2617683" y="367312"/>
                  </a:cubicBezTo>
                  <a:close/>
                  <a:moveTo>
                    <a:pt x="2650133" y="359876"/>
                  </a:moveTo>
                  <a:lnTo>
                    <a:pt x="2633157" y="363857"/>
                  </a:lnTo>
                  <a:cubicBezTo>
                    <a:pt x="2631654" y="363857"/>
                    <a:pt x="2630678" y="363331"/>
                    <a:pt x="2630152" y="361904"/>
                  </a:cubicBezTo>
                  <a:lnTo>
                    <a:pt x="2625195" y="340947"/>
                  </a:lnTo>
                  <a:cubicBezTo>
                    <a:pt x="2625195" y="339971"/>
                    <a:pt x="2625645" y="338919"/>
                    <a:pt x="2627147" y="338468"/>
                  </a:cubicBezTo>
                  <a:lnTo>
                    <a:pt x="2644123" y="334487"/>
                  </a:lnTo>
                  <a:cubicBezTo>
                    <a:pt x="2645626" y="333961"/>
                    <a:pt x="2646602" y="335013"/>
                    <a:pt x="2647128" y="335989"/>
                  </a:cubicBezTo>
                  <a:lnTo>
                    <a:pt x="2651635" y="356947"/>
                  </a:lnTo>
                  <a:cubicBezTo>
                    <a:pt x="2652086" y="358374"/>
                    <a:pt x="2651109" y="359350"/>
                    <a:pt x="2650133" y="359876"/>
                  </a:cubicBezTo>
                  <a:close/>
                  <a:moveTo>
                    <a:pt x="2682507" y="352365"/>
                  </a:moveTo>
                  <a:lnTo>
                    <a:pt x="2665081" y="356346"/>
                  </a:lnTo>
                  <a:cubicBezTo>
                    <a:pt x="2664104" y="356346"/>
                    <a:pt x="2662602" y="355820"/>
                    <a:pt x="2662602" y="354393"/>
                  </a:cubicBezTo>
                  <a:lnTo>
                    <a:pt x="2657644" y="333436"/>
                  </a:lnTo>
                  <a:cubicBezTo>
                    <a:pt x="2657644" y="332459"/>
                    <a:pt x="2658170" y="331483"/>
                    <a:pt x="2659672" y="330957"/>
                  </a:cubicBezTo>
                  <a:lnTo>
                    <a:pt x="2676573" y="326976"/>
                  </a:lnTo>
                  <a:cubicBezTo>
                    <a:pt x="2677550" y="326976"/>
                    <a:pt x="2679052" y="327501"/>
                    <a:pt x="2679052" y="328478"/>
                  </a:cubicBezTo>
                  <a:lnTo>
                    <a:pt x="2684010" y="349886"/>
                  </a:lnTo>
                  <a:cubicBezTo>
                    <a:pt x="2684535" y="350862"/>
                    <a:pt x="2683484" y="351914"/>
                    <a:pt x="2682507" y="352365"/>
                  </a:cubicBezTo>
                  <a:close/>
                  <a:moveTo>
                    <a:pt x="2714431" y="344928"/>
                  </a:moveTo>
                  <a:lnTo>
                    <a:pt x="2697455" y="348909"/>
                  </a:lnTo>
                  <a:cubicBezTo>
                    <a:pt x="2696479" y="348909"/>
                    <a:pt x="2694976" y="348383"/>
                    <a:pt x="2694976" y="347407"/>
                  </a:cubicBezTo>
                  <a:lnTo>
                    <a:pt x="2690019" y="325999"/>
                  </a:lnTo>
                  <a:cubicBezTo>
                    <a:pt x="2689493" y="325023"/>
                    <a:pt x="2690544" y="324046"/>
                    <a:pt x="2691521" y="323520"/>
                  </a:cubicBezTo>
                  <a:lnTo>
                    <a:pt x="2709023" y="319539"/>
                  </a:lnTo>
                  <a:cubicBezTo>
                    <a:pt x="2709999" y="319539"/>
                    <a:pt x="2711502" y="320065"/>
                    <a:pt x="2711502" y="321492"/>
                  </a:cubicBezTo>
                  <a:lnTo>
                    <a:pt x="2716459" y="342449"/>
                  </a:lnTo>
                  <a:cubicBezTo>
                    <a:pt x="2716384" y="343426"/>
                    <a:pt x="2715933" y="344402"/>
                    <a:pt x="2714431" y="344928"/>
                  </a:cubicBezTo>
                  <a:close/>
                  <a:moveTo>
                    <a:pt x="2746806" y="337417"/>
                  </a:moveTo>
                  <a:lnTo>
                    <a:pt x="2729830" y="341398"/>
                  </a:lnTo>
                  <a:cubicBezTo>
                    <a:pt x="2728327" y="341924"/>
                    <a:pt x="2727351" y="340872"/>
                    <a:pt x="2726825" y="339895"/>
                  </a:cubicBezTo>
                  <a:lnTo>
                    <a:pt x="2722318" y="318938"/>
                  </a:lnTo>
                  <a:cubicBezTo>
                    <a:pt x="2721792" y="317436"/>
                    <a:pt x="2722844" y="316460"/>
                    <a:pt x="2723821" y="315934"/>
                  </a:cubicBezTo>
                  <a:lnTo>
                    <a:pt x="2740796" y="311953"/>
                  </a:lnTo>
                  <a:cubicBezTo>
                    <a:pt x="2742299" y="311953"/>
                    <a:pt x="2743275" y="312478"/>
                    <a:pt x="2743801" y="313906"/>
                  </a:cubicBezTo>
                  <a:lnTo>
                    <a:pt x="2748308" y="334863"/>
                  </a:lnTo>
                  <a:cubicBezTo>
                    <a:pt x="2748834" y="335914"/>
                    <a:pt x="2748308" y="336966"/>
                    <a:pt x="2746806" y="337417"/>
                  </a:cubicBezTo>
                  <a:close/>
                  <a:moveTo>
                    <a:pt x="2779255" y="329980"/>
                  </a:moveTo>
                  <a:lnTo>
                    <a:pt x="2761829" y="333961"/>
                  </a:lnTo>
                  <a:cubicBezTo>
                    <a:pt x="2760852" y="334487"/>
                    <a:pt x="2759801" y="333436"/>
                    <a:pt x="2759350" y="332459"/>
                  </a:cubicBezTo>
                  <a:lnTo>
                    <a:pt x="2754392" y="311502"/>
                  </a:lnTo>
                  <a:cubicBezTo>
                    <a:pt x="2754392" y="310000"/>
                    <a:pt x="2754918" y="309023"/>
                    <a:pt x="2756345" y="308497"/>
                  </a:cubicBezTo>
                  <a:lnTo>
                    <a:pt x="2773321" y="304516"/>
                  </a:lnTo>
                  <a:cubicBezTo>
                    <a:pt x="2774824" y="304516"/>
                    <a:pt x="2775800" y="305042"/>
                    <a:pt x="2776326" y="306544"/>
                  </a:cubicBezTo>
                  <a:lnTo>
                    <a:pt x="2780833" y="327501"/>
                  </a:lnTo>
                  <a:cubicBezTo>
                    <a:pt x="2781208" y="328478"/>
                    <a:pt x="2780232" y="329980"/>
                    <a:pt x="2779255" y="329980"/>
                  </a:cubicBezTo>
                  <a:close/>
                  <a:moveTo>
                    <a:pt x="2811630" y="322469"/>
                  </a:moveTo>
                  <a:lnTo>
                    <a:pt x="2794203" y="326450"/>
                  </a:lnTo>
                  <a:cubicBezTo>
                    <a:pt x="2793227" y="326976"/>
                    <a:pt x="2791724" y="325924"/>
                    <a:pt x="2791724" y="324948"/>
                  </a:cubicBezTo>
                  <a:lnTo>
                    <a:pt x="2786767" y="303990"/>
                  </a:lnTo>
                  <a:cubicBezTo>
                    <a:pt x="2786767" y="302488"/>
                    <a:pt x="2787293" y="301512"/>
                    <a:pt x="2788269" y="300986"/>
                  </a:cubicBezTo>
                  <a:lnTo>
                    <a:pt x="2805771" y="297005"/>
                  </a:lnTo>
                  <a:cubicBezTo>
                    <a:pt x="2806747" y="297005"/>
                    <a:pt x="2808250" y="297531"/>
                    <a:pt x="2808250" y="298958"/>
                  </a:cubicBezTo>
                  <a:lnTo>
                    <a:pt x="2813207" y="319915"/>
                  </a:lnTo>
                  <a:cubicBezTo>
                    <a:pt x="2813132" y="320966"/>
                    <a:pt x="2812606" y="322469"/>
                    <a:pt x="2811630" y="322469"/>
                  </a:cubicBezTo>
                  <a:close/>
                  <a:moveTo>
                    <a:pt x="2843479" y="315032"/>
                  </a:moveTo>
                  <a:lnTo>
                    <a:pt x="2826503" y="319013"/>
                  </a:lnTo>
                  <a:cubicBezTo>
                    <a:pt x="2825526" y="319539"/>
                    <a:pt x="2824024" y="318488"/>
                    <a:pt x="2824024" y="317511"/>
                  </a:cubicBezTo>
                  <a:lnTo>
                    <a:pt x="2819066" y="296554"/>
                  </a:lnTo>
                  <a:cubicBezTo>
                    <a:pt x="2818541" y="295052"/>
                    <a:pt x="2819517" y="294075"/>
                    <a:pt x="2820569" y="293549"/>
                  </a:cubicBezTo>
                  <a:lnTo>
                    <a:pt x="2838070" y="290094"/>
                  </a:lnTo>
                  <a:cubicBezTo>
                    <a:pt x="2838146" y="290094"/>
                    <a:pt x="2838146" y="290019"/>
                    <a:pt x="2838221" y="290019"/>
                  </a:cubicBezTo>
                  <a:cubicBezTo>
                    <a:pt x="2838296" y="289944"/>
                    <a:pt x="2838296" y="289944"/>
                    <a:pt x="2838371" y="289944"/>
                  </a:cubicBezTo>
                  <a:cubicBezTo>
                    <a:pt x="2838446" y="289944"/>
                    <a:pt x="2838446" y="289944"/>
                    <a:pt x="2838521" y="289869"/>
                  </a:cubicBezTo>
                  <a:cubicBezTo>
                    <a:pt x="2838746" y="289794"/>
                    <a:pt x="2839047" y="289794"/>
                    <a:pt x="2839272" y="289944"/>
                  </a:cubicBezTo>
                  <a:cubicBezTo>
                    <a:pt x="2839347" y="289944"/>
                    <a:pt x="2839422" y="290019"/>
                    <a:pt x="2839498" y="290019"/>
                  </a:cubicBezTo>
                  <a:cubicBezTo>
                    <a:pt x="2839573" y="290094"/>
                    <a:pt x="2839648" y="290094"/>
                    <a:pt x="2839723" y="290169"/>
                  </a:cubicBezTo>
                  <a:cubicBezTo>
                    <a:pt x="2839798" y="290244"/>
                    <a:pt x="2839873" y="290320"/>
                    <a:pt x="2840024" y="290395"/>
                  </a:cubicBezTo>
                  <a:cubicBezTo>
                    <a:pt x="2840099" y="290470"/>
                    <a:pt x="2840174" y="290545"/>
                    <a:pt x="2840249" y="290695"/>
                  </a:cubicBezTo>
                  <a:cubicBezTo>
                    <a:pt x="2840324" y="290845"/>
                    <a:pt x="2840399" y="290920"/>
                    <a:pt x="2840474" y="291146"/>
                  </a:cubicBezTo>
                  <a:cubicBezTo>
                    <a:pt x="2840549" y="291221"/>
                    <a:pt x="2840549" y="291296"/>
                    <a:pt x="2840549" y="291371"/>
                  </a:cubicBezTo>
                  <a:cubicBezTo>
                    <a:pt x="2840624" y="291446"/>
                    <a:pt x="2840624" y="291521"/>
                    <a:pt x="2840700" y="291672"/>
                  </a:cubicBezTo>
                  <a:lnTo>
                    <a:pt x="2845657" y="312629"/>
                  </a:lnTo>
                  <a:cubicBezTo>
                    <a:pt x="2845507" y="313530"/>
                    <a:pt x="2844981" y="315032"/>
                    <a:pt x="2843479" y="315032"/>
                  </a:cubicBezTo>
                  <a:close/>
                  <a:moveTo>
                    <a:pt x="2877506" y="305943"/>
                  </a:moveTo>
                  <a:cubicBezTo>
                    <a:pt x="2877506" y="306094"/>
                    <a:pt x="2877431" y="306169"/>
                    <a:pt x="2877356" y="306319"/>
                  </a:cubicBezTo>
                  <a:cubicBezTo>
                    <a:pt x="2877281" y="306544"/>
                    <a:pt x="2877130" y="306770"/>
                    <a:pt x="2876980" y="306920"/>
                  </a:cubicBezTo>
                  <a:cubicBezTo>
                    <a:pt x="2876679" y="307296"/>
                    <a:pt x="2876304" y="307521"/>
                    <a:pt x="2875853" y="307521"/>
                  </a:cubicBezTo>
                  <a:lnTo>
                    <a:pt x="2858877" y="311502"/>
                  </a:lnTo>
                  <a:cubicBezTo>
                    <a:pt x="2857375" y="312028"/>
                    <a:pt x="2856399" y="310976"/>
                    <a:pt x="2855873" y="310000"/>
                  </a:cubicBezTo>
                  <a:lnTo>
                    <a:pt x="2851366" y="289043"/>
                  </a:lnTo>
                  <a:cubicBezTo>
                    <a:pt x="2850840" y="287540"/>
                    <a:pt x="2851892" y="286564"/>
                    <a:pt x="2852868" y="286564"/>
                  </a:cubicBezTo>
                  <a:lnTo>
                    <a:pt x="2869844" y="282583"/>
                  </a:lnTo>
                  <a:cubicBezTo>
                    <a:pt x="2870746" y="282282"/>
                    <a:pt x="2871422" y="282508"/>
                    <a:pt x="2871947" y="282958"/>
                  </a:cubicBezTo>
                  <a:cubicBezTo>
                    <a:pt x="2872022" y="283033"/>
                    <a:pt x="2872173" y="283108"/>
                    <a:pt x="2872248" y="283259"/>
                  </a:cubicBezTo>
                  <a:cubicBezTo>
                    <a:pt x="2872398" y="283409"/>
                    <a:pt x="2872473" y="283559"/>
                    <a:pt x="2872623" y="283709"/>
                  </a:cubicBezTo>
                  <a:cubicBezTo>
                    <a:pt x="2872774" y="283860"/>
                    <a:pt x="2872849" y="284010"/>
                    <a:pt x="2872924" y="284160"/>
                  </a:cubicBezTo>
                  <a:lnTo>
                    <a:pt x="2877431" y="305117"/>
                  </a:lnTo>
                  <a:cubicBezTo>
                    <a:pt x="2877581" y="305343"/>
                    <a:pt x="2877581" y="305643"/>
                    <a:pt x="2877506" y="305943"/>
                  </a:cubicBezTo>
                  <a:close/>
                  <a:moveTo>
                    <a:pt x="2909805" y="299033"/>
                  </a:moveTo>
                  <a:cubicBezTo>
                    <a:pt x="2909730" y="299258"/>
                    <a:pt x="2909580" y="299408"/>
                    <a:pt x="2909430" y="299559"/>
                  </a:cubicBezTo>
                  <a:cubicBezTo>
                    <a:pt x="2909129" y="299859"/>
                    <a:pt x="2908754" y="300009"/>
                    <a:pt x="2908303" y="300009"/>
                  </a:cubicBezTo>
                  <a:lnTo>
                    <a:pt x="2890801" y="303990"/>
                  </a:lnTo>
                  <a:cubicBezTo>
                    <a:pt x="2889825" y="304516"/>
                    <a:pt x="2888848" y="303465"/>
                    <a:pt x="2888322" y="302488"/>
                  </a:cubicBezTo>
                  <a:lnTo>
                    <a:pt x="2883365" y="281606"/>
                  </a:lnTo>
                  <a:cubicBezTo>
                    <a:pt x="2883365" y="281456"/>
                    <a:pt x="2883365" y="281306"/>
                    <a:pt x="2883440" y="281080"/>
                  </a:cubicBezTo>
                  <a:cubicBezTo>
                    <a:pt x="2883440" y="280930"/>
                    <a:pt x="2883515" y="280780"/>
                    <a:pt x="2883515" y="280630"/>
                  </a:cubicBezTo>
                  <a:cubicBezTo>
                    <a:pt x="2883665" y="280254"/>
                    <a:pt x="2883815" y="279879"/>
                    <a:pt x="2884116" y="279578"/>
                  </a:cubicBezTo>
                  <a:cubicBezTo>
                    <a:pt x="2884341" y="279353"/>
                    <a:pt x="2884567" y="279202"/>
                    <a:pt x="2884867" y="279127"/>
                  </a:cubicBezTo>
                  <a:cubicBezTo>
                    <a:pt x="2885017" y="279052"/>
                    <a:pt x="2885168" y="279052"/>
                    <a:pt x="2885393" y="279052"/>
                  </a:cubicBezTo>
                  <a:lnTo>
                    <a:pt x="2902369" y="275071"/>
                  </a:lnTo>
                  <a:cubicBezTo>
                    <a:pt x="2903345" y="274545"/>
                    <a:pt x="2904848" y="275597"/>
                    <a:pt x="2904848" y="276573"/>
                  </a:cubicBezTo>
                  <a:lnTo>
                    <a:pt x="2909805" y="297531"/>
                  </a:lnTo>
                  <a:cubicBezTo>
                    <a:pt x="2910031" y="298131"/>
                    <a:pt x="2909956" y="298657"/>
                    <a:pt x="2909805" y="299033"/>
                  </a:cubicBezTo>
                  <a:close/>
                  <a:moveTo>
                    <a:pt x="2940678" y="293099"/>
                  </a:moveTo>
                  <a:lnTo>
                    <a:pt x="2923251" y="296554"/>
                  </a:lnTo>
                  <a:cubicBezTo>
                    <a:pt x="2922274" y="297080"/>
                    <a:pt x="2920772" y="296554"/>
                    <a:pt x="2920772" y="295052"/>
                  </a:cubicBezTo>
                  <a:lnTo>
                    <a:pt x="2915815" y="274095"/>
                  </a:lnTo>
                  <a:cubicBezTo>
                    <a:pt x="2915815" y="273944"/>
                    <a:pt x="2915815" y="273794"/>
                    <a:pt x="2915815" y="273644"/>
                  </a:cubicBezTo>
                  <a:cubicBezTo>
                    <a:pt x="2915815" y="273644"/>
                    <a:pt x="2915815" y="273644"/>
                    <a:pt x="2915815" y="273644"/>
                  </a:cubicBezTo>
                  <a:cubicBezTo>
                    <a:pt x="2915890" y="273494"/>
                    <a:pt x="2915890" y="273344"/>
                    <a:pt x="2915890" y="273193"/>
                  </a:cubicBezTo>
                  <a:cubicBezTo>
                    <a:pt x="2915965" y="272968"/>
                    <a:pt x="2916040" y="272743"/>
                    <a:pt x="2916115" y="272592"/>
                  </a:cubicBezTo>
                  <a:cubicBezTo>
                    <a:pt x="2916190" y="272442"/>
                    <a:pt x="2916190" y="272367"/>
                    <a:pt x="2916265" y="272292"/>
                  </a:cubicBezTo>
                  <a:cubicBezTo>
                    <a:pt x="2916340" y="272217"/>
                    <a:pt x="2916340" y="272142"/>
                    <a:pt x="2916415" y="272067"/>
                  </a:cubicBezTo>
                  <a:cubicBezTo>
                    <a:pt x="2916491" y="271991"/>
                    <a:pt x="2916566" y="271916"/>
                    <a:pt x="2916641" y="271841"/>
                  </a:cubicBezTo>
                  <a:cubicBezTo>
                    <a:pt x="2916866" y="271691"/>
                    <a:pt x="2917091" y="271616"/>
                    <a:pt x="2917317" y="271616"/>
                  </a:cubicBezTo>
                  <a:lnTo>
                    <a:pt x="2934743" y="267635"/>
                  </a:lnTo>
                  <a:cubicBezTo>
                    <a:pt x="2935795" y="267109"/>
                    <a:pt x="2937222" y="268161"/>
                    <a:pt x="2937222" y="269137"/>
                  </a:cubicBezTo>
                  <a:lnTo>
                    <a:pt x="2942180" y="290094"/>
                  </a:lnTo>
                  <a:cubicBezTo>
                    <a:pt x="2942180" y="291596"/>
                    <a:pt x="2941729" y="292573"/>
                    <a:pt x="2940678" y="293099"/>
                  </a:cubicBezTo>
                  <a:close/>
                  <a:moveTo>
                    <a:pt x="2974554" y="283259"/>
                  </a:moveTo>
                  <a:cubicBezTo>
                    <a:pt x="2974479" y="283935"/>
                    <a:pt x="2974254" y="284461"/>
                    <a:pt x="2973878" y="284836"/>
                  </a:cubicBezTo>
                  <a:cubicBezTo>
                    <a:pt x="2973803" y="284986"/>
                    <a:pt x="2973653" y="285061"/>
                    <a:pt x="2973503" y="285137"/>
                  </a:cubicBezTo>
                  <a:cubicBezTo>
                    <a:pt x="2973353" y="285212"/>
                    <a:pt x="2973202" y="285362"/>
                    <a:pt x="2973052" y="285437"/>
                  </a:cubicBezTo>
                  <a:cubicBezTo>
                    <a:pt x="2972902" y="285512"/>
                    <a:pt x="2972752" y="285587"/>
                    <a:pt x="2972526" y="285662"/>
                  </a:cubicBezTo>
                  <a:lnTo>
                    <a:pt x="2955550" y="289643"/>
                  </a:lnTo>
                  <a:cubicBezTo>
                    <a:pt x="2954048" y="289643"/>
                    <a:pt x="2953072" y="289118"/>
                    <a:pt x="2952546" y="287615"/>
                  </a:cubicBezTo>
                  <a:lnTo>
                    <a:pt x="2948039" y="266658"/>
                  </a:lnTo>
                  <a:cubicBezTo>
                    <a:pt x="2947513" y="265682"/>
                    <a:pt x="2948565" y="264179"/>
                    <a:pt x="2949541" y="264179"/>
                  </a:cubicBezTo>
                  <a:lnTo>
                    <a:pt x="2966968" y="260198"/>
                  </a:lnTo>
                  <a:cubicBezTo>
                    <a:pt x="2967944" y="259673"/>
                    <a:pt x="2968996" y="260724"/>
                    <a:pt x="2969447" y="261701"/>
                  </a:cubicBezTo>
                  <a:lnTo>
                    <a:pt x="2974404" y="282658"/>
                  </a:lnTo>
                  <a:cubicBezTo>
                    <a:pt x="2974554" y="282808"/>
                    <a:pt x="2974554" y="283033"/>
                    <a:pt x="2974554" y="283259"/>
                  </a:cubicBezTo>
                  <a:close/>
                  <a:moveTo>
                    <a:pt x="3006553" y="276348"/>
                  </a:moveTo>
                  <a:cubicBezTo>
                    <a:pt x="3006553" y="276423"/>
                    <a:pt x="3006553" y="276498"/>
                    <a:pt x="3006478" y="276573"/>
                  </a:cubicBezTo>
                  <a:cubicBezTo>
                    <a:pt x="3006478" y="276649"/>
                    <a:pt x="3006403" y="276724"/>
                    <a:pt x="3006403" y="276799"/>
                  </a:cubicBezTo>
                  <a:cubicBezTo>
                    <a:pt x="3006328" y="276949"/>
                    <a:pt x="3006253" y="277099"/>
                    <a:pt x="3006178" y="277174"/>
                  </a:cubicBezTo>
                  <a:cubicBezTo>
                    <a:pt x="3006103" y="277325"/>
                    <a:pt x="3005953" y="277475"/>
                    <a:pt x="3005802" y="277550"/>
                  </a:cubicBezTo>
                  <a:cubicBezTo>
                    <a:pt x="3005652" y="277700"/>
                    <a:pt x="3005427" y="277850"/>
                    <a:pt x="3005201" y="278001"/>
                  </a:cubicBezTo>
                  <a:cubicBezTo>
                    <a:pt x="3005126" y="278076"/>
                    <a:pt x="3004976" y="278151"/>
                    <a:pt x="3004901" y="278151"/>
                  </a:cubicBezTo>
                  <a:lnTo>
                    <a:pt x="2987925" y="282132"/>
                  </a:lnTo>
                  <a:cubicBezTo>
                    <a:pt x="2986423" y="282132"/>
                    <a:pt x="2985446" y="281606"/>
                    <a:pt x="2984920" y="280179"/>
                  </a:cubicBezTo>
                  <a:lnTo>
                    <a:pt x="2980414" y="259222"/>
                  </a:lnTo>
                  <a:cubicBezTo>
                    <a:pt x="2979888" y="258245"/>
                    <a:pt x="2980414" y="256743"/>
                    <a:pt x="2981916" y="256743"/>
                  </a:cubicBezTo>
                  <a:lnTo>
                    <a:pt x="2998892" y="252762"/>
                  </a:lnTo>
                  <a:cubicBezTo>
                    <a:pt x="3000394" y="252236"/>
                    <a:pt x="3001370" y="253288"/>
                    <a:pt x="3001896" y="254264"/>
                  </a:cubicBezTo>
                  <a:lnTo>
                    <a:pt x="3006403" y="275221"/>
                  </a:lnTo>
                  <a:cubicBezTo>
                    <a:pt x="3006478" y="275522"/>
                    <a:pt x="3006553" y="275747"/>
                    <a:pt x="3006553" y="275973"/>
                  </a:cubicBezTo>
                  <a:cubicBezTo>
                    <a:pt x="3006629" y="276048"/>
                    <a:pt x="3006629" y="276198"/>
                    <a:pt x="3006553" y="276348"/>
                  </a:cubicBezTo>
                  <a:close/>
                  <a:moveTo>
                    <a:pt x="3167525" y="303540"/>
                  </a:moveTo>
                  <a:cubicBezTo>
                    <a:pt x="3167375" y="303765"/>
                    <a:pt x="3167225" y="303915"/>
                    <a:pt x="3167074" y="304066"/>
                  </a:cubicBezTo>
                  <a:cubicBezTo>
                    <a:pt x="3166924" y="304216"/>
                    <a:pt x="3166849" y="304366"/>
                    <a:pt x="3166699" y="304441"/>
                  </a:cubicBezTo>
                  <a:cubicBezTo>
                    <a:pt x="3166548" y="304591"/>
                    <a:pt x="3166398" y="304666"/>
                    <a:pt x="3166248" y="304817"/>
                  </a:cubicBezTo>
                  <a:cubicBezTo>
                    <a:pt x="3166098" y="304967"/>
                    <a:pt x="3165872" y="305117"/>
                    <a:pt x="3165722" y="305192"/>
                  </a:cubicBezTo>
                  <a:cubicBezTo>
                    <a:pt x="3165647" y="305267"/>
                    <a:pt x="3165647" y="305267"/>
                    <a:pt x="3165647" y="305267"/>
                  </a:cubicBezTo>
                  <a:cubicBezTo>
                    <a:pt x="3165497" y="305343"/>
                    <a:pt x="3165347" y="305493"/>
                    <a:pt x="3165196" y="305568"/>
                  </a:cubicBezTo>
                  <a:cubicBezTo>
                    <a:pt x="3164896" y="305718"/>
                    <a:pt x="3164595" y="305868"/>
                    <a:pt x="3164295" y="306019"/>
                  </a:cubicBezTo>
                  <a:cubicBezTo>
                    <a:pt x="3163994" y="306169"/>
                    <a:pt x="3163694" y="306244"/>
                    <a:pt x="3163318" y="306394"/>
                  </a:cubicBezTo>
                  <a:cubicBezTo>
                    <a:pt x="3163018" y="306469"/>
                    <a:pt x="3162793" y="306544"/>
                    <a:pt x="3162492" y="306619"/>
                  </a:cubicBezTo>
                  <a:lnTo>
                    <a:pt x="3126587" y="315483"/>
                  </a:lnTo>
                  <a:lnTo>
                    <a:pt x="3117573" y="317511"/>
                  </a:lnTo>
                  <a:cubicBezTo>
                    <a:pt x="3115621" y="318037"/>
                    <a:pt x="3113592" y="317511"/>
                    <a:pt x="3112090" y="316535"/>
                  </a:cubicBezTo>
                  <a:cubicBezTo>
                    <a:pt x="3110588" y="315558"/>
                    <a:pt x="3109085" y="314056"/>
                    <a:pt x="3108560" y="312028"/>
                  </a:cubicBezTo>
                  <a:lnTo>
                    <a:pt x="3084673" y="212801"/>
                  </a:lnTo>
                  <a:cubicBezTo>
                    <a:pt x="3084147" y="210848"/>
                    <a:pt x="3084673" y="208820"/>
                    <a:pt x="3085649" y="206792"/>
                  </a:cubicBezTo>
                  <a:cubicBezTo>
                    <a:pt x="3086626" y="205289"/>
                    <a:pt x="3088654" y="204313"/>
                    <a:pt x="3090607" y="203787"/>
                  </a:cubicBezTo>
                  <a:lnTo>
                    <a:pt x="3126512" y="194848"/>
                  </a:lnTo>
                  <a:lnTo>
                    <a:pt x="3135526" y="192820"/>
                  </a:lnTo>
                  <a:cubicBezTo>
                    <a:pt x="3137479" y="192294"/>
                    <a:pt x="3139507" y="192820"/>
                    <a:pt x="3141009" y="193797"/>
                  </a:cubicBezTo>
                  <a:cubicBezTo>
                    <a:pt x="3142512" y="194773"/>
                    <a:pt x="3144014" y="196276"/>
                    <a:pt x="3144465" y="198304"/>
                  </a:cubicBezTo>
                  <a:lnTo>
                    <a:pt x="3168426" y="297455"/>
                  </a:lnTo>
                  <a:cubicBezTo>
                    <a:pt x="3168952" y="299559"/>
                    <a:pt x="3168501" y="301512"/>
                    <a:pt x="3167525" y="303540"/>
                  </a:cubicBezTo>
                  <a:close/>
                  <a:moveTo>
                    <a:pt x="3296122" y="232256"/>
                  </a:moveTo>
                  <a:lnTo>
                    <a:pt x="3290113" y="205815"/>
                  </a:lnTo>
                  <a:lnTo>
                    <a:pt x="3315051" y="199355"/>
                  </a:lnTo>
                  <a:cubicBezTo>
                    <a:pt x="3315877" y="199956"/>
                    <a:pt x="3316779" y="200707"/>
                    <a:pt x="3317680" y="201534"/>
                  </a:cubicBezTo>
                  <a:cubicBezTo>
                    <a:pt x="3318131" y="201984"/>
                    <a:pt x="3318656" y="202360"/>
                    <a:pt x="3319107" y="202811"/>
                  </a:cubicBezTo>
                  <a:cubicBezTo>
                    <a:pt x="3319407" y="203111"/>
                    <a:pt x="3319708" y="203336"/>
                    <a:pt x="3319933" y="203637"/>
                  </a:cubicBezTo>
                  <a:cubicBezTo>
                    <a:pt x="3320234" y="203937"/>
                    <a:pt x="3320534" y="204238"/>
                    <a:pt x="3320835" y="204538"/>
                  </a:cubicBezTo>
                  <a:cubicBezTo>
                    <a:pt x="3321135" y="204839"/>
                    <a:pt x="3321436" y="205139"/>
                    <a:pt x="3321736" y="205440"/>
                  </a:cubicBezTo>
                  <a:cubicBezTo>
                    <a:pt x="3322112" y="205740"/>
                    <a:pt x="3322412" y="206116"/>
                    <a:pt x="3322712" y="206491"/>
                  </a:cubicBezTo>
                  <a:cubicBezTo>
                    <a:pt x="3325567" y="209571"/>
                    <a:pt x="3328421" y="213101"/>
                    <a:pt x="3331125" y="216557"/>
                  </a:cubicBezTo>
                  <a:cubicBezTo>
                    <a:pt x="3331501" y="217082"/>
                    <a:pt x="3331952" y="217608"/>
                    <a:pt x="3332327" y="218059"/>
                  </a:cubicBezTo>
                  <a:cubicBezTo>
                    <a:pt x="3335257" y="221890"/>
                    <a:pt x="3337961" y="225570"/>
                    <a:pt x="3339914" y="228425"/>
                  </a:cubicBezTo>
                  <a:cubicBezTo>
                    <a:pt x="3340064" y="228650"/>
                    <a:pt x="3340214" y="228800"/>
                    <a:pt x="3340365" y="229026"/>
                  </a:cubicBezTo>
                  <a:cubicBezTo>
                    <a:pt x="3341116" y="230077"/>
                    <a:pt x="3341717" y="230979"/>
                    <a:pt x="3342242" y="231730"/>
                  </a:cubicBezTo>
                  <a:cubicBezTo>
                    <a:pt x="3342318" y="231880"/>
                    <a:pt x="3342468" y="232030"/>
                    <a:pt x="3342543" y="232180"/>
                  </a:cubicBezTo>
                  <a:cubicBezTo>
                    <a:pt x="3342918" y="232706"/>
                    <a:pt x="3343144" y="233082"/>
                    <a:pt x="3343369" y="233382"/>
                  </a:cubicBezTo>
                  <a:cubicBezTo>
                    <a:pt x="3343444" y="233457"/>
                    <a:pt x="3343519" y="233608"/>
                    <a:pt x="3343519" y="233608"/>
                  </a:cubicBezTo>
                  <a:cubicBezTo>
                    <a:pt x="3343594" y="233758"/>
                    <a:pt x="3343670" y="233758"/>
                    <a:pt x="3343670" y="233758"/>
                  </a:cubicBezTo>
                  <a:lnTo>
                    <a:pt x="3296122" y="232256"/>
                  </a:lnTo>
                  <a:close/>
                  <a:moveTo>
                    <a:pt x="3353885" y="231730"/>
                  </a:moveTo>
                  <a:lnTo>
                    <a:pt x="3323464" y="198304"/>
                  </a:lnTo>
                  <a:lnTo>
                    <a:pt x="3345923" y="197327"/>
                  </a:lnTo>
                  <a:lnTo>
                    <a:pt x="3381753" y="224218"/>
                  </a:lnTo>
                  <a:lnTo>
                    <a:pt x="3353885" y="231730"/>
                  </a:lnTo>
                  <a:close/>
                  <a:moveTo>
                    <a:pt x="3384307" y="222265"/>
                  </a:moveTo>
                  <a:lnTo>
                    <a:pt x="3350430" y="196351"/>
                  </a:lnTo>
                  <a:cubicBezTo>
                    <a:pt x="3386861" y="201834"/>
                    <a:pt x="3418709" y="229777"/>
                    <a:pt x="3418709" y="229777"/>
                  </a:cubicBezTo>
                  <a:lnTo>
                    <a:pt x="3384307" y="222265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22"/>
                    <a:pt x="903634" y="749422"/>
                    <a:pt x="903634" y="749422"/>
                  </a:cubicBezTo>
                  <a:lnTo>
                    <a:pt x="903634" y="749422"/>
                  </a:lnTo>
                  <a:cubicBezTo>
                    <a:pt x="903634" y="749422"/>
                    <a:pt x="903634" y="749422"/>
                    <a:pt x="903634" y="749422"/>
                  </a:cubicBezTo>
                  <a:lnTo>
                    <a:pt x="903634" y="749422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="" xmlns:a16="http://schemas.microsoft.com/office/drawing/2014/main" id="{7DEB626B-2E19-4DB5-AD82-F8813F59CBDD}"/>
                </a:ext>
              </a:extLst>
            </p:cNvPr>
            <p:cNvSpPr/>
            <p:nvPr/>
          </p:nvSpPr>
          <p:spPr>
            <a:xfrm>
              <a:off x="6684075" y="273193"/>
              <a:ext cx="4957" cy="21858"/>
            </a:xfrm>
            <a:custGeom>
              <a:avLst/>
              <a:gdLst>
                <a:gd name="connsiteX0" fmla="*/ 4958 w 4957"/>
                <a:gd name="connsiteY0" fmla="*/ 21858 h 21858"/>
                <a:gd name="connsiteX1" fmla="*/ 0 w 4957"/>
                <a:gd name="connsiteY1" fmla="*/ 901 h 21858"/>
                <a:gd name="connsiteX2" fmla="*/ 150 w 4957"/>
                <a:gd name="connsiteY2" fmla="*/ 0 h 21858"/>
                <a:gd name="connsiteX3" fmla="*/ 0 w 4957"/>
                <a:gd name="connsiteY3" fmla="*/ 901 h 21858"/>
                <a:gd name="connsiteX4" fmla="*/ 4958 w 4957"/>
                <a:gd name="connsiteY4" fmla="*/ 21858 h 2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" h="21858">
                  <a:moveTo>
                    <a:pt x="4958" y="21858"/>
                  </a:moveTo>
                  <a:lnTo>
                    <a:pt x="0" y="901"/>
                  </a:lnTo>
                  <a:cubicBezTo>
                    <a:pt x="0" y="601"/>
                    <a:pt x="75" y="300"/>
                    <a:pt x="150" y="0"/>
                  </a:cubicBezTo>
                  <a:cubicBezTo>
                    <a:pt x="75" y="300"/>
                    <a:pt x="0" y="601"/>
                    <a:pt x="0" y="901"/>
                  </a:cubicBezTo>
                  <a:lnTo>
                    <a:pt x="4958" y="21858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="" xmlns:a16="http://schemas.microsoft.com/office/drawing/2014/main" id="{94972067-A64A-4301-B367-25333EB86EB5}"/>
                </a:ext>
              </a:extLst>
            </p:cNvPr>
            <p:cNvSpPr/>
            <p:nvPr/>
          </p:nvSpPr>
          <p:spPr>
            <a:xfrm>
              <a:off x="6652301" y="279202"/>
              <a:ext cx="751" cy="450"/>
            </a:xfrm>
            <a:custGeom>
              <a:avLst/>
              <a:gdLst>
                <a:gd name="connsiteX0" fmla="*/ 0 w 751"/>
                <a:gd name="connsiteY0" fmla="*/ 451 h 450"/>
                <a:gd name="connsiteX1" fmla="*/ 751 w 751"/>
                <a:gd name="connsiteY1" fmla="*/ 0 h 450"/>
                <a:gd name="connsiteX2" fmla="*/ 0 w 751"/>
                <a:gd name="connsiteY2" fmla="*/ 451 h 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" h="450">
                  <a:moveTo>
                    <a:pt x="0" y="451"/>
                  </a:moveTo>
                  <a:cubicBezTo>
                    <a:pt x="225" y="225"/>
                    <a:pt x="451" y="75"/>
                    <a:pt x="751" y="0"/>
                  </a:cubicBezTo>
                  <a:cubicBezTo>
                    <a:pt x="526" y="75"/>
                    <a:pt x="225" y="225"/>
                    <a:pt x="0" y="451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="" xmlns:a16="http://schemas.microsoft.com/office/drawing/2014/main" id="{F1DA0B0E-2178-42ED-A6E1-9756493FAD9C}"/>
                </a:ext>
              </a:extLst>
            </p:cNvPr>
            <p:cNvSpPr/>
            <p:nvPr/>
          </p:nvSpPr>
          <p:spPr>
            <a:xfrm>
              <a:off x="6653052" y="275146"/>
              <a:ext cx="17501" cy="4056"/>
            </a:xfrm>
            <a:custGeom>
              <a:avLst/>
              <a:gdLst>
                <a:gd name="connsiteX0" fmla="*/ 17502 w 17501"/>
                <a:gd name="connsiteY0" fmla="*/ 0 h 4056"/>
                <a:gd name="connsiteX1" fmla="*/ 526 w 17501"/>
                <a:gd name="connsiteY1" fmla="*/ 3981 h 4056"/>
                <a:gd name="connsiteX2" fmla="*/ 0 w 17501"/>
                <a:gd name="connsiteY2" fmla="*/ 4056 h 4056"/>
                <a:gd name="connsiteX3" fmla="*/ 526 w 17501"/>
                <a:gd name="connsiteY3" fmla="*/ 3981 h 4056"/>
                <a:gd name="connsiteX4" fmla="*/ 17502 w 17501"/>
                <a:gd name="connsiteY4" fmla="*/ 0 h 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1" h="4056">
                  <a:moveTo>
                    <a:pt x="17502" y="0"/>
                  </a:moveTo>
                  <a:lnTo>
                    <a:pt x="526" y="3981"/>
                  </a:lnTo>
                  <a:cubicBezTo>
                    <a:pt x="301" y="3981"/>
                    <a:pt x="150" y="3981"/>
                    <a:pt x="0" y="4056"/>
                  </a:cubicBezTo>
                  <a:cubicBezTo>
                    <a:pt x="150" y="3981"/>
                    <a:pt x="301" y="3981"/>
                    <a:pt x="526" y="3981"/>
                  </a:cubicBezTo>
                  <a:lnTo>
                    <a:pt x="17502" y="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="" xmlns:a16="http://schemas.microsoft.com/office/drawing/2014/main" id="{D48A62FA-1E83-4E5E-A696-4CF1E586ED5B}"/>
                </a:ext>
              </a:extLst>
            </p:cNvPr>
            <p:cNvSpPr/>
            <p:nvPr/>
          </p:nvSpPr>
          <p:spPr>
            <a:xfrm>
              <a:off x="6588829" y="290019"/>
              <a:ext cx="17652" cy="3605"/>
            </a:xfrm>
            <a:custGeom>
              <a:avLst/>
              <a:gdLst>
                <a:gd name="connsiteX0" fmla="*/ 17502 w 17652"/>
                <a:gd name="connsiteY0" fmla="*/ 75 h 3605"/>
                <a:gd name="connsiteX1" fmla="*/ 17652 w 17652"/>
                <a:gd name="connsiteY1" fmla="*/ 0 h 3605"/>
                <a:gd name="connsiteX2" fmla="*/ 17502 w 17652"/>
                <a:gd name="connsiteY2" fmla="*/ 75 h 3605"/>
                <a:gd name="connsiteX3" fmla="*/ 0 w 17652"/>
                <a:gd name="connsiteY3" fmla="*/ 3606 h 3605"/>
                <a:gd name="connsiteX4" fmla="*/ 17502 w 17652"/>
                <a:gd name="connsiteY4" fmla="*/ 75 h 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2" h="3605">
                  <a:moveTo>
                    <a:pt x="17502" y="75"/>
                  </a:moveTo>
                  <a:cubicBezTo>
                    <a:pt x="17577" y="75"/>
                    <a:pt x="17577" y="0"/>
                    <a:pt x="17652" y="0"/>
                  </a:cubicBezTo>
                  <a:cubicBezTo>
                    <a:pt x="17577" y="0"/>
                    <a:pt x="17502" y="75"/>
                    <a:pt x="17502" y="75"/>
                  </a:cubicBezTo>
                  <a:lnTo>
                    <a:pt x="0" y="3606"/>
                  </a:lnTo>
                  <a:lnTo>
                    <a:pt x="17502" y="75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="" xmlns:a16="http://schemas.microsoft.com/office/drawing/2014/main" id="{8024B15B-A2F9-44DF-A419-8A6C8E7CF615}"/>
                </a:ext>
              </a:extLst>
            </p:cNvPr>
            <p:cNvSpPr/>
            <p:nvPr/>
          </p:nvSpPr>
          <p:spPr>
            <a:xfrm>
              <a:off x="5885077" y="448962"/>
              <a:ext cx="17651" cy="3605"/>
            </a:xfrm>
            <a:custGeom>
              <a:avLst/>
              <a:gdLst>
                <a:gd name="connsiteX0" fmla="*/ 17427 w 17651"/>
                <a:gd name="connsiteY0" fmla="*/ 75 h 3605"/>
                <a:gd name="connsiteX1" fmla="*/ 17652 w 17651"/>
                <a:gd name="connsiteY1" fmla="*/ 0 h 3605"/>
                <a:gd name="connsiteX2" fmla="*/ 17427 w 17651"/>
                <a:gd name="connsiteY2" fmla="*/ 75 h 3605"/>
                <a:gd name="connsiteX3" fmla="*/ 0 w 17651"/>
                <a:gd name="connsiteY3" fmla="*/ 3606 h 3605"/>
                <a:gd name="connsiteX4" fmla="*/ 17427 w 17651"/>
                <a:gd name="connsiteY4" fmla="*/ 75 h 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1" h="3605">
                  <a:moveTo>
                    <a:pt x="17427" y="75"/>
                  </a:moveTo>
                  <a:cubicBezTo>
                    <a:pt x="17502" y="75"/>
                    <a:pt x="17577" y="0"/>
                    <a:pt x="17652" y="0"/>
                  </a:cubicBezTo>
                  <a:cubicBezTo>
                    <a:pt x="17502" y="75"/>
                    <a:pt x="17502" y="75"/>
                    <a:pt x="17427" y="75"/>
                  </a:cubicBezTo>
                  <a:lnTo>
                    <a:pt x="0" y="3606"/>
                  </a:lnTo>
                  <a:lnTo>
                    <a:pt x="17427" y="75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="" xmlns:a16="http://schemas.microsoft.com/office/drawing/2014/main" id="{A82FFAB1-915C-4500-A622-AE67C8B52035}"/>
                </a:ext>
              </a:extLst>
            </p:cNvPr>
            <p:cNvSpPr/>
            <p:nvPr/>
          </p:nvSpPr>
          <p:spPr>
            <a:xfrm>
              <a:off x="5902879" y="448887"/>
              <a:ext cx="1051" cy="150"/>
            </a:xfrm>
            <a:custGeom>
              <a:avLst/>
              <a:gdLst>
                <a:gd name="connsiteX0" fmla="*/ 1051 w 1051"/>
                <a:gd name="connsiteY0" fmla="*/ 150 h 150"/>
                <a:gd name="connsiteX1" fmla="*/ 526 w 1051"/>
                <a:gd name="connsiteY1" fmla="*/ 0 h 150"/>
                <a:gd name="connsiteX2" fmla="*/ 0 w 1051"/>
                <a:gd name="connsiteY2" fmla="*/ 75 h 150"/>
                <a:gd name="connsiteX3" fmla="*/ 1051 w 1051"/>
                <a:gd name="connsiteY3" fmla="*/ 150 h 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" h="150">
                  <a:moveTo>
                    <a:pt x="1051" y="150"/>
                  </a:moveTo>
                  <a:cubicBezTo>
                    <a:pt x="901" y="75"/>
                    <a:pt x="676" y="75"/>
                    <a:pt x="526" y="0"/>
                  </a:cubicBezTo>
                  <a:cubicBezTo>
                    <a:pt x="300" y="0"/>
                    <a:pt x="150" y="0"/>
                    <a:pt x="0" y="75"/>
                  </a:cubicBezTo>
                  <a:cubicBezTo>
                    <a:pt x="375" y="0"/>
                    <a:pt x="751" y="0"/>
                    <a:pt x="1051" y="150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="" xmlns:a16="http://schemas.microsoft.com/office/drawing/2014/main" id="{56AD7B73-A5B3-44AF-B550-91773C5137DD}"/>
                </a:ext>
              </a:extLst>
            </p:cNvPr>
            <p:cNvSpPr/>
            <p:nvPr/>
          </p:nvSpPr>
          <p:spPr>
            <a:xfrm>
              <a:off x="4990908" y="647416"/>
              <a:ext cx="17877" cy="3981"/>
            </a:xfrm>
            <a:custGeom>
              <a:avLst/>
              <a:gdLst>
                <a:gd name="connsiteX0" fmla="*/ 17427 w 17877"/>
                <a:gd name="connsiteY0" fmla="*/ 0 h 3981"/>
                <a:gd name="connsiteX1" fmla="*/ 17877 w 17877"/>
                <a:gd name="connsiteY1" fmla="*/ 75 h 3981"/>
                <a:gd name="connsiteX2" fmla="*/ 17427 w 17877"/>
                <a:gd name="connsiteY2" fmla="*/ 0 h 3981"/>
                <a:gd name="connsiteX3" fmla="*/ 0 w 17877"/>
                <a:gd name="connsiteY3" fmla="*/ 3981 h 3981"/>
                <a:gd name="connsiteX4" fmla="*/ 17427 w 17877"/>
                <a:gd name="connsiteY4" fmla="*/ 0 h 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7" h="3981">
                  <a:moveTo>
                    <a:pt x="17427" y="0"/>
                  </a:moveTo>
                  <a:cubicBezTo>
                    <a:pt x="17577" y="0"/>
                    <a:pt x="17727" y="0"/>
                    <a:pt x="17877" y="75"/>
                  </a:cubicBezTo>
                  <a:cubicBezTo>
                    <a:pt x="17727" y="75"/>
                    <a:pt x="17577" y="75"/>
                    <a:pt x="17427" y="0"/>
                  </a:cubicBezTo>
                  <a:lnTo>
                    <a:pt x="0" y="3981"/>
                  </a:lnTo>
                  <a:lnTo>
                    <a:pt x="17427" y="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="" xmlns:a16="http://schemas.microsoft.com/office/drawing/2014/main" id="{6B3EA159-58E0-48D5-B203-785090C1973F}"/>
                </a:ext>
              </a:extLst>
            </p:cNvPr>
            <p:cNvSpPr/>
            <p:nvPr/>
          </p:nvSpPr>
          <p:spPr>
            <a:xfrm>
              <a:off x="4828584" y="688429"/>
              <a:ext cx="751" cy="450"/>
            </a:xfrm>
            <a:custGeom>
              <a:avLst/>
              <a:gdLst>
                <a:gd name="connsiteX0" fmla="*/ 0 w 751"/>
                <a:gd name="connsiteY0" fmla="*/ 451 h 450"/>
                <a:gd name="connsiteX1" fmla="*/ 751 w 751"/>
                <a:gd name="connsiteY1" fmla="*/ 0 h 450"/>
                <a:gd name="connsiteX2" fmla="*/ 0 w 751"/>
                <a:gd name="connsiteY2" fmla="*/ 451 h 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" h="450">
                  <a:moveTo>
                    <a:pt x="0" y="451"/>
                  </a:moveTo>
                  <a:cubicBezTo>
                    <a:pt x="225" y="225"/>
                    <a:pt x="451" y="75"/>
                    <a:pt x="751" y="0"/>
                  </a:cubicBezTo>
                  <a:cubicBezTo>
                    <a:pt x="451" y="75"/>
                    <a:pt x="225" y="225"/>
                    <a:pt x="0" y="451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="" xmlns:a16="http://schemas.microsoft.com/office/drawing/2014/main" id="{8463211A-071A-44D7-9DDB-10D05D3AD44C}"/>
                </a:ext>
              </a:extLst>
            </p:cNvPr>
            <p:cNvSpPr/>
            <p:nvPr/>
          </p:nvSpPr>
          <p:spPr>
            <a:xfrm>
              <a:off x="4829335" y="684372"/>
              <a:ext cx="17501" cy="4056"/>
            </a:xfrm>
            <a:custGeom>
              <a:avLst/>
              <a:gdLst>
                <a:gd name="connsiteX0" fmla="*/ 17502 w 17501"/>
                <a:gd name="connsiteY0" fmla="*/ 0 h 4056"/>
                <a:gd name="connsiteX1" fmla="*/ 526 w 17501"/>
                <a:gd name="connsiteY1" fmla="*/ 3981 h 4056"/>
                <a:gd name="connsiteX2" fmla="*/ 0 w 17501"/>
                <a:gd name="connsiteY2" fmla="*/ 4056 h 4056"/>
                <a:gd name="connsiteX3" fmla="*/ 526 w 17501"/>
                <a:gd name="connsiteY3" fmla="*/ 3981 h 4056"/>
                <a:gd name="connsiteX4" fmla="*/ 17502 w 17501"/>
                <a:gd name="connsiteY4" fmla="*/ 0 h 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1" h="4056">
                  <a:moveTo>
                    <a:pt x="17502" y="0"/>
                  </a:moveTo>
                  <a:lnTo>
                    <a:pt x="526" y="3981"/>
                  </a:lnTo>
                  <a:cubicBezTo>
                    <a:pt x="301" y="3981"/>
                    <a:pt x="150" y="3981"/>
                    <a:pt x="0" y="4056"/>
                  </a:cubicBezTo>
                  <a:cubicBezTo>
                    <a:pt x="150" y="3981"/>
                    <a:pt x="301" y="3981"/>
                    <a:pt x="526" y="3981"/>
                  </a:cubicBezTo>
                  <a:lnTo>
                    <a:pt x="17502" y="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="" xmlns:a16="http://schemas.microsoft.com/office/drawing/2014/main" id="{830041D5-E23F-4A2D-9C97-ACD1A3EF74E2}"/>
                </a:ext>
              </a:extLst>
            </p:cNvPr>
            <p:cNvSpPr/>
            <p:nvPr/>
          </p:nvSpPr>
          <p:spPr>
            <a:xfrm>
              <a:off x="4796885" y="691809"/>
              <a:ext cx="18027" cy="4131"/>
            </a:xfrm>
            <a:custGeom>
              <a:avLst/>
              <a:gdLst>
                <a:gd name="connsiteX0" fmla="*/ 601 w 18027"/>
                <a:gd name="connsiteY0" fmla="*/ 3981 h 4131"/>
                <a:gd name="connsiteX1" fmla="*/ 18028 w 18027"/>
                <a:gd name="connsiteY1" fmla="*/ 0 h 4131"/>
                <a:gd name="connsiteX2" fmla="*/ 601 w 18027"/>
                <a:gd name="connsiteY2" fmla="*/ 3981 h 4131"/>
                <a:gd name="connsiteX3" fmla="*/ 0 w 18027"/>
                <a:gd name="connsiteY3" fmla="*/ 4131 h 4131"/>
                <a:gd name="connsiteX4" fmla="*/ 601 w 18027"/>
                <a:gd name="connsiteY4" fmla="*/ 3981 h 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" h="4131">
                  <a:moveTo>
                    <a:pt x="601" y="3981"/>
                  </a:moveTo>
                  <a:lnTo>
                    <a:pt x="18028" y="0"/>
                  </a:lnTo>
                  <a:lnTo>
                    <a:pt x="601" y="3981"/>
                  </a:lnTo>
                  <a:cubicBezTo>
                    <a:pt x="376" y="3981"/>
                    <a:pt x="150" y="4056"/>
                    <a:pt x="0" y="4131"/>
                  </a:cubicBezTo>
                  <a:cubicBezTo>
                    <a:pt x="150" y="3981"/>
                    <a:pt x="376" y="3981"/>
                    <a:pt x="601" y="3981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="" xmlns:a16="http://schemas.microsoft.com/office/drawing/2014/main" id="{3E3DF651-E62A-4E09-8FA2-FFD46ACFDB7D}"/>
                </a:ext>
              </a:extLst>
            </p:cNvPr>
            <p:cNvSpPr/>
            <p:nvPr/>
          </p:nvSpPr>
          <p:spPr>
            <a:xfrm>
              <a:off x="4765112" y="699245"/>
              <a:ext cx="17651" cy="3605"/>
            </a:xfrm>
            <a:custGeom>
              <a:avLst/>
              <a:gdLst>
                <a:gd name="connsiteX0" fmla="*/ 17427 w 17651"/>
                <a:gd name="connsiteY0" fmla="*/ 75 h 3605"/>
                <a:gd name="connsiteX1" fmla="*/ 17652 w 17651"/>
                <a:gd name="connsiteY1" fmla="*/ 0 h 3605"/>
                <a:gd name="connsiteX2" fmla="*/ 17427 w 17651"/>
                <a:gd name="connsiteY2" fmla="*/ 75 h 3605"/>
                <a:gd name="connsiteX3" fmla="*/ 0 w 17651"/>
                <a:gd name="connsiteY3" fmla="*/ 3606 h 3605"/>
                <a:gd name="connsiteX4" fmla="*/ 17427 w 17651"/>
                <a:gd name="connsiteY4" fmla="*/ 75 h 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1" h="3605">
                  <a:moveTo>
                    <a:pt x="17427" y="75"/>
                  </a:moveTo>
                  <a:cubicBezTo>
                    <a:pt x="17502" y="75"/>
                    <a:pt x="17577" y="0"/>
                    <a:pt x="17652" y="0"/>
                  </a:cubicBezTo>
                  <a:cubicBezTo>
                    <a:pt x="17502" y="0"/>
                    <a:pt x="17502" y="75"/>
                    <a:pt x="17427" y="75"/>
                  </a:cubicBezTo>
                  <a:lnTo>
                    <a:pt x="0" y="3606"/>
                  </a:lnTo>
                  <a:lnTo>
                    <a:pt x="17427" y="75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="" xmlns:a16="http://schemas.microsoft.com/office/drawing/2014/main" id="{342B15E1-A961-4CEE-B392-AE8DB5A4F6BE}"/>
                </a:ext>
              </a:extLst>
            </p:cNvPr>
            <p:cNvSpPr/>
            <p:nvPr/>
          </p:nvSpPr>
          <p:spPr>
            <a:xfrm>
              <a:off x="4783139" y="699121"/>
              <a:ext cx="826" cy="124"/>
            </a:xfrm>
            <a:custGeom>
              <a:avLst/>
              <a:gdLst>
                <a:gd name="connsiteX0" fmla="*/ 826 w 826"/>
                <a:gd name="connsiteY0" fmla="*/ 124 h 124"/>
                <a:gd name="connsiteX1" fmla="*/ 0 w 826"/>
                <a:gd name="connsiteY1" fmla="*/ 49 h 124"/>
                <a:gd name="connsiteX2" fmla="*/ 826 w 826"/>
                <a:gd name="connsiteY2" fmla="*/ 124 h 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" h="124">
                  <a:moveTo>
                    <a:pt x="826" y="124"/>
                  </a:moveTo>
                  <a:cubicBezTo>
                    <a:pt x="526" y="49"/>
                    <a:pt x="300" y="-26"/>
                    <a:pt x="0" y="49"/>
                  </a:cubicBezTo>
                  <a:cubicBezTo>
                    <a:pt x="300" y="-26"/>
                    <a:pt x="526" y="-26"/>
                    <a:pt x="826" y="124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="" xmlns:a16="http://schemas.microsoft.com/office/drawing/2014/main" id="{D909666F-B6D9-43CA-99D4-D668454A0F43}"/>
                </a:ext>
              </a:extLst>
            </p:cNvPr>
            <p:cNvSpPr/>
            <p:nvPr/>
          </p:nvSpPr>
          <p:spPr>
            <a:xfrm>
              <a:off x="4666936" y="728164"/>
              <a:ext cx="5408" cy="22083"/>
            </a:xfrm>
            <a:custGeom>
              <a:avLst/>
              <a:gdLst>
                <a:gd name="connsiteX0" fmla="*/ 4958 w 5408"/>
                <a:gd name="connsiteY0" fmla="*/ 20957 h 22083"/>
                <a:gd name="connsiteX1" fmla="*/ 5408 w 5408"/>
                <a:gd name="connsiteY1" fmla="*/ 22084 h 22083"/>
                <a:gd name="connsiteX2" fmla="*/ 4958 w 5408"/>
                <a:gd name="connsiteY2" fmla="*/ 20957 h 22083"/>
                <a:gd name="connsiteX3" fmla="*/ 0 w 5408"/>
                <a:gd name="connsiteY3" fmla="*/ 0 h 22083"/>
                <a:gd name="connsiteX4" fmla="*/ 4958 w 5408"/>
                <a:gd name="connsiteY4" fmla="*/ 20957 h 2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" h="22083">
                  <a:moveTo>
                    <a:pt x="4958" y="20957"/>
                  </a:moveTo>
                  <a:cubicBezTo>
                    <a:pt x="4958" y="21333"/>
                    <a:pt x="5108" y="21783"/>
                    <a:pt x="5408" y="22084"/>
                  </a:cubicBezTo>
                  <a:cubicBezTo>
                    <a:pt x="5108" y="21783"/>
                    <a:pt x="4958" y="21408"/>
                    <a:pt x="4958" y="20957"/>
                  </a:cubicBezTo>
                  <a:lnTo>
                    <a:pt x="0" y="0"/>
                  </a:lnTo>
                  <a:lnTo>
                    <a:pt x="4958" y="20957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="" xmlns:a16="http://schemas.microsoft.com/office/drawing/2014/main" id="{DDF7D25D-4ECF-4C4A-B5DE-0CAD89907310}"/>
                </a:ext>
              </a:extLst>
            </p:cNvPr>
            <p:cNvSpPr/>
            <p:nvPr/>
          </p:nvSpPr>
          <p:spPr>
            <a:xfrm>
              <a:off x="4668439" y="721179"/>
              <a:ext cx="18553" cy="3981"/>
            </a:xfrm>
            <a:custGeom>
              <a:avLst/>
              <a:gdLst>
                <a:gd name="connsiteX0" fmla="*/ 17427 w 18553"/>
                <a:gd name="connsiteY0" fmla="*/ 0 h 3981"/>
                <a:gd name="connsiteX1" fmla="*/ 18553 w 18553"/>
                <a:gd name="connsiteY1" fmla="*/ 225 h 3981"/>
                <a:gd name="connsiteX2" fmla="*/ 17427 w 18553"/>
                <a:gd name="connsiteY2" fmla="*/ 0 h 3981"/>
                <a:gd name="connsiteX3" fmla="*/ 0 w 18553"/>
                <a:gd name="connsiteY3" fmla="*/ 3981 h 3981"/>
                <a:gd name="connsiteX4" fmla="*/ 17427 w 18553"/>
                <a:gd name="connsiteY4" fmla="*/ 0 h 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3" h="3981">
                  <a:moveTo>
                    <a:pt x="17427" y="0"/>
                  </a:moveTo>
                  <a:cubicBezTo>
                    <a:pt x="17802" y="0"/>
                    <a:pt x="18178" y="75"/>
                    <a:pt x="18553" y="225"/>
                  </a:cubicBezTo>
                  <a:cubicBezTo>
                    <a:pt x="18178" y="150"/>
                    <a:pt x="17802" y="75"/>
                    <a:pt x="17427" y="0"/>
                  </a:cubicBezTo>
                  <a:lnTo>
                    <a:pt x="0" y="3981"/>
                  </a:lnTo>
                  <a:lnTo>
                    <a:pt x="17427" y="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="" xmlns:a16="http://schemas.microsoft.com/office/drawing/2014/main" id="{ABB14388-BB26-460B-BFAB-51E18320221F}"/>
                </a:ext>
              </a:extLst>
            </p:cNvPr>
            <p:cNvSpPr/>
            <p:nvPr/>
          </p:nvSpPr>
          <p:spPr>
            <a:xfrm>
              <a:off x="4516256" y="716221"/>
              <a:ext cx="1126" cy="2553"/>
            </a:xfrm>
            <a:custGeom>
              <a:avLst/>
              <a:gdLst>
                <a:gd name="connsiteX0" fmla="*/ 1127 w 1126"/>
                <a:gd name="connsiteY0" fmla="*/ 0 h 2553"/>
                <a:gd name="connsiteX1" fmla="*/ 601 w 1126"/>
                <a:gd name="connsiteY1" fmla="*/ 1052 h 2553"/>
                <a:gd name="connsiteX2" fmla="*/ 0 w 1126"/>
                <a:gd name="connsiteY2" fmla="*/ 2554 h 2553"/>
                <a:gd name="connsiteX3" fmla="*/ 601 w 1126"/>
                <a:gd name="connsiteY3" fmla="*/ 1052 h 2553"/>
                <a:gd name="connsiteX4" fmla="*/ 1127 w 1126"/>
                <a:gd name="connsiteY4" fmla="*/ 0 h 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" h="2553">
                  <a:moveTo>
                    <a:pt x="1127" y="0"/>
                  </a:moveTo>
                  <a:cubicBezTo>
                    <a:pt x="901" y="300"/>
                    <a:pt x="676" y="676"/>
                    <a:pt x="601" y="1052"/>
                  </a:cubicBezTo>
                  <a:cubicBezTo>
                    <a:pt x="376" y="1577"/>
                    <a:pt x="150" y="2028"/>
                    <a:pt x="0" y="2554"/>
                  </a:cubicBezTo>
                  <a:cubicBezTo>
                    <a:pt x="150" y="2028"/>
                    <a:pt x="300" y="1577"/>
                    <a:pt x="601" y="1052"/>
                  </a:cubicBezTo>
                  <a:cubicBezTo>
                    <a:pt x="751" y="601"/>
                    <a:pt x="901" y="300"/>
                    <a:pt x="1127" y="0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2089ADF-D3B0-4EE2-8075-CA6BCC3289C3}"/>
              </a:ext>
            </a:extLst>
          </p:cNvPr>
          <p:cNvGrpSpPr/>
          <p:nvPr/>
        </p:nvGrpSpPr>
        <p:grpSpPr>
          <a:xfrm>
            <a:off x="7230954" y="1882961"/>
            <a:ext cx="3684605" cy="4155888"/>
            <a:chOff x="7230954" y="1882961"/>
            <a:chExt cx="3684605" cy="4155888"/>
          </a:xfrm>
        </p:grpSpPr>
        <p:sp>
          <p:nvSpPr>
            <p:cNvPr id="354" name="Freeform: Shape 353">
              <a:extLst>
                <a:ext uri="{FF2B5EF4-FFF2-40B4-BE49-F238E27FC236}">
                  <a16:creationId xmlns="" xmlns:a16="http://schemas.microsoft.com/office/drawing/2014/main" id="{27047CD8-E76B-4125-B566-3D289F46F0E2}"/>
                </a:ext>
              </a:extLst>
            </p:cNvPr>
            <p:cNvSpPr/>
            <p:nvPr/>
          </p:nvSpPr>
          <p:spPr>
            <a:xfrm>
              <a:off x="8735944" y="5822291"/>
              <a:ext cx="2159639" cy="122685"/>
            </a:xfrm>
            <a:custGeom>
              <a:avLst/>
              <a:gdLst>
                <a:gd name="connsiteX0" fmla="*/ 2837545 w 2837544"/>
                <a:gd name="connsiteY0" fmla="*/ 80598 h 161196"/>
                <a:gd name="connsiteX1" fmla="*/ 1418772 w 2837544"/>
                <a:gd name="connsiteY1" fmla="*/ 161197 h 161196"/>
                <a:gd name="connsiteX2" fmla="*/ 0 w 2837544"/>
                <a:gd name="connsiteY2" fmla="*/ 80598 h 161196"/>
                <a:gd name="connsiteX3" fmla="*/ 1418772 w 2837544"/>
                <a:gd name="connsiteY3" fmla="*/ 0 h 161196"/>
                <a:gd name="connsiteX4" fmla="*/ 2837545 w 2837544"/>
                <a:gd name="connsiteY4" fmla="*/ 80598 h 16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544" h="161196">
                  <a:moveTo>
                    <a:pt x="2837545" y="80598"/>
                  </a:moveTo>
                  <a:cubicBezTo>
                    <a:pt x="2837545" y="125112"/>
                    <a:pt x="2202339" y="161197"/>
                    <a:pt x="1418772" y="161197"/>
                  </a:cubicBezTo>
                  <a:cubicBezTo>
                    <a:pt x="635206" y="161197"/>
                    <a:pt x="0" y="125112"/>
                    <a:pt x="0" y="80598"/>
                  </a:cubicBezTo>
                  <a:cubicBezTo>
                    <a:pt x="0" y="36085"/>
                    <a:pt x="635206" y="0"/>
                    <a:pt x="1418772" y="0"/>
                  </a:cubicBezTo>
                  <a:cubicBezTo>
                    <a:pt x="2202339" y="0"/>
                    <a:pt x="2837545" y="36085"/>
                    <a:pt x="2837545" y="80598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="" xmlns:a16="http://schemas.microsoft.com/office/drawing/2014/main" id="{FB9B38D8-3D30-4D12-A90C-36C893021BEA}"/>
                </a:ext>
              </a:extLst>
            </p:cNvPr>
            <p:cNvSpPr/>
            <p:nvPr/>
          </p:nvSpPr>
          <p:spPr>
            <a:xfrm>
              <a:off x="8881555" y="5843387"/>
              <a:ext cx="507780" cy="80494"/>
            </a:xfrm>
            <a:custGeom>
              <a:avLst/>
              <a:gdLst>
                <a:gd name="connsiteX0" fmla="*/ 667172 w 667171"/>
                <a:gd name="connsiteY0" fmla="*/ 52881 h 105761"/>
                <a:gd name="connsiteX1" fmla="*/ 333586 w 667171"/>
                <a:gd name="connsiteY1" fmla="*/ 105762 h 105761"/>
                <a:gd name="connsiteX2" fmla="*/ 0 w 667171"/>
                <a:gd name="connsiteY2" fmla="*/ 52881 h 105761"/>
                <a:gd name="connsiteX3" fmla="*/ 333586 w 667171"/>
                <a:gd name="connsiteY3" fmla="*/ 0 h 105761"/>
                <a:gd name="connsiteX4" fmla="*/ 667172 w 667171"/>
                <a:gd name="connsiteY4" fmla="*/ 52881 h 10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171" h="105761">
                  <a:moveTo>
                    <a:pt x="667172" y="52881"/>
                  </a:moveTo>
                  <a:cubicBezTo>
                    <a:pt x="667172" y="82086"/>
                    <a:pt x="517820" y="105762"/>
                    <a:pt x="333586" y="105762"/>
                  </a:cubicBezTo>
                  <a:cubicBezTo>
                    <a:pt x="149351" y="105762"/>
                    <a:pt x="0" y="82086"/>
                    <a:pt x="0" y="52881"/>
                  </a:cubicBezTo>
                  <a:cubicBezTo>
                    <a:pt x="0" y="23676"/>
                    <a:pt x="149351" y="0"/>
                    <a:pt x="333586" y="0"/>
                  </a:cubicBezTo>
                  <a:cubicBezTo>
                    <a:pt x="517820" y="0"/>
                    <a:pt x="667172" y="23676"/>
                    <a:pt x="667172" y="5288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="" xmlns:a16="http://schemas.microsoft.com/office/drawing/2014/main" id="{13DB2AD0-2E04-4D7E-87FE-213B11CE29FE}"/>
                </a:ext>
              </a:extLst>
            </p:cNvPr>
            <p:cNvSpPr/>
            <p:nvPr/>
          </p:nvSpPr>
          <p:spPr>
            <a:xfrm>
              <a:off x="10285641" y="5833210"/>
              <a:ext cx="629895" cy="80494"/>
            </a:xfrm>
            <a:custGeom>
              <a:avLst/>
              <a:gdLst>
                <a:gd name="connsiteX0" fmla="*/ 827617 w 827617"/>
                <a:gd name="connsiteY0" fmla="*/ 52881 h 105761"/>
                <a:gd name="connsiteX1" fmla="*/ 413808 w 827617"/>
                <a:gd name="connsiteY1" fmla="*/ 105762 h 105761"/>
                <a:gd name="connsiteX2" fmla="*/ 0 w 827617"/>
                <a:gd name="connsiteY2" fmla="*/ 52881 h 105761"/>
                <a:gd name="connsiteX3" fmla="*/ 413808 w 827617"/>
                <a:gd name="connsiteY3" fmla="*/ 0 h 105761"/>
                <a:gd name="connsiteX4" fmla="*/ 827617 w 827617"/>
                <a:gd name="connsiteY4" fmla="*/ 52881 h 10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617" h="105761">
                  <a:moveTo>
                    <a:pt x="827617" y="52881"/>
                  </a:moveTo>
                  <a:cubicBezTo>
                    <a:pt x="827617" y="82086"/>
                    <a:pt x="642349" y="105762"/>
                    <a:pt x="413808" y="105762"/>
                  </a:cubicBezTo>
                  <a:cubicBezTo>
                    <a:pt x="185268" y="105762"/>
                    <a:pt x="0" y="82086"/>
                    <a:pt x="0" y="52881"/>
                  </a:cubicBezTo>
                  <a:cubicBezTo>
                    <a:pt x="0" y="23676"/>
                    <a:pt x="185268" y="0"/>
                    <a:pt x="413808" y="0"/>
                  </a:cubicBezTo>
                  <a:cubicBezTo>
                    <a:pt x="642348" y="0"/>
                    <a:pt x="827617" y="23676"/>
                    <a:pt x="827617" y="5288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="" xmlns:a16="http://schemas.microsoft.com/office/drawing/2014/main" id="{700EC8AB-3414-43DB-A8C0-0CBD0EBB58A1}"/>
                </a:ext>
              </a:extLst>
            </p:cNvPr>
            <p:cNvSpPr/>
            <p:nvPr/>
          </p:nvSpPr>
          <p:spPr>
            <a:xfrm>
              <a:off x="7230954" y="5851105"/>
              <a:ext cx="1438616" cy="187744"/>
            </a:xfrm>
            <a:custGeom>
              <a:avLst/>
              <a:gdLst>
                <a:gd name="connsiteX0" fmla="*/ 1890194 w 1890194"/>
                <a:gd name="connsiteY0" fmla="*/ 123339 h 246677"/>
                <a:gd name="connsiteX1" fmla="*/ 945097 w 1890194"/>
                <a:gd name="connsiteY1" fmla="*/ 246677 h 246677"/>
                <a:gd name="connsiteX2" fmla="*/ 0 w 1890194"/>
                <a:gd name="connsiteY2" fmla="*/ 123339 h 246677"/>
                <a:gd name="connsiteX3" fmla="*/ 945097 w 1890194"/>
                <a:gd name="connsiteY3" fmla="*/ 0 h 246677"/>
                <a:gd name="connsiteX4" fmla="*/ 1890194 w 1890194"/>
                <a:gd name="connsiteY4" fmla="*/ 123339 h 24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194" h="246677">
                  <a:moveTo>
                    <a:pt x="1890194" y="123339"/>
                  </a:moveTo>
                  <a:cubicBezTo>
                    <a:pt x="1890194" y="191457"/>
                    <a:pt x="1467060" y="246677"/>
                    <a:pt x="945097" y="246677"/>
                  </a:cubicBezTo>
                  <a:cubicBezTo>
                    <a:pt x="423134" y="246677"/>
                    <a:pt x="0" y="191457"/>
                    <a:pt x="0" y="123339"/>
                  </a:cubicBezTo>
                  <a:cubicBezTo>
                    <a:pt x="0" y="55220"/>
                    <a:pt x="423134" y="0"/>
                    <a:pt x="945097" y="0"/>
                  </a:cubicBezTo>
                  <a:cubicBezTo>
                    <a:pt x="1467060" y="0"/>
                    <a:pt x="1890194" y="55221"/>
                    <a:pt x="1890194" y="123339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="" xmlns:a16="http://schemas.microsoft.com/office/drawing/2014/main" id="{98FBF9DB-EEF4-47A9-8B99-A3310AE0A718}"/>
                </a:ext>
              </a:extLst>
            </p:cNvPr>
            <p:cNvSpPr/>
            <p:nvPr/>
          </p:nvSpPr>
          <p:spPr>
            <a:xfrm>
              <a:off x="7838495" y="5974533"/>
              <a:ext cx="323465" cy="42191"/>
            </a:xfrm>
            <a:custGeom>
              <a:avLst/>
              <a:gdLst>
                <a:gd name="connsiteX0" fmla="*/ 425001 w 425000"/>
                <a:gd name="connsiteY0" fmla="*/ 27718 h 55434"/>
                <a:gd name="connsiteX1" fmla="*/ 212500 w 425000"/>
                <a:gd name="connsiteY1" fmla="*/ 55435 h 55434"/>
                <a:gd name="connsiteX2" fmla="*/ 0 w 425000"/>
                <a:gd name="connsiteY2" fmla="*/ 27718 h 55434"/>
                <a:gd name="connsiteX3" fmla="*/ 212500 w 425000"/>
                <a:gd name="connsiteY3" fmla="*/ 0 h 55434"/>
                <a:gd name="connsiteX4" fmla="*/ 425001 w 425000"/>
                <a:gd name="connsiteY4" fmla="*/ 27718 h 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000" h="55434">
                  <a:moveTo>
                    <a:pt x="425001" y="27718"/>
                  </a:moveTo>
                  <a:cubicBezTo>
                    <a:pt x="425001" y="43025"/>
                    <a:pt x="329861" y="55435"/>
                    <a:pt x="212500" y="55435"/>
                  </a:cubicBezTo>
                  <a:cubicBezTo>
                    <a:pt x="95140" y="55435"/>
                    <a:pt x="0" y="43025"/>
                    <a:pt x="0" y="27718"/>
                  </a:cubicBezTo>
                  <a:cubicBezTo>
                    <a:pt x="0" y="12410"/>
                    <a:pt x="95140" y="0"/>
                    <a:pt x="212500" y="0"/>
                  </a:cubicBezTo>
                  <a:cubicBezTo>
                    <a:pt x="329861" y="0"/>
                    <a:pt x="425001" y="12410"/>
                    <a:pt x="425001" y="27718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="" xmlns:a16="http://schemas.microsoft.com/office/drawing/2014/main" id="{42DD42C9-3291-4B96-808E-801A29AD5C90}"/>
                </a:ext>
              </a:extLst>
            </p:cNvPr>
            <p:cNvSpPr/>
            <p:nvPr/>
          </p:nvSpPr>
          <p:spPr>
            <a:xfrm>
              <a:off x="8828551" y="5443599"/>
              <a:ext cx="324614" cy="409722"/>
            </a:xfrm>
            <a:custGeom>
              <a:avLst/>
              <a:gdLst>
                <a:gd name="connsiteX0" fmla="*/ 409687 w 426509"/>
                <a:gd name="connsiteY0" fmla="*/ 528058 h 538333"/>
                <a:gd name="connsiteX1" fmla="*/ 402702 w 426509"/>
                <a:gd name="connsiteY1" fmla="*/ 530913 h 538333"/>
                <a:gd name="connsiteX2" fmla="*/ 231665 w 426509"/>
                <a:gd name="connsiteY2" fmla="*/ 493881 h 538333"/>
                <a:gd name="connsiteX3" fmla="*/ 107124 w 426509"/>
                <a:gd name="connsiteY3" fmla="*/ 403142 h 538333"/>
                <a:gd name="connsiteX4" fmla="*/ 30206 w 426509"/>
                <a:gd name="connsiteY4" fmla="*/ 325398 h 538333"/>
                <a:gd name="connsiteX5" fmla="*/ 5418 w 426509"/>
                <a:gd name="connsiteY5" fmla="*/ 250508 h 538333"/>
                <a:gd name="connsiteX6" fmla="*/ 8798 w 426509"/>
                <a:gd name="connsiteY6" fmla="*/ 173966 h 538333"/>
                <a:gd name="connsiteX7" fmla="*/ 48684 w 426509"/>
                <a:gd name="connsiteY7" fmla="*/ 140690 h 538333"/>
                <a:gd name="connsiteX8" fmla="*/ 106523 w 426509"/>
                <a:gd name="connsiteY8" fmla="*/ 0 h 538333"/>
                <a:gd name="connsiteX9" fmla="*/ 280715 w 426509"/>
                <a:gd name="connsiteY9" fmla="*/ 76241 h 538333"/>
                <a:gd name="connsiteX10" fmla="*/ 320751 w 426509"/>
                <a:gd name="connsiteY10" fmla="*/ 93743 h 538333"/>
                <a:gd name="connsiteX11" fmla="*/ 320751 w 426509"/>
                <a:gd name="connsiteY11" fmla="*/ 210096 h 538333"/>
                <a:gd name="connsiteX12" fmla="*/ 419978 w 426509"/>
                <a:gd name="connsiteY12" fmla="*/ 401415 h 538333"/>
                <a:gd name="connsiteX13" fmla="*/ 409687 w 426509"/>
                <a:gd name="connsiteY13" fmla="*/ 528058 h 53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6509" h="538333">
                  <a:moveTo>
                    <a:pt x="409687" y="528058"/>
                  </a:moveTo>
                  <a:cubicBezTo>
                    <a:pt x="407659" y="529035"/>
                    <a:pt x="405331" y="530011"/>
                    <a:pt x="402702" y="530913"/>
                  </a:cubicBezTo>
                  <a:cubicBezTo>
                    <a:pt x="365670" y="543532"/>
                    <a:pt x="271400" y="545184"/>
                    <a:pt x="231665" y="493881"/>
                  </a:cubicBezTo>
                  <a:cubicBezTo>
                    <a:pt x="206802" y="461807"/>
                    <a:pt x="153620" y="434691"/>
                    <a:pt x="107124" y="403142"/>
                  </a:cubicBezTo>
                  <a:cubicBezTo>
                    <a:pt x="73923" y="380608"/>
                    <a:pt x="44103" y="355820"/>
                    <a:pt x="30206" y="325398"/>
                  </a:cubicBezTo>
                  <a:cubicBezTo>
                    <a:pt x="18338" y="299258"/>
                    <a:pt x="10226" y="273343"/>
                    <a:pt x="5418" y="250508"/>
                  </a:cubicBezTo>
                  <a:cubicBezTo>
                    <a:pt x="-3220" y="209421"/>
                    <a:pt x="-1117" y="178398"/>
                    <a:pt x="8798" y="173966"/>
                  </a:cubicBezTo>
                  <a:cubicBezTo>
                    <a:pt x="24272" y="167131"/>
                    <a:pt x="21192" y="186435"/>
                    <a:pt x="48684" y="140690"/>
                  </a:cubicBezTo>
                  <a:cubicBezTo>
                    <a:pt x="76177" y="94945"/>
                    <a:pt x="106523" y="0"/>
                    <a:pt x="106523" y="0"/>
                  </a:cubicBezTo>
                  <a:lnTo>
                    <a:pt x="280715" y="76241"/>
                  </a:lnTo>
                  <a:lnTo>
                    <a:pt x="320751" y="93743"/>
                  </a:lnTo>
                  <a:cubicBezTo>
                    <a:pt x="320751" y="93743"/>
                    <a:pt x="316845" y="147526"/>
                    <a:pt x="320751" y="210096"/>
                  </a:cubicBezTo>
                  <a:cubicBezTo>
                    <a:pt x="324657" y="272667"/>
                    <a:pt x="419978" y="401415"/>
                    <a:pt x="419978" y="401415"/>
                  </a:cubicBezTo>
                  <a:cubicBezTo>
                    <a:pt x="419978" y="401415"/>
                    <a:pt x="440109" y="513111"/>
                    <a:pt x="409687" y="528058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="" xmlns:a16="http://schemas.microsoft.com/office/drawing/2014/main" id="{AF67CAF7-C7DA-43CB-8828-CDF301794299}"/>
                </a:ext>
              </a:extLst>
            </p:cNvPr>
            <p:cNvSpPr/>
            <p:nvPr/>
          </p:nvSpPr>
          <p:spPr>
            <a:xfrm>
              <a:off x="10341653" y="5624024"/>
              <a:ext cx="356650" cy="260501"/>
            </a:xfrm>
            <a:custGeom>
              <a:avLst/>
              <a:gdLst>
                <a:gd name="connsiteX0" fmla="*/ 403462 w 468602"/>
                <a:gd name="connsiteY0" fmla="*/ 341102 h 342271"/>
                <a:gd name="connsiteX1" fmla="*/ 146117 w 468602"/>
                <a:gd name="connsiteY1" fmla="*/ 336219 h 342271"/>
                <a:gd name="connsiteX2" fmla="*/ 38478 w 468602"/>
                <a:gd name="connsiteY2" fmla="*/ 312107 h 342271"/>
                <a:gd name="connsiteX3" fmla="*/ 4375 w 468602"/>
                <a:gd name="connsiteY3" fmla="*/ 277780 h 342271"/>
                <a:gd name="connsiteX4" fmla="*/ 33745 w 468602"/>
                <a:gd name="connsiteY4" fmla="*/ 40942 h 342271"/>
                <a:gd name="connsiteX5" fmla="*/ 243392 w 468602"/>
                <a:gd name="connsiteY5" fmla="*/ 20060 h 342271"/>
                <a:gd name="connsiteX6" fmla="*/ 262020 w 468602"/>
                <a:gd name="connsiteY6" fmla="*/ 31778 h 342271"/>
                <a:gd name="connsiteX7" fmla="*/ 291315 w 468602"/>
                <a:gd name="connsiteY7" fmla="*/ 52810 h 342271"/>
                <a:gd name="connsiteX8" fmla="*/ 460999 w 468602"/>
                <a:gd name="connsiteY8" fmla="*/ 143625 h 342271"/>
                <a:gd name="connsiteX9" fmla="*/ 463478 w 468602"/>
                <a:gd name="connsiteY9" fmla="*/ 284164 h 342271"/>
                <a:gd name="connsiteX10" fmla="*/ 462727 w 468602"/>
                <a:gd name="connsiteY10" fmla="*/ 286418 h 342271"/>
                <a:gd name="connsiteX11" fmla="*/ 403462 w 468602"/>
                <a:gd name="connsiteY11" fmla="*/ 341102 h 34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602" h="342271">
                  <a:moveTo>
                    <a:pt x="403462" y="341102"/>
                  </a:moveTo>
                  <a:cubicBezTo>
                    <a:pt x="347050" y="341402"/>
                    <a:pt x="236706" y="345534"/>
                    <a:pt x="146117" y="336219"/>
                  </a:cubicBezTo>
                  <a:cubicBezTo>
                    <a:pt x="103151" y="331863"/>
                    <a:pt x="64617" y="324351"/>
                    <a:pt x="38478" y="312107"/>
                  </a:cubicBezTo>
                  <a:cubicBezTo>
                    <a:pt x="19924" y="303319"/>
                    <a:pt x="7605" y="292127"/>
                    <a:pt x="4375" y="277780"/>
                  </a:cubicBezTo>
                  <a:cubicBezTo>
                    <a:pt x="-12976" y="200787"/>
                    <a:pt x="26384" y="118761"/>
                    <a:pt x="33745" y="40942"/>
                  </a:cubicBezTo>
                  <a:cubicBezTo>
                    <a:pt x="41107" y="-36802"/>
                    <a:pt x="243392" y="20060"/>
                    <a:pt x="243392" y="20060"/>
                  </a:cubicBezTo>
                  <a:cubicBezTo>
                    <a:pt x="243392" y="20060"/>
                    <a:pt x="251880" y="25168"/>
                    <a:pt x="262020" y="31778"/>
                  </a:cubicBezTo>
                  <a:cubicBezTo>
                    <a:pt x="272761" y="38764"/>
                    <a:pt x="285305" y="47327"/>
                    <a:pt x="291315" y="52810"/>
                  </a:cubicBezTo>
                  <a:cubicBezTo>
                    <a:pt x="302958" y="63552"/>
                    <a:pt x="460324" y="135812"/>
                    <a:pt x="460999" y="143625"/>
                  </a:cubicBezTo>
                  <a:cubicBezTo>
                    <a:pt x="461676" y="151436"/>
                    <a:pt x="476022" y="253668"/>
                    <a:pt x="463478" y="284164"/>
                  </a:cubicBezTo>
                  <a:cubicBezTo>
                    <a:pt x="463178" y="284916"/>
                    <a:pt x="462953" y="285667"/>
                    <a:pt x="462727" y="286418"/>
                  </a:cubicBezTo>
                  <a:cubicBezTo>
                    <a:pt x="453638" y="316014"/>
                    <a:pt x="503214" y="340576"/>
                    <a:pt x="403462" y="341102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="" xmlns:a16="http://schemas.microsoft.com/office/drawing/2014/main" id="{A216FE3D-F757-4B39-BC5E-E3538C349AEE}"/>
                </a:ext>
              </a:extLst>
            </p:cNvPr>
            <p:cNvSpPr/>
            <p:nvPr/>
          </p:nvSpPr>
          <p:spPr>
            <a:xfrm>
              <a:off x="10341710" y="5623967"/>
              <a:ext cx="199421" cy="237543"/>
            </a:xfrm>
            <a:custGeom>
              <a:avLst/>
              <a:gdLst>
                <a:gd name="connsiteX0" fmla="*/ 262020 w 262019"/>
                <a:gd name="connsiteY0" fmla="*/ 31853 h 312107"/>
                <a:gd name="connsiteX1" fmla="*/ 186604 w 262019"/>
                <a:gd name="connsiteY1" fmla="*/ 115757 h 312107"/>
                <a:gd name="connsiteX2" fmla="*/ 38478 w 262019"/>
                <a:gd name="connsiteY2" fmla="*/ 312107 h 312107"/>
                <a:gd name="connsiteX3" fmla="*/ 4375 w 262019"/>
                <a:gd name="connsiteY3" fmla="*/ 277780 h 312107"/>
                <a:gd name="connsiteX4" fmla="*/ 33745 w 262019"/>
                <a:gd name="connsiteY4" fmla="*/ 40942 h 312107"/>
                <a:gd name="connsiteX5" fmla="*/ 243392 w 262019"/>
                <a:gd name="connsiteY5" fmla="*/ 20060 h 312107"/>
                <a:gd name="connsiteX6" fmla="*/ 262020 w 262019"/>
                <a:gd name="connsiteY6" fmla="*/ 31853 h 31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019" h="312107">
                  <a:moveTo>
                    <a:pt x="262020" y="31853"/>
                  </a:moveTo>
                  <a:cubicBezTo>
                    <a:pt x="251053" y="52284"/>
                    <a:pt x="228443" y="79476"/>
                    <a:pt x="186604" y="115757"/>
                  </a:cubicBezTo>
                  <a:cubicBezTo>
                    <a:pt x="81218" y="207097"/>
                    <a:pt x="47567" y="278982"/>
                    <a:pt x="38478" y="312107"/>
                  </a:cubicBezTo>
                  <a:cubicBezTo>
                    <a:pt x="19924" y="303319"/>
                    <a:pt x="7605" y="292127"/>
                    <a:pt x="4375" y="277780"/>
                  </a:cubicBezTo>
                  <a:cubicBezTo>
                    <a:pt x="-12976" y="200787"/>
                    <a:pt x="26384" y="118761"/>
                    <a:pt x="33745" y="40942"/>
                  </a:cubicBezTo>
                  <a:cubicBezTo>
                    <a:pt x="41106" y="-36802"/>
                    <a:pt x="243392" y="20060"/>
                    <a:pt x="243392" y="20060"/>
                  </a:cubicBezTo>
                  <a:cubicBezTo>
                    <a:pt x="243392" y="20060"/>
                    <a:pt x="251879" y="25318"/>
                    <a:pt x="262020" y="31853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="" xmlns:a16="http://schemas.microsoft.com/office/drawing/2014/main" id="{8CCEC87A-486A-43C0-B2D2-56DE4BBC1721}"/>
                </a:ext>
              </a:extLst>
            </p:cNvPr>
            <p:cNvSpPr/>
            <p:nvPr/>
          </p:nvSpPr>
          <p:spPr>
            <a:xfrm>
              <a:off x="10411124" y="5771753"/>
              <a:ext cx="286107" cy="112771"/>
            </a:xfrm>
            <a:custGeom>
              <a:avLst/>
              <a:gdLst>
                <a:gd name="connsiteX0" fmla="*/ 312183 w 375915"/>
                <a:gd name="connsiteY0" fmla="*/ 147000 h 148170"/>
                <a:gd name="connsiteX1" fmla="*/ 54839 w 375915"/>
                <a:gd name="connsiteY1" fmla="*/ 142117 h 148170"/>
                <a:gd name="connsiteX2" fmla="*/ 5 w 375915"/>
                <a:gd name="connsiteY2" fmla="*/ 20957 h 148170"/>
                <a:gd name="connsiteX3" fmla="*/ 1582 w 375915"/>
                <a:gd name="connsiteY3" fmla="*/ 0 h 148170"/>
                <a:gd name="connsiteX4" fmla="*/ 13300 w 375915"/>
                <a:gd name="connsiteY4" fmla="*/ 4282 h 148170"/>
                <a:gd name="connsiteX5" fmla="*/ 111851 w 375915"/>
                <a:gd name="connsiteY5" fmla="*/ 65350 h 148170"/>
                <a:gd name="connsiteX6" fmla="*/ 371448 w 375915"/>
                <a:gd name="connsiteY6" fmla="*/ 92391 h 148170"/>
                <a:gd name="connsiteX7" fmla="*/ 312183 w 375915"/>
                <a:gd name="connsiteY7" fmla="*/ 147000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915" h="148170">
                  <a:moveTo>
                    <a:pt x="312183" y="147000"/>
                  </a:moveTo>
                  <a:cubicBezTo>
                    <a:pt x="255771" y="147300"/>
                    <a:pt x="145427" y="151432"/>
                    <a:pt x="54839" y="142117"/>
                  </a:cubicBezTo>
                  <a:cubicBezTo>
                    <a:pt x="20811" y="109142"/>
                    <a:pt x="-371" y="67979"/>
                    <a:pt x="5" y="20957"/>
                  </a:cubicBezTo>
                  <a:cubicBezTo>
                    <a:pt x="80" y="14046"/>
                    <a:pt x="531" y="7061"/>
                    <a:pt x="1582" y="0"/>
                  </a:cubicBezTo>
                  <a:cubicBezTo>
                    <a:pt x="1582" y="0"/>
                    <a:pt x="4512" y="301"/>
                    <a:pt x="13300" y="4282"/>
                  </a:cubicBezTo>
                  <a:cubicBezTo>
                    <a:pt x="27272" y="10591"/>
                    <a:pt x="56191" y="26290"/>
                    <a:pt x="111851" y="65350"/>
                  </a:cubicBezTo>
                  <a:cubicBezTo>
                    <a:pt x="173971" y="108917"/>
                    <a:pt x="298737" y="101480"/>
                    <a:pt x="371448" y="92391"/>
                  </a:cubicBezTo>
                  <a:cubicBezTo>
                    <a:pt x="362360" y="121912"/>
                    <a:pt x="411935" y="146474"/>
                    <a:pt x="312183" y="147000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="" xmlns:a16="http://schemas.microsoft.com/office/drawing/2014/main" id="{4159A598-FE44-4E63-80EE-D72F37F9940E}"/>
                </a:ext>
              </a:extLst>
            </p:cNvPr>
            <p:cNvSpPr/>
            <p:nvPr/>
          </p:nvSpPr>
          <p:spPr>
            <a:xfrm>
              <a:off x="8828551" y="5443599"/>
              <a:ext cx="234974" cy="190660"/>
            </a:xfrm>
            <a:custGeom>
              <a:avLst/>
              <a:gdLst>
                <a:gd name="connsiteX0" fmla="*/ 308733 w 308732"/>
                <a:gd name="connsiteY0" fmla="*/ 118156 h 250508"/>
                <a:gd name="connsiteX1" fmla="*/ 164887 w 308732"/>
                <a:gd name="connsiteY1" fmla="*/ 93067 h 250508"/>
                <a:gd name="connsiteX2" fmla="*/ 38093 w 308732"/>
                <a:gd name="connsiteY2" fmla="*/ 241645 h 250508"/>
                <a:gd name="connsiteX3" fmla="*/ 5418 w 308732"/>
                <a:gd name="connsiteY3" fmla="*/ 250508 h 250508"/>
                <a:gd name="connsiteX4" fmla="*/ 8798 w 308732"/>
                <a:gd name="connsiteY4" fmla="*/ 173966 h 250508"/>
                <a:gd name="connsiteX5" fmla="*/ 48684 w 308732"/>
                <a:gd name="connsiteY5" fmla="*/ 140690 h 250508"/>
                <a:gd name="connsiteX6" fmla="*/ 106523 w 308732"/>
                <a:gd name="connsiteY6" fmla="*/ 0 h 250508"/>
                <a:gd name="connsiteX7" fmla="*/ 280715 w 308732"/>
                <a:gd name="connsiteY7" fmla="*/ 76241 h 250508"/>
                <a:gd name="connsiteX8" fmla="*/ 308733 w 308732"/>
                <a:gd name="connsiteY8" fmla="*/ 118156 h 25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732" h="250508">
                  <a:moveTo>
                    <a:pt x="308733" y="118156"/>
                  </a:moveTo>
                  <a:cubicBezTo>
                    <a:pt x="307155" y="117179"/>
                    <a:pt x="248941" y="81199"/>
                    <a:pt x="164887" y="93067"/>
                  </a:cubicBezTo>
                  <a:cubicBezTo>
                    <a:pt x="79632" y="105086"/>
                    <a:pt x="38093" y="241645"/>
                    <a:pt x="38093" y="241645"/>
                  </a:cubicBezTo>
                  <a:cubicBezTo>
                    <a:pt x="38093" y="241645"/>
                    <a:pt x="23446" y="247729"/>
                    <a:pt x="5418" y="250508"/>
                  </a:cubicBezTo>
                  <a:cubicBezTo>
                    <a:pt x="-3220" y="209421"/>
                    <a:pt x="-1117" y="178398"/>
                    <a:pt x="8798" y="173966"/>
                  </a:cubicBezTo>
                  <a:cubicBezTo>
                    <a:pt x="24272" y="167131"/>
                    <a:pt x="21192" y="186435"/>
                    <a:pt x="48684" y="140690"/>
                  </a:cubicBezTo>
                  <a:cubicBezTo>
                    <a:pt x="76177" y="94945"/>
                    <a:pt x="106523" y="0"/>
                    <a:pt x="106523" y="0"/>
                  </a:cubicBezTo>
                  <a:lnTo>
                    <a:pt x="280715" y="76241"/>
                  </a:lnTo>
                  <a:cubicBezTo>
                    <a:pt x="298066" y="100128"/>
                    <a:pt x="308282" y="117254"/>
                    <a:pt x="308733" y="118156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="" xmlns:a16="http://schemas.microsoft.com/office/drawing/2014/main" id="{818DBA36-53E9-4AEC-8561-10E546B71346}"/>
                </a:ext>
              </a:extLst>
            </p:cNvPr>
            <p:cNvSpPr/>
            <p:nvPr/>
          </p:nvSpPr>
          <p:spPr>
            <a:xfrm>
              <a:off x="8849024" y="5591841"/>
              <a:ext cx="286433" cy="261425"/>
            </a:xfrm>
            <a:custGeom>
              <a:avLst/>
              <a:gdLst>
                <a:gd name="connsiteX0" fmla="*/ 375802 w 376343"/>
                <a:gd name="connsiteY0" fmla="*/ 336064 h 343485"/>
                <a:gd name="connsiteX1" fmla="*/ 204765 w 376343"/>
                <a:gd name="connsiteY1" fmla="*/ 299033 h 343485"/>
                <a:gd name="connsiteX2" fmla="*/ 80224 w 376343"/>
                <a:gd name="connsiteY2" fmla="*/ 208294 h 343485"/>
                <a:gd name="connsiteX3" fmla="*/ 71285 w 376343"/>
                <a:gd name="connsiteY3" fmla="*/ 167957 h 343485"/>
                <a:gd name="connsiteX4" fmla="*/ 16677 w 376343"/>
                <a:gd name="connsiteY4" fmla="*/ 31172 h 343485"/>
                <a:gd name="connsiteX5" fmla="*/ 16677 w 376343"/>
                <a:gd name="connsiteY5" fmla="*/ 31172 h 343485"/>
                <a:gd name="connsiteX6" fmla="*/ 151 w 376343"/>
                <a:gd name="connsiteY6" fmla="*/ 0 h 343485"/>
                <a:gd name="connsiteX7" fmla="*/ 23888 w 376343"/>
                <a:gd name="connsiteY7" fmla="*/ 13445 h 343485"/>
                <a:gd name="connsiteX8" fmla="*/ 150832 w 376343"/>
                <a:gd name="connsiteY8" fmla="*/ 139113 h 343485"/>
                <a:gd name="connsiteX9" fmla="*/ 374074 w 376343"/>
                <a:gd name="connsiteY9" fmla="*/ 299033 h 343485"/>
                <a:gd name="connsiteX10" fmla="*/ 375802 w 376343"/>
                <a:gd name="connsiteY10" fmla="*/ 336064 h 34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343" h="343485">
                  <a:moveTo>
                    <a:pt x="375802" y="336064"/>
                  </a:moveTo>
                  <a:cubicBezTo>
                    <a:pt x="338770" y="348684"/>
                    <a:pt x="244501" y="350336"/>
                    <a:pt x="204765" y="299033"/>
                  </a:cubicBezTo>
                  <a:cubicBezTo>
                    <a:pt x="179902" y="266959"/>
                    <a:pt x="126720" y="239842"/>
                    <a:pt x="80224" y="208294"/>
                  </a:cubicBezTo>
                  <a:cubicBezTo>
                    <a:pt x="78797" y="197252"/>
                    <a:pt x="75943" y="183957"/>
                    <a:pt x="71285" y="167957"/>
                  </a:cubicBezTo>
                  <a:cubicBezTo>
                    <a:pt x="53032" y="104786"/>
                    <a:pt x="31324" y="58890"/>
                    <a:pt x="16677" y="31172"/>
                  </a:cubicBezTo>
                  <a:cubicBezTo>
                    <a:pt x="16677" y="31172"/>
                    <a:pt x="16677" y="31172"/>
                    <a:pt x="16677" y="31172"/>
                  </a:cubicBezTo>
                  <a:cubicBezTo>
                    <a:pt x="5785" y="10591"/>
                    <a:pt x="-1125" y="0"/>
                    <a:pt x="151" y="0"/>
                  </a:cubicBezTo>
                  <a:cubicBezTo>
                    <a:pt x="1203" y="0"/>
                    <a:pt x="9766" y="3906"/>
                    <a:pt x="23888" y="13445"/>
                  </a:cubicBezTo>
                  <a:cubicBezTo>
                    <a:pt x="50779" y="31473"/>
                    <a:pt x="97651" y="69557"/>
                    <a:pt x="150832" y="139113"/>
                  </a:cubicBezTo>
                  <a:cubicBezTo>
                    <a:pt x="231881" y="245250"/>
                    <a:pt x="374074" y="299033"/>
                    <a:pt x="374074" y="299033"/>
                  </a:cubicBezTo>
                  <a:cubicBezTo>
                    <a:pt x="374074" y="299033"/>
                    <a:pt x="377680" y="316159"/>
                    <a:pt x="375802" y="336064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="" xmlns:a16="http://schemas.microsoft.com/office/drawing/2014/main" id="{AA129947-3AE9-45C8-9355-011882A85A8A}"/>
                </a:ext>
              </a:extLst>
            </p:cNvPr>
            <p:cNvSpPr/>
            <p:nvPr/>
          </p:nvSpPr>
          <p:spPr>
            <a:xfrm>
              <a:off x="8795114" y="5574118"/>
              <a:ext cx="183014" cy="206840"/>
            </a:xfrm>
            <a:custGeom>
              <a:avLst/>
              <a:gdLst>
                <a:gd name="connsiteX0" fmla="*/ 240444 w 240462"/>
                <a:gd name="connsiteY0" fmla="*/ 271766 h 271766"/>
                <a:gd name="connsiteX1" fmla="*/ 90063 w 240462"/>
                <a:gd name="connsiteY1" fmla="*/ 206040 h 271766"/>
                <a:gd name="connsiteX2" fmla="*/ 16150 w 240462"/>
                <a:gd name="connsiteY2" fmla="*/ 163676 h 271766"/>
                <a:gd name="connsiteX3" fmla="*/ 1 w 240462"/>
                <a:gd name="connsiteY3" fmla="*/ 153911 h 271766"/>
                <a:gd name="connsiteX4" fmla="*/ 17803 w 240462"/>
                <a:gd name="connsiteY4" fmla="*/ 81650 h 271766"/>
                <a:gd name="connsiteX5" fmla="*/ 55360 w 240462"/>
                <a:gd name="connsiteY5" fmla="*/ 0 h 271766"/>
                <a:gd name="connsiteX6" fmla="*/ 184934 w 240462"/>
                <a:gd name="connsiteY6" fmla="*/ 112372 h 271766"/>
                <a:gd name="connsiteX7" fmla="*/ 235486 w 240462"/>
                <a:gd name="connsiteY7" fmla="*/ 225571 h 271766"/>
                <a:gd name="connsiteX8" fmla="*/ 240444 w 240462"/>
                <a:gd name="connsiteY8" fmla="*/ 271766 h 27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462" h="271766">
                  <a:moveTo>
                    <a:pt x="240444" y="271766"/>
                  </a:moveTo>
                  <a:cubicBezTo>
                    <a:pt x="240444" y="271766"/>
                    <a:pt x="163376" y="225646"/>
                    <a:pt x="90063" y="206040"/>
                  </a:cubicBezTo>
                  <a:cubicBezTo>
                    <a:pt x="16751" y="186436"/>
                    <a:pt x="16150" y="163676"/>
                    <a:pt x="16150" y="163676"/>
                  </a:cubicBezTo>
                  <a:cubicBezTo>
                    <a:pt x="16150" y="163676"/>
                    <a:pt x="226" y="170060"/>
                    <a:pt x="1" y="153911"/>
                  </a:cubicBezTo>
                  <a:cubicBezTo>
                    <a:pt x="-75" y="146099"/>
                    <a:pt x="7362" y="114475"/>
                    <a:pt x="17803" y="81650"/>
                  </a:cubicBezTo>
                  <a:cubicBezTo>
                    <a:pt x="28920" y="46722"/>
                    <a:pt x="43342" y="10441"/>
                    <a:pt x="55360" y="0"/>
                  </a:cubicBezTo>
                  <a:cubicBezTo>
                    <a:pt x="55360" y="0"/>
                    <a:pt x="126795" y="35154"/>
                    <a:pt x="184934" y="112372"/>
                  </a:cubicBezTo>
                  <a:cubicBezTo>
                    <a:pt x="215506" y="152935"/>
                    <a:pt x="229327" y="194924"/>
                    <a:pt x="235486" y="225571"/>
                  </a:cubicBezTo>
                  <a:cubicBezTo>
                    <a:pt x="241045" y="253288"/>
                    <a:pt x="240444" y="271766"/>
                    <a:pt x="240444" y="271766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="" xmlns:a16="http://schemas.microsoft.com/office/drawing/2014/main" id="{13100289-F4AC-4FD2-A551-48B3F1EA9331}"/>
                </a:ext>
              </a:extLst>
            </p:cNvPr>
            <p:cNvSpPr/>
            <p:nvPr/>
          </p:nvSpPr>
          <p:spPr>
            <a:xfrm>
              <a:off x="10356073" y="5712183"/>
              <a:ext cx="800" cy="3315"/>
            </a:xfrm>
            <a:custGeom>
              <a:avLst/>
              <a:gdLst>
                <a:gd name="connsiteX0" fmla="*/ 1052 w 1051"/>
                <a:gd name="connsiteY0" fmla="*/ 0 h 4356"/>
                <a:gd name="connsiteX1" fmla="*/ 0 w 1051"/>
                <a:gd name="connsiteY1" fmla="*/ 4357 h 4356"/>
                <a:gd name="connsiteX2" fmla="*/ 1052 w 1051"/>
                <a:gd name="connsiteY2" fmla="*/ 0 h 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" h="4356">
                  <a:moveTo>
                    <a:pt x="1052" y="0"/>
                  </a:moveTo>
                  <a:cubicBezTo>
                    <a:pt x="977" y="375"/>
                    <a:pt x="601" y="1878"/>
                    <a:pt x="0" y="4357"/>
                  </a:cubicBezTo>
                  <a:cubicBezTo>
                    <a:pt x="526" y="1953"/>
                    <a:pt x="977" y="375"/>
                    <a:pt x="1052" y="0"/>
                  </a:cubicBezTo>
                  <a:close/>
                </a:path>
              </a:pathLst>
            </a:custGeom>
            <a:solidFill>
              <a:srgbClr val="FFBF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="" xmlns:a16="http://schemas.microsoft.com/office/drawing/2014/main" id="{3FA22F0C-486F-4FEF-B51A-61319E90BAA5}"/>
                </a:ext>
              </a:extLst>
            </p:cNvPr>
            <p:cNvSpPr/>
            <p:nvPr/>
          </p:nvSpPr>
          <p:spPr>
            <a:xfrm>
              <a:off x="10336668" y="5715498"/>
              <a:ext cx="186904" cy="157924"/>
            </a:xfrm>
            <a:custGeom>
              <a:avLst/>
              <a:gdLst>
                <a:gd name="connsiteX0" fmla="*/ 163707 w 245573"/>
                <a:gd name="connsiteY0" fmla="*/ 207392 h 207496"/>
                <a:gd name="connsiteX1" fmla="*/ 1009 w 245573"/>
                <a:gd name="connsiteY1" fmla="*/ 162849 h 207496"/>
                <a:gd name="connsiteX2" fmla="*/ 15281 w 245573"/>
                <a:gd name="connsiteY2" fmla="*/ 46646 h 207496"/>
                <a:gd name="connsiteX3" fmla="*/ 25496 w 245573"/>
                <a:gd name="connsiteY3" fmla="*/ 0 h 207496"/>
                <a:gd name="connsiteX4" fmla="*/ 37289 w 245573"/>
                <a:gd name="connsiteY4" fmla="*/ 42365 h 207496"/>
                <a:gd name="connsiteX5" fmla="*/ 153642 w 245573"/>
                <a:gd name="connsiteY5" fmla="*/ 107565 h 207496"/>
                <a:gd name="connsiteX6" fmla="*/ 230485 w 245573"/>
                <a:gd name="connsiteY6" fmla="*/ 175243 h 207496"/>
                <a:gd name="connsiteX7" fmla="*/ 245508 w 245573"/>
                <a:gd name="connsiteY7" fmla="*/ 196425 h 207496"/>
                <a:gd name="connsiteX8" fmla="*/ 163707 w 245573"/>
                <a:gd name="connsiteY8" fmla="*/ 207392 h 20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573" h="207496">
                  <a:moveTo>
                    <a:pt x="163707" y="207392"/>
                  </a:moveTo>
                  <a:cubicBezTo>
                    <a:pt x="76499" y="206116"/>
                    <a:pt x="8145" y="194923"/>
                    <a:pt x="1009" y="162849"/>
                  </a:cubicBezTo>
                  <a:cubicBezTo>
                    <a:pt x="-3198" y="143845"/>
                    <a:pt x="6567" y="88485"/>
                    <a:pt x="15281" y="46646"/>
                  </a:cubicBezTo>
                  <a:cubicBezTo>
                    <a:pt x="19637" y="25614"/>
                    <a:pt x="23693" y="7962"/>
                    <a:pt x="25496" y="0"/>
                  </a:cubicBezTo>
                  <a:cubicBezTo>
                    <a:pt x="23618" y="9314"/>
                    <a:pt x="21365" y="31023"/>
                    <a:pt x="37289" y="42365"/>
                  </a:cubicBezTo>
                  <a:cubicBezTo>
                    <a:pt x="57946" y="57012"/>
                    <a:pt x="86414" y="63622"/>
                    <a:pt x="153642" y="107565"/>
                  </a:cubicBezTo>
                  <a:cubicBezTo>
                    <a:pt x="192026" y="132653"/>
                    <a:pt x="216589" y="158117"/>
                    <a:pt x="230485" y="175243"/>
                  </a:cubicBezTo>
                  <a:cubicBezTo>
                    <a:pt x="240926" y="188163"/>
                    <a:pt x="245508" y="196425"/>
                    <a:pt x="245508" y="196425"/>
                  </a:cubicBezTo>
                  <a:cubicBezTo>
                    <a:pt x="245508" y="196425"/>
                    <a:pt x="250916" y="208744"/>
                    <a:pt x="163707" y="207392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="" xmlns:a16="http://schemas.microsoft.com/office/drawing/2014/main" id="{8372FFE6-6503-4E3E-BDCC-185EA8872CC5}"/>
                </a:ext>
              </a:extLst>
            </p:cNvPr>
            <p:cNvSpPr/>
            <p:nvPr/>
          </p:nvSpPr>
          <p:spPr>
            <a:xfrm>
              <a:off x="10631574" y="5879975"/>
              <a:ext cx="1543" cy="171"/>
            </a:xfrm>
            <a:custGeom>
              <a:avLst/>
              <a:gdLst>
                <a:gd name="connsiteX0" fmla="*/ 0 w 2027"/>
                <a:gd name="connsiteY0" fmla="*/ 0 h 225"/>
                <a:gd name="connsiteX1" fmla="*/ 2028 w 2027"/>
                <a:gd name="connsiteY1" fmla="*/ 226 h 225"/>
                <a:gd name="connsiteX2" fmla="*/ 0 w 2027"/>
                <a:gd name="connsiteY2" fmla="*/ 0 h 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" h="225">
                  <a:moveTo>
                    <a:pt x="0" y="0"/>
                  </a:moveTo>
                  <a:cubicBezTo>
                    <a:pt x="676" y="75"/>
                    <a:pt x="1352" y="150"/>
                    <a:pt x="2028" y="226"/>
                  </a:cubicBezTo>
                  <a:cubicBezTo>
                    <a:pt x="977" y="226"/>
                    <a:pt x="300" y="75"/>
                    <a:pt x="0" y="0"/>
                  </a:cubicBezTo>
                  <a:close/>
                </a:path>
              </a:pathLst>
            </a:custGeom>
            <a:solidFill>
              <a:srgbClr val="FFBF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="" xmlns:a16="http://schemas.microsoft.com/office/drawing/2014/main" id="{56CC9AC9-3F61-4677-A933-682C99790DDC}"/>
                </a:ext>
              </a:extLst>
            </p:cNvPr>
            <p:cNvSpPr/>
            <p:nvPr/>
          </p:nvSpPr>
          <p:spPr>
            <a:xfrm>
              <a:off x="10633232" y="5732020"/>
              <a:ext cx="279193" cy="151612"/>
            </a:xfrm>
            <a:custGeom>
              <a:avLst/>
              <a:gdLst>
                <a:gd name="connsiteX0" fmla="*/ 347482 w 366831"/>
                <a:gd name="connsiteY0" fmla="*/ 135883 h 199203"/>
                <a:gd name="connsiteX1" fmla="*/ 0 w 366831"/>
                <a:gd name="connsiteY1" fmla="*/ 194623 h 199203"/>
                <a:gd name="connsiteX2" fmla="*/ 18478 w 366831"/>
                <a:gd name="connsiteY2" fmla="*/ 188088 h 199203"/>
                <a:gd name="connsiteX3" fmla="*/ 31999 w 366831"/>
                <a:gd name="connsiteY3" fmla="*/ 158868 h 199203"/>
                <a:gd name="connsiteX4" fmla="*/ 75641 w 366831"/>
                <a:gd name="connsiteY4" fmla="*/ 0 h 199203"/>
                <a:gd name="connsiteX5" fmla="*/ 238716 w 366831"/>
                <a:gd name="connsiteY5" fmla="*/ 46647 h 199203"/>
                <a:gd name="connsiteX6" fmla="*/ 337942 w 366831"/>
                <a:gd name="connsiteY6" fmla="*/ 49351 h 199203"/>
                <a:gd name="connsiteX7" fmla="*/ 347557 w 366831"/>
                <a:gd name="connsiteY7" fmla="*/ 53182 h 199203"/>
                <a:gd name="connsiteX8" fmla="*/ 347482 w 366831"/>
                <a:gd name="connsiteY8" fmla="*/ 135883 h 19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831" h="199203">
                  <a:moveTo>
                    <a:pt x="347482" y="135883"/>
                  </a:moveTo>
                  <a:cubicBezTo>
                    <a:pt x="304141" y="170962"/>
                    <a:pt x="161497" y="213327"/>
                    <a:pt x="0" y="194623"/>
                  </a:cubicBezTo>
                  <a:cubicBezTo>
                    <a:pt x="3080" y="194623"/>
                    <a:pt x="9164" y="193722"/>
                    <a:pt x="18478" y="188088"/>
                  </a:cubicBezTo>
                  <a:cubicBezTo>
                    <a:pt x="21708" y="186135"/>
                    <a:pt x="26516" y="174943"/>
                    <a:pt x="31999" y="158868"/>
                  </a:cubicBezTo>
                  <a:cubicBezTo>
                    <a:pt x="50177" y="105837"/>
                    <a:pt x="75641" y="0"/>
                    <a:pt x="75641" y="0"/>
                  </a:cubicBezTo>
                  <a:cubicBezTo>
                    <a:pt x="75641" y="0"/>
                    <a:pt x="142193" y="52581"/>
                    <a:pt x="238716" y="46647"/>
                  </a:cubicBezTo>
                  <a:cubicBezTo>
                    <a:pt x="297981" y="42966"/>
                    <a:pt x="325549" y="46271"/>
                    <a:pt x="337942" y="49351"/>
                  </a:cubicBezTo>
                  <a:cubicBezTo>
                    <a:pt x="345755" y="51304"/>
                    <a:pt x="347557" y="53182"/>
                    <a:pt x="347557" y="53182"/>
                  </a:cubicBezTo>
                  <a:cubicBezTo>
                    <a:pt x="347557" y="53182"/>
                    <a:pt x="390974" y="100654"/>
                    <a:pt x="347482" y="135883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="" xmlns:a16="http://schemas.microsoft.com/office/drawing/2014/main" id="{F6180706-0A89-4800-B33B-0CEE52D67D13}"/>
                </a:ext>
              </a:extLst>
            </p:cNvPr>
            <p:cNvSpPr/>
            <p:nvPr/>
          </p:nvSpPr>
          <p:spPr>
            <a:xfrm>
              <a:off x="9059924" y="5745570"/>
              <a:ext cx="265980" cy="147862"/>
            </a:xfrm>
            <a:custGeom>
              <a:avLst/>
              <a:gdLst>
                <a:gd name="connsiteX0" fmla="*/ 346956 w 349470"/>
                <a:gd name="connsiteY0" fmla="*/ 155639 h 194276"/>
                <a:gd name="connsiteX1" fmla="*/ 226472 w 349470"/>
                <a:gd name="connsiteY1" fmla="*/ 193046 h 194276"/>
                <a:gd name="connsiteX2" fmla="*/ 0 w 349470"/>
                <a:gd name="connsiteY2" fmla="*/ 110795 h 194276"/>
                <a:gd name="connsiteX3" fmla="*/ 29896 w 349470"/>
                <a:gd name="connsiteY3" fmla="*/ 104110 h 194276"/>
                <a:gd name="connsiteX4" fmla="*/ 40712 w 349470"/>
                <a:gd name="connsiteY4" fmla="*/ 90965 h 194276"/>
                <a:gd name="connsiteX5" fmla="*/ 112297 w 349470"/>
                <a:gd name="connsiteY5" fmla="*/ 0 h 194276"/>
                <a:gd name="connsiteX6" fmla="*/ 223091 w 349470"/>
                <a:gd name="connsiteY6" fmla="*/ 82251 h 194276"/>
                <a:gd name="connsiteX7" fmla="*/ 345679 w 349470"/>
                <a:gd name="connsiteY7" fmla="*/ 132503 h 194276"/>
                <a:gd name="connsiteX8" fmla="*/ 345679 w 349470"/>
                <a:gd name="connsiteY8" fmla="*/ 132578 h 194276"/>
                <a:gd name="connsiteX9" fmla="*/ 346956 w 349470"/>
                <a:gd name="connsiteY9" fmla="*/ 155639 h 19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470" h="194276">
                  <a:moveTo>
                    <a:pt x="346956" y="155639"/>
                  </a:moveTo>
                  <a:cubicBezTo>
                    <a:pt x="338844" y="170060"/>
                    <a:pt x="309173" y="184708"/>
                    <a:pt x="226472" y="193046"/>
                  </a:cubicBezTo>
                  <a:cubicBezTo>
                    <a:pt x="97274" y="206116"/>
                    <a:pt x="0" y="110795"/>
                    <a:pt x="0" y="110795"/>
                  </a:cubicBezTo>
                  <a:cubicBezTo>
                    <a:pt x="10741" y="113950"/>
                    <a:pt x="15549" y="119433"/>
                    <a:pt x="29896" y="104110"/>
                  </a:cubicBezTo>
                  <a:cubicBezTo>
                    <a:pt x="32975" y="100805"/>
                    <a:pt x="36506" y="96448"/>
                    <a:pt x="40712" y="90965"/>
                  </a:cubicBezTo>
                  <a:cubicBezTo>
                    <a:pt x="63923" y="60017"/>
                    <a:pt x="112297" y="0"/>
                    <a:pt x="112297" y="0"/>
                  </a:cubicBezTo>
                  <a:cubicBezTo>
                    <a:pt x="112297" y="0"/>
                    <a:pt x="166981" y="76993"/>
                    <a:pt x="223091" y="82251"/>
                  </a:cubicBezTo>
                  <a:cubicBezTo>
                    <a:pt x="279202" y="87584"/>
                    <a:pt x="335914" y="113198"/>
                    <a:pt x="345679" y="132503"/>
                  </a:cubicBezTo>
                  <a:cubicBezTo>
                    <a:pt x="345679" y="132503"/>
                    <a:pt x="345679" y="132503"/>
                    <a:pt x="345679" y="132578"/>
                  </a:cubicBezTo>
                  <a:cubicBezTo>
                    <a:pt x="349210" y="139414"/>
                    <a:pt x="351463" y="147526"/>
                    <a:pt x="346956" y="155639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="" xmlns:a16="http://schemas.microsoft.com/office/drawing/2014/main" id="{547F1ADA-1C82-45FB-8FCE-6AEA2789E24E}"/>
                </a:ext>
              </a:extLst>
            </p:cNvPr>
            <p:cNvSpPr/>
            <p:nvPr/>
          </p:nvSpPr>
          <p:spPr>
            <a:xfrm>
              <a:off x="10336668" y="5751001"/>
              <a:ext cx="186960" cy="122421"/>
            </a:xfrm>
            <a:custGeom>
              <a:avLst/>
              <a:gdLst>
                <a:gd name="connsiteX0" fmla="*/ 163707 w 245646"/>
                <a:gd name="connsiteY0" fmla="*/ 160746 h 160849"/>
                <a:gd name="connsiteX1" fmla="*/ 1009 w 245646"/>
                <a:gd name="connsiteY1" fmla="*/ 116203 h 160849"/>
                <a:gd name="connsiteX2" fmla="*/ 15281 w 245646"/>
                <a:gd name="connsiteY2" fmla="*/ 0 h 160849"/>
                <a:gd name="connsiteX3" fmla="*/ 8896 w 245646"/>
                <a:gd name="connsiteY3" fmla="*/ 68655 h 160849"/>
                <a:gd name="connsiteX4" fmla="*/ 217415 w 245646"/>
                <a:gd name="connsiteY4" fmla="*/ 125067 h 160849"/>
                <a:gd name="connsiteX5" fmla="*/ 230560 w 245646"/>
                <a:gd name="connsiteY5" fmla="*/ 128597 h 160849"/>
                <a:gd name="connsiteX6" fmla="*/ 245583 w 245646"/>
                <a:gd name="connsiteY6" fmla="*/ 149779 h 160849"/>
                <a:gd name="connsiteX7" fmla="*/ 163707 w 245646"/>
                <a:gd name="connsiteY7" fmla="*/ 160746 h 16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646" h="160849">
                  <a:moveTo>
                    <a:pt x="163707" y="160746"/>
                  </a:moveTo>
                  <a:cubicBezTo>
                    <a:pt x="76499" y="159469"/>
                    <a:pt x="8145" y="148277"/>
                    <a:pt x="1009" y="116203"/>
                  </a:cubicBezTo>
                  <a:cubicBezTo>
                    <a:pt x="-3198" y="97199"/>
                    <a:pt x="6567" y="41839"/>
                    <a:pt x="15281" y="0"/>
                  </a:cubicBezTo>
                  <a:cubicBezTo>
                    <a:pt x="13177" y="18328"/>
                    <a:pt x="10473" y="43642"/>
                    <a:pt x="8896" y="68655"/>
                  </a:cubicBezTo>
                  <a:cubicBezTo>
                    <a:pt x="5966" y="115302"/>
                    <a:pt x="171294" y="119658"/>
                    <a:pt x="217415" y="125067"/>
                  </a:cubicBezTo>
                  <a:cubicBezTo>
                    <a:pt x="222072" y="125593"/>
                    <a:pt x="226429" y="126869"/>
                    <a:pt x="230560" y="128597"/>
                  </a:cubicBezTo>
                  <a:cubicBezTo>
                    <a:pt x="241001" y="141517"/>
                    <a:pt x="245583" y="149779"/>
                    <a:pt x="245583" y="149779"/>
                  </a:cubicBezTo>
                  <a:cubicBezTo>
                    <a:pt x="245583" y="149779"/>
                    <a:pt x="250916" y="162098"/>
                    <a:pt x="163707" y="16074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="" xmlns:a16="http://schemas.microsoft.com/office/drawing/2014/main" id="{58BB2285-28CF-49BF-A70C-8AF264520B48}"/>
                </a:ext>
              </a:extLst>
            </p:cNvPr>
            <p:cNvSpPr/>
            <p:nvPr/>
          </p:nvSpPr>
          <p:spPr>
            <a:xfrm>
              <a:off x="10631574" y="5879975"/>
              <a:ext cx="1543" cy="171"/>
            </a:xfrm>
            <a:custGeom>
              <a:avLst/>
              <a:gdLst>
                <a:gd name="connsiteX0" fmla="*/ 0 w 2027"/>
                <a:gd name="connsiteY0" fmla="*/ 0 h 225"/>
                <a:gd name="connsiteX1" fmla="*/ 2028 w 2027"/>
                <a:gd name="connsiteY1" fmla="*/ 226 h 225"/>
                <a:gd name="connsiteX2" fmla="*/ 0 w 2027"/>
                <a:gd name="connsiteY2" fmla="*/ 0 h 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" h="225">
                  <a:moveTo>
                    <a:pt x="0" y="0"/>
                  </a:moveTo>
                  <a:cubicBezTo>
                    <a:pt x="676" y="75"/>
                    <a:pt x="1352" y="150"/>
                    <a:pt x="2028" y="226"/>
                  </a:cubicBezTo>
                  <a:cubicBezTo>
                    <a:pt x="977" y="226"/>
                    <a:pt x="300" y="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="" xmlns:a16="http://schemas.microsoft.com/office/drawing/2014/main" id="{E24623D4-3CB9-457E-A222-4BC8327613B9}"/>
                </a:ext>
              </a:extLst>
            </p:cNvPr>
            <p:cNvSpPr/>
            <p:nvPr/>
          </p:nvSpPr>
          <p:spPr>
            <a:xfrm>
              <a:off x="10633232" y="5769581"/>
              <a:ext cx="279178" cy="114052"/>
            </a:xfrm>
            <a:custGeom>
              <a:avLst/>
              <a:gdLst>
                <a:gd name="connsiteX0" fmla="*/ 347482 w 366811"/>
                <a:gd name="connsiteY0" fmla="*/ 86533 h 149852"/>
                <a:gd name="connsiteX1" fmla="*/ 0 w 366811"/>
                <a:gd name="connsiteY1" fmla="*/ 145273 h 149852"/>
                <a:gd name="connsiteX2" fmla="*/ 18478 w 366811"/>
                <a:gd name="connsiteY2" fmla="*/ 138738 h 149852"/>
                <a:gd name="connsiteX3" fmla="*/ 31999 w 366811"/>
                <a:gd name="connsiteY3" fmla="*/ 109518 h 149852"/>
                <a:gd name="connsiteX4" fmla="*/ 282958 w 366811"/>
                <a:gd name="connsiteY4" fmla="*/ 56036 h 149852"/>
                <a:gd name="connsiteX5" fmla="*/ 337867 w 366811"/>
                <a:gd name="connsiteY5" fmla="*/ 0 h 149852"/>
                <a:gd name="connsiteX6" fmla="*/ 347482 w 366811"/>
                <a:gd name="connsiteY6" fmla="*/ 3831 h 149852"/>
                <a:gd name="connsiteX7" fmla="*/ 347482 w 366811"/>
                <a:gd name="connsiteY7" fmla="*/ 86533 h 1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811" h="149852">
                  <a:moveTo>
                    <a:pt x="347482" y="86533"/>
                  </a:moveTo>
                  <a:cubicBezTo>
                    <a:pt x="304141" y="121611"/>
                    <a:pt x="161497" y="163976"/>
                    <a:pt x="0" y="145273"/>
                  </a:cubicBezTo>
                  <a:cubicBezTo>
                    <a:pt x="3080" y="145273"/>
                    <a:pt x="9164" y="144371"/>
                    <a:pt x="18478" y="138738"/>
                  </a:cubicBezTo>
                  <a:cubicBezTo>
                    <a:pt x="21708" y="136785"/>
                    <a:pt x="26516" y="125593"/>
                    <a:pt x="31999" y="109518"/>
                  </a:cubicBezTo>
                  <a:cubicBezTo>
                    <a:pt x="74514" y="107490"/>
                    <a:pt x="203487" y="98025"/>
                    <a:pt x="282958" y="56036"/>
                  </a:cubicBezTo>
                  <a:cubicBezTo>
                    <a:pt x="318112" y="37408"/>
                    <a:pt x="333060" y="17652"/>
                    <a:pt x="337867" y="0"/>
                  </a:cubicBezTo>
                  <a:cubicBezTo>
                    <a:pt x="345679" y="1953"/>
                    <a:pt x="347482" y="3831"/>
                    <a:pt x="347482" y="3831"/>
                  </a:cubicBezTo>
                  <a:cubicBezTo>
                    <a:pt x="347482" y="3831"/>
                    <a:pt x="390974" y="51304"/>
                    <a:pt x="347482" y="8653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="" xmlns:a16="http://schemas.microsoft.com/office/drawing/2014/main" id="{11EB38B7-3B5B-4AD8-9742-416FCAFDD9F9}"/>
                </a:ext>
              </a:extLst>
            </p:cNvPr>
            <p:cNvSpPr/>
            <p:nvPr/>
          </p:nvSpPr>
          <p:spPr>
            <a:xfrm>
              <a:off x="8795114" y="5636204"/>
              <a:ext cx="183010" cy="144696"/>
            </a:xfrm>
            <a:custGeom>
              <a:avLst/>
              <a:gdLst>
                <a:gd name="connsiteX0" fmla="*/ 235411 w 240456"/>
                <a:gd name="connsiteY0" fmla="*/ 143995 h 190116"/>
                <a:gd name="connsiteX1" fmla="*/ 240444 w 240456"/>
                <a:gd name="connsiteY1" fmla="*/ 190116 h 190116"/>
                <a:gd name="connsiteX2" fmla="*/ 90063 w 240456"/>
                <a:gd name="connsiteY2" fmla="*/ 124390 h 190116"/>
                <a:gd name="connsiteX3" fmla="*/ 16150 w 240456"/>
                <a:gd name="connsiteY3" fmla="*/ 82025 h 190116"/>
                <a:gd name="connsiteX4" fmla="*/ 1 w 240456"/>
                <a:gd name="connsiteY4" fmla="*/ 72261 h 190116"/>
                <a:gd name="connsiteX5" fmla="*/ 17803 w 240456"/>
                <a:gd name="connsiteY5" fmla="*/ 0 h 190116"/>
                <a:gd name="connsiteX6" fmla="*/ 191694 w 240456"/>
                <a:gd name="connsiteY6" fmla="*/ 113423 h 190116"/>
                <a:gd name="connsiteX7" fmla="*/ 235411 w 240456"/>
                <a:gd name="connsiteY7" fmla="*/ 143995 h 1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456" h="190116">
                  <a:moveTo>
                    <a:pt x="235411" y="143995"/>
                  </a:moveTo>
                  <a:cubicBezTo>
                    <a:pt x="240969" y="171713"/>
                    <a:pt x="240444" y="190116"/>
                    <a:pt x="240444" y="190116"/>
                  </a:cubicBezTo>
                  <a:cubicBezTo>
                    <a:pt x="240444" y="190116"/>
                    <a:pt x="163376" y="143995"/>
                    <a:pt x="90063" y="124390"/>
                  </a:cubicBezTo>
                  <a:cubicBezTo>
                    <a:pt x="16751" y="104785"/>
                    <a:pt x="16150" y="82025"/>
                    <a:pt x="16150" y="82025"/>
                  </a:cubicBezTo>
                  <a:cubicBezTo>
                    <a:pt x="16150" y="82025"/>
                    <a:pt x="226" y="88410"/>
                    <a:pt x="1" y="72261"/>
                  </a:cubicBezTo>
                  <a:cubicBezTo>
                    <a:pt x="-75" y="64448"/>
                    <a:pt x="7362" y="32825"/>
                    <a:pt x="17803" y="0"/>
                  </a:cubicBezTo>
                  <a:cubicBezTo>
                    <a:pt x="41389" y="14046"/>
                    <a:pt x="90139" y="44768"/>
                    <a:pt x="191694" y="113423"/>
                  </a:cubicBezTo>
                  <a:cubicBezTo>
                    <a:pt x="207618" y="124315"/>
                    <a:pt x="222191" y="134531"/>
                    <a:pt x="235411" y="14399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="" xmlns:a16="http://schemas.microsoft.com/office/drawing/2014/main" id="{D592E3D6-F67C-40A1-BCF3-BE62CAE2EBFD}"/>
                </a:ext>
              </a:extLst>
            </p:cNvPr>
            <p:cNvSpPr/>
            <p:nvPr/>
          </p:nvSpPr>
          <p:spPr>
            <a:xfrm>
              <a:off x="9059924" y="5824806"/>
              <a:ext cx="264099" cy="68625"/>
            </a:xfrm>
            <a:custGeom>
              <a:avLst/>
              <a:gdLst>
                <a:gd name="connsiteX0" fmla="*/ 346956 w 346999"/>
                <a:gd name="connsiteY0" fmla="*/ 51529 h 90166"/>
                <a:gd name="connsiteX1" fmla="*/ 226472 w 346999"/>
                <a:gd name="connsiteY1" fmla="*/ 88936 h 90166"/>
                <a:gd name="connsiteX2" fmla="*/ 0 w 346999"/>
                <a:gd name="connsiteY2" fmla="*/ 6685 h 90166"/>
                <a:gd name="connsiteX3" fmla="*/ 29896 w 346999"/>
                <a:gd name="connsiteY3" fmla="*/ 0 h 90166"/>
                <a:gd name="connsiteX4" fmla="*/ 178698 w 346999"/>
                <a:gd name="connsiteY4" fmla="*/ 37482 h 90166"/>
                <a:gd name="connsiteX5" fmla="*/ 345754 w 346999"/>
                <a:gd name="connsiteY5" fmla="*/ 28318 h 90166"/>
                <a:gd name="connsiteX6" fmla="*/ 345754 w 346999"/>
                <a:gd name="connsiteY6" fmla="*/ 28393 h 90166"/>
                <a:gd name="connsiteX7" fmla="*/ 346956 w 346999"/>
                <a:gd name="connsiteY7" fmla="*/ 51529 h 9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999" h="90166">
                  <a:moveTo>
                    <a:pt x="346956" y="51529"/>
                  </a:moveTo>
                  <a:cubicBezTo>
                    <a:pt x="338844" y="65951"/>
                    <a:pt x="309173" y="80598"/>
                    <a:pt x="226472" y="88936"/>
                  </a:cubicBezTo>
                  <a:cubicBezTo>
                    <a:pt x="97274" y="102006"/>
                    <a:pt x="0" y="6685"/>
                    <a:pt x="0" y="6685"/>
                  </a:cubicBezTo>
                  <a:cubicBezTo>
                    <a:pt x="10741" y="9840"/>
                    <a:pt x="15549" y="15323"/>
                    <a:pt x="29896" y="0"/>
                  </a:cubicBezTo>
                  <a:cubicBezTo>
                    <a:pt x="66627" y="21483"/>
                    <a:pt x="104259" y="31623"/>
                    <a:pt x="178698" y="37482"/>
                  </a:cubicBezTo>
                  <a:cubicBezTo>
                    <a:pt x="341022" y="50177"/>
                    <a:pt x="345754" y="28318"/>
                    <a:pt x="345754" y="28318"/>
                  </a:cubicBezTo>
                  <a:cubicBezTo>
                    <a:pt x="345754" y="28318"/>
                    <a:pt x="345754" y="28318"/>
                    <a:pt x="345754" y="28393"/>
                  </a:cubicBezTo>
                  <a:cubicBezTo>
                    <a:pt x="345905" y="29370"/>
                    <a:pt x="347257" y="38384"/>
                    <a:pt x="346956" y="5152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="" xmlns:a16="http://schemas.microsoft.com/office/drawing/2014/main" id="{5B4B55B3-CEBA-4FD5-85F7-D2F6AA4CBF95}"/>
                </a:ext>
              </a:extLst>
            </p:cNvPr>
            <p:cNvSpPr/>
            <p:nvPr/>
          </p:nvSpPr>
          <p:spPr>
            <a:xfrm>
              <a:off x="8857595" y="5515629"/>
              <a:ext cx="229774" cy="39514"/>
            </a:xfrm>
            <a:custGeom>
              <a:avLst/>
              <a:gdLst>
                <a:gd name="connsiteX0" fmla="*/ 278233 w 301900"/>
                <a:gd name="connsiteY0" fmla="*/ 51911 h 51917"/>
                <a:gd name="connsiteX1" fmla="*/ 22691 w 301900"/>
                <a:gd name="connsiteY1" fmla="*/ 46352 h 51917"/>
                <a:gd name="connsiteX2" fmla="*/ 6 w 301900"/>
                <a:gd name="connsiteY2" fmla="*/ 22691 h 51917"/>
                <a:gd name="connsiteX3" fmla="*/ 6 w 301900"/>
                <a:gd name="connsiteY3" fmla="*/ 22691 h 51917"/>
                <a:gd name="connsiteX4" fmla="*/ 23668 w 301900"/>
                <a:gd name="connsiteY4" fmla="*/ 6 h 51917"/>
                <a:gd name="connsiteX5" fmla="*/ 279209 w 301900"/>
                <a:gd name="connsiteY5" fmla="*/ 5565 h 51917"/>
                <a:gd name="connsiteX6" fmla="*/ 301894 w 301900"/>
                <a:gd name="connsiteY6" fmla="*/ 29226 h 51917"/>
                <a:gd name="connsiteX7" fmla="*/ 301894 w 301900"/>
                <a:gd name="connsiteY7" fmla="*/ 29226 h 51917"/>
                <a:gd name="connsiteX8" fmla="*/ 278233 w 301900"/>
                <a:gd name="connsiteY8" fmla="*/ 51911 h 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900" h="51917">
                  <a:moveTo>
                    <a:pt x="278233" y="51911"/>
                  </a:moveTo>
                  <a:lnTo>
                    <a:pt x="22691" y="46352"/>
                  </a:lnTo>
                  <a:cubicBezTo>
                    <a:pt x="9922" y="46052"/>
                    <a:pt x="-294" y="35461"/>
                    <a:pt x="6" y="22691"/>
                  </a:cubicBezTo>
                  <a:lnTo>
                    <a:pt x="6" y="22691"/>
                  </a:lnTo>
                  <a:cubicBezTo>
                    <a:pt x="307" y="9922"/>
                    <a:pt x="10898" y="-294"/>
                    <a:pt x="23668" y="6"/>
                  </a:cubicBezTo>
                  <a:lnTo>
                    <a:pt x="279209" y="5565"/>
                  </a:lnTo>
                  <a:cubicBezTo>
                    <a:pt x="291978" y="5866"/>
                    <a:pt x="302194" y="16457"/>
                    <a:pt x="301894" y="29226"/>
                  </a:cubicBezTo>
                  <a:lnTo>
                    <a:pt x="301894" y="29226"/>
                  </a:lnTo>
                  <a:cubicBezTo>
                    <a:pt x="301593" y="41996"/>
                    <a:pt x="291002" y="52211"/>
                    <a:pt x="278233" y="51911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="" xmlns:a16="http://schemas.microsoft.com/office/drawing/2014/main" id="{0D342F10-D49B-441A-8166-6E8350E5DD0B}"/>
                </a:ext>
              </a:extLst>
            </p:cNvPr>
            <p:cNvSpPr/>
            <p:nvPr/>
          </p:nvSpPr>
          <p:spPr>
            <a:xfrm>
              <a:off x="8852075" y="5526630"/>
              <a:ext cx="223606" cy="84018"/>
            </a:xfrm>
            <a:custGeom>
              <a:avLst/>
              <a:gdLst>
                <a:gd name="connsiteX0" fmla="*/ 264829 w 293796"/>
                <a:gd name="connsiteY0" fmla="*/ 109641 h 110391"/>
                <a:gd name="connsiteX1" fmla="*/ 17400 w 293796"/>
                <a:gd name="connsiteY1" fmla="*/ 45643 h 110391"/>
                <a:gd name="connsiteX2" fmla="*/ 725 w 293796"/>
                <a:gd name="connsiteY2" fmla="*/ 17400 h 110391"/>
                <a:gd name="connsiteX3" fmla="*/ 725 w 293796"/>
                <a:gd name="connsiteY3" fmla="*/ 17400 h 110391"/>
                <a:gd name="connsiteX4" fmla="*/ 28968 w 293796"/>
                <a:gd name="connsiteY4" fmla="*/ 725 h 110391"/>
                <a:gd name="connsiteX5" fmla="*/ 276397 w 293796"/>
                <a:gd name="connsiteY5" fmla="*/ 64722 h 110391"/>
                <a:gd name="connsiteX6" fmla="*/ 293072 w 293796"/>
                <a:gd name="connsiteY6" fmla="*/ 92966 h 110391"/>
                <a:gd name="connsiteX7" fmla="*/ 293072 w 293796"/>
                <a:gd name="connsiteY7" fmla="*/ 92966 h 110391"/>
                <a:gd name="connsiteX8" fmla="*/ 264829 w 293796"/>
                <a:gd name="connsiteY8" fmla="*/ 109641 h 11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796" h="110391">
                  <a:moveTo>
                    <a:pt x="264829" y="109641"/>
                  </a:moveTo>
                  <a:lnTo>
                    <a:pt x="17400" y="45643"/>
                  </a:lnTo>
                  <a:cubicBezTo>
                    <a:pt x="5006" y="42413"/>
                    <a:pt x="-2430" y="29794"/>
                    <a:pt x="725" y="17400"/>
                  </a:cubicBezTo>
                  <a:lnTo>
                    <a:pt x="725" y="17400"/>
                  </a:lnTo>
                  <a:cubicBezTo>
                    <a:pt x="3955" y="5006"/>
                    <a:pt x="16574" y="-2430"/>
                    <a:pt x="28968" y="725"/>
                  </a:cubicBezTo>
                  <a:lnTo>
                    <a:pt x="276397" y="64722"/>
                  </a:lnTo>
                  <a:cubicBezTo>
                    <a:pt x="288791" y="67952"/>
                    <a:pt x="296227" y="80572"/>
                    <a:pt x="293072" y="92966"/>
                  </a:cubicBezTo>
                  <a:lnTo>
                    <a:pt x="293072" y="92966"/>
                  </a:lnTo>
                  <a:cubicBezTo>
                    <a:pt x="289842" y="105360"/>
                    <a:pt x="277223" y="112871"/>
                    <a:pt x="264829" y="109641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="" xmlns:a16="http://schemas.microsoft.com/office/drawing/2014/main" id="{5579561A-8AEE-42D9-ACFB-130BECBF3D0D}"/>
                </a:ext>
              </a:extLst>
            </p:cNvPr>
            <p:cNvSpPr/>
            <p:nvPr/>
          </p:nvSpPr>
          <p:spPr>
            <a:xfrm>
              <a:off x="8795030" y="5691258"/>
              <a:ext cx="536990" cy="214221"/>
            </a:xfrm>
            <a:custGeom>
              <a:avLst/>
              <a:gdLst>
                <a:gd name="connsiteX0" fmla="*/ 11078 w 705550"/>
                <a:gd name="connsiteY0" fmla="*/ 0 h 281464"/>
                <a:gd name="connsiteX1" fmla="*/ 281267 w 705550"/>
                <a:gd name="connsiteY1" fmla="*/ 126644 h 281464"/>
                <a:gd name="connsiteX2" fmla="*/ 556112 w 705550"/>
                <a:gd name="connsiteY2" fmla="*/ 242772 h 281464"/>
                <a:gd name="connsiteX3" fmla="*/ 686212 w 705550"/>
                <a:gd name="connsiteY3" fmla="*/ 197853 h 281464"/>
                <a:gd name="connsiteX4" fmla="*/ 705441 w 705550"/>
                <a:gd name="connsiteY4" fmla="*/ 234059 h 281464"/>
                <a:gd name="connsiteX5" fmla="*/ 533277 w 705550"/>
                <a:gd name="connsiteY5" fmla="*/ 280705 h 281464"/>
                <a:gd name="connsiteX6" fmla="*/ 268948 w 705550"/>
                <a:gd name="connsiteY6" fmla="*/ 191393 h 281464"/>
                <a:gd name="connsiteX7" fmla="*/ 13331 w 705550"/>
                <a:gd name="connsiteY7" fmla="*/ 57763 h 281464"/>
                <a:gd name="connsiteX8" fmla="*/ 11078 w 705550"/>
                <a:gd name="connsiteY8" fmla="*/ 0 h 28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550" h="281464">
                  <a:moveTo>
                    <a:pt x="11078" y="0"/>
                  </a:moveTo>
                  <a:cubicBezTo>
                    <a:pt x="11078" y="0"/>
                    <a:pt x="158153" y="54233"/>
                    <a:pt x="281267" y="126644"/>
                  </a:cubicBezTo>
                  <a:cubicBezTo>
                    <a:pt x="404380" y="198980"/>
                    <a:pt x="424210" y="246828"/>
                    <a:pt x="556112" y="242772"/>
                  </a:cubicBezTo>
                  <a:cubicBezTo>
                    <a:pt x="688014" y="238716"/>
                    <a:pt x="706042" y="223542"/>
                    <a:pt x="686212" y="197853"/>
                  </a:cubicBezTo>
                  <a:cubicBezTo>
                    <a:pt x="686212" y="197853"/>
                    <a:pt x="702587" y="204839"/>
                    <a:pt x="705441" y="234059"/>
                  </a:cubicBezTo>
                  <a:cubicBezTo>
                    <a:pt x="708371" y="263203"/>
                    <a:pt x="652335" y="285963"/>
                    <a:pt x="533277" y="280705"/>
                  </a:cubicBezTo>
                  <a:cubicBezTo>
                    <a:pt x="414220" y="275447"/>
                    <a:pt x="366372" y="246302"/>
                    <a:pt x="268948" y="191393"/>
                  </a:cubicBezTo>
                  <a:cubicBezTo>
                    <a:pt x="171524" y="136484"/>
                    <a:pt x="41950" y="81725"/>
                    <a:pt x="13331" y="57763"/>
                  </a:cubicBezTo>
                  <a:cubicBezTo>
                    <a:pt x="-15288" y="33802"/>
                    <a:pt x="11078" y="0"/>
                    <a:pt x="11078" y="0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="" xmlns:a16="http://schemas.microsoft.com/office/drawing/2014/main" id="{E06E93AF-B34F-4BE9-9386-B3B13B78EEE5}"/>
                </a:ext>
              </a:extLst>
            </p:cNvPr>
            <p:cNvSpPr/>
            <p:nvPr/>
          </p:nvSpPr>
          <p:spPr>
            <a:xfrm>
              <a:off x="10337493" y="5770839"/>
              <a:ext cx="578066" cy="129209"/>
            </a:xfrm>
            <a:custGeom>
              <a:avLst/>
              <a:gdLst>
                <a:gd name="connsiteX0" fmla="*/ 732972 w 759519"/>
                <a:gd name="connsiteY0" fmla="*/ 0 h 169768"/>
                <a:gd name="connsiteX1" fmla="*/ 736803 w 759519"/>
                <a:gd name="connsiteY1" fmla="*/ 47773 h 169768"/>
                <a:gd name="connsiteX2" fmla="*/ 494181 w 759519"/>
                <a:gd name="connsiteY2" fmla="*/ 139113 h 169768"/>
                <a:gd name="connsiteX3" fmla="*/ 121761 w 759519"/>
                <a:gd name="connsiteY3" fmla="*/ 118005 h 169768"/>
                <a:gd name="connsiteX4" fmla="*/ 0 w 759519"/>
                <a:gd name="connsiteY4" fmla="*/ 92241 h 169768"/>
                <a:gd name="connsiteX5" fmla="*/ 13971 w 759519"/>
                <a:gd name="connsiteY5" fmla="*/ 134080 h 169768"/>
                <a:gd name="connsiteX6" fmla="*/ 200407 w 759519"/>
                <a:gd name="connsiteY6" fmla="*/ 153535 h 169768"/>
                <a:gd name="connsiteX7" fmla="*/ 604150 w 759519"/>
                <a:gd name="connsiteY7" fmla="*/ 159018 h 169768"/>
                <a:gd name="connsiteX8" fmla="*/ 759262 w 759519"/>
                <a:gd name="connsiteY8" fmla="*/ 54158 h 169768"/>
                <a:gd name="connsiteX9" fmla="*/ 732972 w 759519"/>
                <a:gd name="connsiteY9" fmla="*/ 0 h 16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9519" h="169768">
                  <a:moveTo>
                    <a:pt x="732972" y="0"/>
                  </a:moveTo>
                  <a:cubicBezTo>
                    <a:pt x="732972" y="0"/>
                    <a:pt x="757084" y="16901"/>
                    <a:pt x="736803" y="47773"/>
                  </a:cubicBezTo>
                  <a:cubicBezTo>
                    <a:pt x="716522" y="78645"/>
                    <a:pt x="594310" y="135282"/>
                    <a:pt x="494181" y="139113"/>
                  </a:cubicBezTo>
                  <a:cubicBezTo>
                    <a:pt x="393978" y="142944"/>
                    <a:pt x="236312" y="117104"/>
                    <a:pt x="121761" y="118005"/>
                  </a:cubicBezTo>
                  <a:cubicBezTo>
                    <a:pt x="7211" y="118832"/>
                    <a:pt x="0" y="92241"/>
                    <a:pt x="0" y="92241"/>
                  </a:cubicBezTo>
                  <a:cubicBezTo>
                    <a:pt x="0" y="92241"/>
                    <a:pt x="2103" y="120109"/>
                    <a:pt x="13971" y="134080"/>
                  </a:cubicBezTo>
                  <a:cubicBezTo>
                    <a:pt x="25840" y="148051"/>
                    <a:pt x="57538" y="149704"/>
                    <a:pt x="200407" y="153535"/>
                  </a:cubicBezTo>
                  <a:cubicBezTo>
                    <a:pt x="343276" y="157366"/>
                    <a:pt x="490426" y="184407"/>
                    <a:pt x="604150" y="159018"/>
                  </a:cubicBezTo>
                  <a:cubicBezTo>
                    <a:pt x="717874" y="133629"/>
                    <a:pt x="755882" y="90964"/>
                    <a:pt x="759262" y="54158"/>
                  </a:cubicBezTo>
                  <a:cubicBezTo>
                    <a:pt x="762567" y="17352"/>
                    <a:pt x="732972" y="0"/>
                    <a:pt x="732972" y="0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="" xmlns:a16="http://schemas.microsoft.com/office/drawing/2014/main" id="{551AF600-8757-4686-89B9-42CCD495B3F1}"/>
                </a:ext>
              </a:extLst>
            </p:cNvPr>
            <p:cNvSpPr/>
            <p:nvPr/>
          </p:nvSpPr>
          <p:spPr>
            <a:xfrm>
              <a:off x="10348742" y="5626015"/>
              <a:ext cx="199376" cy="92697"/>
            </a:xfrm>
            <a:custGeom>
              <a:avLst/>
              <a:gdLst>
                <a:gd name="connsiteX0" fmla="*/ 30814 w 261960"/>
                <a:gd name="connsiteY0" fmla="*/ 120502 h 121795"/>
                <a:gd name="connsiteX1" fmla="*/ 246394 w 261960"/>
                <a:gd name="connsiteY1" fmla="*/ 45086 h 121795"/>
                <a:gd name="connsiteX2" fmla="*/ 260666 w 261960"/>
                <a:gd name="connsiteY2" fmla="*/ 15566 h 121795"/>
                <a:gd name="connsiteX3" fmla="*/ 260666 w 261960"/>
                <a:gd name="connsiteY3" fmla="*/ 15566 h 121795"/>
                <a:gd name="connsiteX4" fmla="*/ 231146 w 261960"/>
                <a:gd name="connsiteY4" fmla="*/ 1294 h 121795"/>
                <a:gd name="connsiteX5" fmla="*/ 15566 w 261960"/>
                <a:gd name="connsiteY5" fmla="*/ 76710 h 121795"/>
                <a:gd name="connsiteX6" fmla="*/ 1294 w 261960"/>
                <a:gd name="connsiteY6" fmla="*/ 106230 h 121795"/>
                <a:gd name="connsiteX7" fmla="*/ 1294 w 261960"/>
                <a:gd name="connsiteY7" fmla="*/ 106230 h 121795"/>
                <a:gd name="connsiteX8" fmla="*/ 30814 w 261960"/>
                <a:gd name="connsiteY8" fmla="*/ 120502 h 12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60" h="121795">
                  <a:moveTo>
                    <a:pt x="30814" y="120502"/>
                  </a:moveTo>
                  <a:lnTo>
                    <a:pt x="246394" y="45086"/>
                  </a:lnTo>
                  <a:cubicBezTo>
                    <a:pt x="258488" y="40880"/>
                    <a:pt x="264873" y="27660"/>
                    <a:pt x="260666" y="15566"/>
                  </a:cubicBezTo>
                  <a:lnTo>
                    <a:pt x="260666" y="15566"/>
                  </a:lnTo>
                  <a:cubicBezTo>
                    <a:pt x="256460" y="3473"/>
                    <a:pt x="243239" y="-2912"/>
                    <a:pt x="231146" y="1294"/>
                  </a:cubicBezTo>
                  <a:lnTo>
                    <a:pt x="15566" y="76710"/>
                  </a:lnTo>
                  <a:cubicBezTo>
                    <a:pt x="3472" y="80916"/>
                    <a:pt x="-2913" y="94137"/>
                    <a:pt x="1294" y="106230"/>
                  </a:cubicBezTo>
                  <a:lnTo>
                    <a:pt x="1294" y="106230"/>
                  </a:lnTo>
                  <a:cubicBezTo>
                    <a:pt x="5501" y="118323"/>
                    <a:pt x="18721" y="124708"/>
                    <a:pt x="30814" y="12050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="" xmlns:a16="http://schemas.microsoft.com/office/drawing/2014/main" id="{2D1D7297-5E89-4354-8A2F-84C1C9D8BD99}"/>
                </a:ext>
              </a:extLst>
            </p:cNvPr>
            <p:cNvSpPr/>
            <p:nvPr/>
          </p:nvSpPr>
          <p:spPr>
            <a:xfrm>
              <a:off x="10365177" y="5643821"/>
              <a:ext cx="194177" cy="136568"/>
            </a:xfrm>
            <a:custGeom>
              <a:avLst/>
              <a:gdLst>
                <a:gd name="connsiteX0" fmla="*/ 35661 w 255129"/>
                <a:gd name="connsiteY0" fmla="*/ 175826 h 179436"/>
                <a:gd name="connsiteX1" fmla="*/ 244406 w 255129"/>
                <a:gd name="connsiteY1" fmla="*/ 42722 h 179436"/>
                <a:gd name="connsiteX2" fmla="*/ 251467 w 255129"/>
                <a:gd name="connsiteY2" fmla="*/ 10723 h 179436"/>
                <a:gd name="connsiteX3" fmla="*/ 251467 w 255129"/>
                <a:gd name="connsiteY3" fmla="*/ 10723 h 179436"/>
                <a:gd name="connsiteX4" fmla="*/ 219468 w 255129"/>
                <a:gd name="connsiteY4" fmla="*/ 3662 h 179436"/>
                <a:gd name="connsiteX5" fmla="*/ 10723 w 255129"/>
                <a:gd name="connsiteY5" fmla="*/ 136766 h 179436"/>
                <a:gd name="connsiteX6" fmla="*/ 3662 w 255129"/>
                <a:gd name="connsiteY6" fmla="*/ 168765 h 179436"/>
                <a:gd name="connsiteX7" fmla="*/ 3662 w 255129"/>
                <a:gd name="connsiteY7" fmla="*/ 168765 h 179436"/>
                <a:gd name="connsiteX8" fmla="*/ 35661 w 255129"/>
                <a:gd name="connsiteY8" fmla="*/ 175826 h 17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129" h="179436">
                  <a:moveTo>
                    <a:pt x="35661" y="175826"/>
                  </a:moveTo>
                  <a:lnTo>
                    <a:pt x="244406" y="42722"/>
                  </a:lnTo>
                  <a:cubicBezTo>
                    <a:pt x="255223" y="35812"/>
                    <a:pt x="258377" y="21540"/>
                    <a:pt x="251467" y="10723"/>
                  </a:cubicBezTo>
                  <a:lnTo>
                    <a:pt x="251467" y="10723"/>
                  </a:lnTo>
                  <a:cubicBezTo>
                    <a:pt x="244556" y="-94"/>
                    <a:pt x="230284" y="-3248"/>
                    <a:pt x="219468" y="3662"/>
                  </a:cubicBezTo>
                  <a:lnTo>
                    <a:pt x="10723" y="136766"/>
                  </a:lnTo>
                  <a:cubicBezTo>
                    <a:pt x="-94" y="143677"/>
                    <a:pt x="-3248" y="157949"/>
                    <a:pt x="3662" y="168765"/>
                  </a:cubicBezTo>
                  <a:lnTo>
                    <a:pt x="3662" y="168765"/>
                  </a:lnTo>
                  <a:cubicBezTo>
                    <a:pt x="10573" y="179507"/>
                    <a:pt x="24920" y="182661"/>
                    <a:pt x="35661" y="175826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="" xmlns:a16="http://schemas.microsoft.com/office/drawing/2014/main" id="{A5C90AF3-4D91-4414-9DB8-1F1351DDBB36}"/>
                </a:ext>
              </a:extLst>
            </p:cNvPr>
            <p:cNvSpPr/>
            <p:nvPr/>
          </p:nvSpPr>
          <p:spPr>
            <a:xfrm>
              <a:off x="8907567" y="3715591"/>
              <a:ext cx="1631906" cy="1944046"/>
            </a:xfrm>
            <a:custGeom>
              <a:avLst/>
              <a:gdLst>
                <a:gd name="connsiteX0" fmla="*/ 440850 w 2144157"/>
                <a:gd name="connsiteY0" fmla="*/ 1439354 h 2554277"/>
                <a:gd name="connsiteX1" fmla="*/ 464136 w 2144157"/>
                <a:gd name="connsiteY1" fmla="*/ 1508309 h 2554277"/>
                <a:gd name="connsiteX2" fmla="*/ 0 w 2144157"/>
                <a:gd name="connsiteY2" fmla="*/ 2275008 h 2554277"/>
                <a:gd name="connsiteX3" fmla="*/ 150305 w 2144157"/>
                <a:gd name="connsiteY3" fmla="*/ 2361165 h 2554277"/>
                <a:gd name="connsiteX4" fmla="*/ 218435 w 2144157"/>
                <a:gd name="connsiteY4" fmla="*/ 2395267 h 2554277"/>
                <a:gd name="connsiteX5" fmla="*/ 777516 w 2144157"/>
                <a:gd name="connsiteY5" fmla="*/ 1613695 h 2554277"/>
                <a:gd name="connsiteX6" fmla="*/ 961848 w 2144157"/>
                <a:gd name="connsiteY6" fmla="*/ 1515520 h 2554277"/>
                <a:gd name="connsiteX7" fmla="*/ 1344258 w 2144157"/>
                <a:gd name="connsiteY7" fmla="*/ 811317 h 2554277"/>
                <a:gd name="connsiteX8" fmla="*/ 1504929 w 2144157"/>
                <a:gd name="connsiteY8" fmla="*/ 1152790 h 2554277"/>
                <a:gd name="connsiteX9" fmla="*/ 1587105 w 2144157"/>
                <a:gd name="connsiteY9" fmla="*/ 1603330 h 2554277"/>
                <a:gd name="connsiteX10" fmla="*/ 1655234 w 2144157"/>
                <a:gd name="connsiteY10" fmla="*/ 1740565 h 2554277"/>
                <a:gd name="connsiteX11" fmla="*/ 1919715 w 2144157"/>
                <a:gd name="connsiteY11" fmla="*/ 2553610 h 2554277"/>
                <a:gd name="connsiteX12" fmla="*/ 2061982 w 2144157"/>
                <a:gd name="connsiteY12" fmla="*/ 2535582 h 2554277"/>
                <a:gd name="connsiteX13" fmla="*/ 2144158 w 2144157"/>
                <a:gd name="connsiteY13" fmla="*/ 2497499 h 2554277"/>
                <a:gd name="connsiteX14" fmla="*/ 1973722 w 2144157"/>
                <a:gd name="connsiteY14" fmla="*/ 1671159 h 2554277"/>
                <a:gd name="connsiteX15" fmla="*/ 1516948 w 2144157"/>
                <a:gd name="connsiteY15" fmla="*/ 269062 h 2554277"/>
                <a:gd name="connsiteX16" fmla="*/ 1284467 w 2144157"/>
                <a:gd name="connsiteY16" fmla="*/ 0 h 2554277"/>
                <a:gd name="connsiteX17" fmla="*/ 763394 w 2144157"/>
                <a:gd name="connsiteY17" fmla="*/ 882301 h 2554277"/>
                <a:gd name="connsiteX18" fmla="*/ 440850 w 2144157"/>
                <a:gd name="connsiteY18" fmla="*/ 1439354 h 255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44157" h="2554277">
                  <a:moveTo>
                    <a:pt x="440850" y="1439354"/>
                  </a:moveTo>
                  <a:cubicBezTo>
                    <a:pt x="440850" y="1439354"/>
                    <a:pt x="483365" y="1487052"/>
                    <a:pt x="464136" y="1508309"/>
                  </a:cubicBezTo>
                  <a:cubicBezTo>
                    <a:pt x="444906" y="1529567"/>
                    <a:pt x="0" y="2275008"/>
                    <a:pt x="0" y="2275008"/>
                  </a:cubicBezTo>
                  <a:cubicBezTo>
                    <a:pt x="0" y="2275008"/>
                    <a:pt x="82176" y="2327138"/>
                    <a:pt x="150305" y="2361165"/>
                  </a:cubicBezTo>
                  <a:cubicBezTo>
                    <a:pt x="218435" y="2395267"/>
                    <a:pt x="218435" y="2395267"/>
                    <a:pt x="218435" y="2395267"/>
                  </a:cubicBezTo>
                  <a:cubicBezTo>
                    <a:pt x="218435" y="2395267"/>
                    <a:pt x="715396" y="1647798"/>
                    <a:pt x="777516" y="1613695"/>
                  </a:cubicBezTo>
                  <a:cubicBezTo>
                    <a:pt x="839636" y="1579593"/>
                    <a:pt x="899728" y="1573584"/>
                    <a:pt x="961848" y="1515520"/>
                  </a:cubicBezTo>
                  <a:cubicBezTo>
                    <a:pt x="1023968" y="1457456"/>
                    <a:pt x="1344258" y="811317"/>
                    <a:pt x="1344258" y="811317"/>
                  </a:cubicBezTo>
                  <a:lnTo>
                    <a:pt x="1504929" y="1152790"/>
                  </a:lnTo>
                  <a:cubicBezTo>
                    <a:pt x="1504929" y="1152790"/>
                    <a:pt x="1561040" y="1498694"/>
                    <a:pt x="1587105" y="1603330"/>
                  </a:cubicBezTo>
                  <a:cubicBezTo>
                    <a:pt x="1613170" y="1707965"/>
                    <a:pt x="1641263" y="1691064"/>
                    <a:pt x="1655234" y="1740565"/>
                  </a:cubicBezTo>
                  <a:cubicBezTo>
                    <a:pt x="1669206" y="1790066"/>
                    <a:pt x="1919715" y="2553610"/>
                    <a:pt x="1919715" y="2553610"/>
                  </a:cubicBezTo>
                  <a:cubicBezTo>
                    <a:pt x="1919715" y="2553610"/>
                    <a:pt x="1989872" y="2559619"/>
                    <a:pt x="2061982" y="2535582"/>
                  </a:cubicBezTo>
                  <a:cubicBezTo>
                    <a:pt x="2134093" y="2511545"/>
                    <a:pt x="2144158" y="2497499"/>
                    <a:pt x="2144158" y="2497499"/>
                  </a:cubicBezTo>
                  <a:lnTo>
                    <a:pt x="1973722" y="1671159"/>
                  </a:lnTo>
                  <a:cubicBezTo>
                    <a:pt x="1973722" y="1671159"/>
                    <a:pt x="1613095" y="465487"/>
                    <a:pt x="1516948" y="269062"/>
                  </a:cubicBezTo>
                  <a:cubicBezTo>
                    <a:pt x="1420725" y="72636"/>
                    <a:pt x="1284467" y="0"/>
                    <a:pt x="1284467" y="0"/>
                  </a:cubicBezTo>
                  <a:cubicBezTo>
                    <a:pt x="1284467" y="0"/>
                    <a:pt x="941792" y="621727"/>
                    <a:pt x="763394" y="882301"/>
                  </a:cubicBezTo>
                  <a:cubicBezTo>
                    <a:pt x="585071" y="1142800"/>
                    <a:pt x="440850" y="1439354"/>
                    <a:pt x="440850" y="1439354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="" xmlns:a16="http://schemas.microsoft.com/office/drawing/2014/main" id="{DCAD9248-3FE8-477F-93E8-7F5C9E18770C}"/>
                </a:ext>
              </a:extLst>
            </p:cNvPr>
            <p:cNvSpPr/>
            <p:nvPr/>
          </p:nvSpPr>
          <p:spPr>
            <a:xfrm>
              <a:off x="9081727" y="2390160"/>
              <a:ext cx="1329229" cy="2650806"/>
            </a:xfrm>
            <a:custGeom>
              <a:avLst/>
              <a:gdLst>
                <a:gd name="connsiteX0" fmla="*/ 1746470 w 1746470"/>
                <a:gd name="connsiteY0" fmla="*/ 3431267 h 3482887"/>
                <a:gd name="connsiteX1" fmla="*/ 1360680 w 1746470"/>
                <a:gd name="connsiteY1" fmla="*/ 3482496 h 3482887"/>
                <a:gd name="connsiteX2" fmla="*/ 1269490 w 1746470"/>
                <a:gd name="connsiteY2" fmla="*/ 3473031 h 3482887"/>
                <a:gd name="connsiteX3" fmla="*/ 1233510 w 1746470"/>
                <a:gd name="connsiteY3" fmla="*/ 2152434 h 3482887"/>
                <a:gd name="connsiteX4" fmla="*/ 1233510 w 1746470"/>
                <a:gd name="connsiteY4" fmla="*/ 2152434 h 3482887"/>
                <a:gd name="connsiteX5" fmla="*/ 1232609 w 1746470"/>
                <a:gd name="connsiteY5" fmla="*/ 2142895 h 3482887"/>
                <a:gd name="connsiteX6" fmla="*/ 1203164 w 1746470"/>
                <a:gd name="connsiteY6" fmla="*/ 1963520 h 3482887"/>
                <a:gd name="connsiteX7" fmla="*/ 1203164 w 1746470"/>
                <a:gd name="connsiteY7" fmla="*/ 1963445 h 3482887"/>
                <a:gd name="connsiteX8" fmla="*/ 470492 w 1746470"/>
                <a:gd name="connsiteY8" fmla="*/ 3055091 h 3482887"/>
                <a:gd name="connsiteX9" fmla="*/ 377049 w 1746470"/>
                <a:gd name="connsiteY9" fmla="*/ 3296060 h 3482887"/>
                <a:gd name="connsiteX10" fmla="*/ 4929 w 1746470"/>
                <a:gd name="connsiteY10" fmla="*/ 3073119 h 3482887"/>
                <a:gd name="connsiteX11" fmla="*/ 303361 w 1746470"/>
                <a:gd name="connsiteY11" fmla="*/ 2456500 h 3482887"/>
                <a:gd name="connsiteX12" fmla="*/ 674880 w 1746470"/>
                <a:gd name="connsiteY12" fmla="*/ 1982148 h 3482887"/>
                <a:gd name="connsiteX13" fmla="*/ 623877 w 1746470"/>
                <a:gd name="connsiteY13" fmla="*/ 1774906 h 3482887"/>
                <a:gd name="connsiteX14" fmla="*/ 571972 w 1746470"/>
                <a:gd name="connsiteY14" fmla="*/ 1717293 h 3482887"/>
                <a:gd name="connsiteX15" fmla="*/ 542452 w 1746470"/>
                <a:gd name="connsiteY15" fmla="*/ 1551289 h 3482887"/>
                <a:gd name="connsiteX16" fmla="*/ 603746 w 1746470"/>
                <a:gd name="connsiteY16" fmla="*/ 1557223 h 3482887"/>
                <a:gd name="connsiteX17" fmla="*/ 603746 w 1746470"/>
                <a:gd name="connsiteY17" fmla="*/ 1557073 h 3482887"/>
                <a:gd name="connsiteX18" fmla="*/ 603821 w 1746470"/>
                <a:gd name="connsiteY18" fmla="*/ 1556171 h 3482887"/>
                <a:gd name="connsiteX19" fmla="*/ 631163 w 1746470"/>
                <a:gd name="connsiteY19" fmla="*/ 1338638 h 3482887"/>
                <a:gd name="connsiteX20" fmla="*/ 663012 w 1746470"/>
                <a:gd name="connsiteY20" fmla="*/ 1154005 h 3482887"/>
                <a:gd name="connsiteX21" fmla="*/ 692832 w 1746470"/>
                <a:gd name="connsiteY21" fmla="*/ 963514 h 3482887"/>
                <a:gd name="connsiteX22" fmla="*/ 690654 w 1746470"/>
                <a:gd name="connsiteY22" fmla="*/ 958331 h 3482887"/>
                <a:gd name="connsiteX23" fmla="*/ 607652 w 1746470"/>
                <a:gd name="connsiteY23" fmla="*/ 676725 h 3482887"/>
                <a:gd name="connsiteX24" fmla="*/ 643106 w 1746470"/>
                <a:gd name="connsiteY24" fmla="*/ 519659 h 3482887"/>
                <a:gd name="connsiteX25" fmla="*/ 994870 w 1746470"/>
                <a:gd name="connsiteY25" fmla="*/ 765 h 3482887"/>
                <a:gd name="connsiteX26" fmla="*/ 1060220 w 1746470"/>
                <a:gd name="connsiteY26" fmla="*/ 31186 h 3482887"/>
                <a:gd name="connsiteX27" fmla="*/ 1118359 w 1746470"/>
                <a:gd name="connsiteY27" fmla="*/ 89476 h 3482887"/>
                <a:gd name="connsiteX28" fmla="*/ 1136987 w 1746470"/>
                <a:gd name="connsiteY28" fmla="*/ 115916 h 3482887"/>
                <a:gd name="connsiteX29" fmla="*/ 1161775 w 1746470"/>
                <a:gd name="connsiteY29" fmla="*/ 166544 h 3482887"/>
                <a:gd name="connsiteX30" fmla="*/ 1173718 w 1746470"/>
                <a:gd name="connsiteY30" fmla="*/ 254578 h 3482887"/>
                <a:gd name="connsiteX31" fmla="*/ 1173568 w 1746470"/>
                <a:gd name="connsiteY31" fmla="*/ 256381 h 3482887"/>
                <a:gd name="connsiteX32" fmla="*/ 1172066 w 1746470"/>
                <a:gd name="connsiteY32" fmla="*/ 267573 h 3482887"/>
                <a:gd name="connsiteX33" fmla="*/ 1172066 w 1746470"/>
                <a:gd name="connsiteY33" fmla="*/ 267648 h 3482887"/>
                <a:gd name="connsiteX34" fmla="*/ 1190469 w 1746470"/>
                <a:gd name="connsiteY34" fmla="*/ 287254 h 3482887"/>
                <a:gd name="connsiteX35" fmla="*/ 1190544 w 1746470"/>
                <a:gd name="connsiteY35" fmla="*/ 287254 h 3482887"/>
                <a:gd name="connsiteX36" fmla="*/ 1309151 w 1746470"/>
                <a:gd name="connsiteY36" fmla="*/ 456788 h 3482887"/>
                <a:gd name="connsiteX37" fmla="*/ 1464038 w 1746470"/>
                <a:gd name="connsiteY37" fmla="*/ 840476 h 3482887"/>
                <a:gd name="connsiteX38" fmla="*/ 1410706 w 1746470"/>
                <a:gd name="connsiteY38" fmla="*/ 1096242 h 3482887"/>
                <a:gd name="connsiteX39" fmla="*/ 1414988 w 1746470"/>
                <a:gd name="connsiteY39" fmla="*/ 1161142 h 3482887"/>
                <a:gd name="connsiteX40" fmla="*/ 1414988 w 1746470"/>
                <a:gd name="connsiteY40" fmla="*/ 1162869 h 3482887"/>
                <a:gd name="connsiteX41" fmla="*/ 1414838 w 1746470"/>
                <a:gd name="connsiteY41" fmla="*/ 1169329 h 3482887"/>
                <a:gd name="connsiteX42" fmla="*/ 1414162 w 1746470"/>
                <a:gd name="connsiteY42" fmla="*/ 1182549 h 3482887"/>
                <a:gd name="connsiteX43" fmla="*/ 1413861 w 1746470"/>
                <a:gd name="connsiteY43" fmla="*/ 1186681 h 3482887"/>
                <a:gd name="connsiteX44" fmla="*/ 1413260 w 1746470"/>
                <a:gd name="connsiteY44" fmla="*/ 1194568 h 3482887"/>
                <a:gd name="connsiteX45" fmla="*/ 1413260 w 1746470"/>
                <a:gd name="connsiteY45" fmla="*/ 1195018 h 3482887"/>
                <a:gd name="connsiteX46" fmla="*/ 1412734 w 1746470"/>
                <a:gd name="connsiteY46" fmla="*/ 1201328 h 3482887"/>
                <a:gd name="connsiteX47" fmla="*/ 1412584 w 1746470"/>
                <a:gd name="connsiteY47" fmla="*/ 1202830 h 3482887"/>
                <a:gd name="connsiteX48" fmla="*/ 1411833 w 1746470"/>
                <a:gd name="connsiteY48" fmla="*/ 1211393 h 3482887"/>
                <a:gd name="connsiteX49" fmla="*/ 1411683 w 1746470"/>
                <a:gd name="connsiteY49" fmla="*/ 1212595 h 3482887"/>
                <a:gd name="connsiteX50" fmla="*/ 1410857 w 1746470"/>
                <a:gd name="connsiteY50" fmla="*/ 1220933 h 3482887"/>
                <a:gd name="connsiteX51" fmla="*/ 1410781 w 1746470"/>
                <a:gd name="connsiteY51" fmla="*/ 1221684 h 3482887"/>
                <a:gd name="connsiteX52" fmla="*/ 1410631 w 1746470"/>
                <a:gd name="connsiteY52" fmla="*/ 1223262 h 3482887"/>
                <a:gd name="connsiteX53" fmla="*/ 1410105 w 1746470"/>
                <a:gd name="connsiteY53" fmla="*/ 1228444 h 3482887"/>
                <a:gd name="connsiteX54" fmla="*/ 1409580 w 1746470"/>
                <a:gd name="connsiteY54" fmla="*/ 1233703 h 3482887"/>
                <a:gd name="connsiteX55" fmla="*/ 1406275 w 1746470"/>
                <a:gd name="connsiteY55" fmla="*/ 1267504 h 3482887"/>
                <a:gd name="connsiteX56" fmla="*/ 1405523 w 1746470"/>
                <a:gd name="connsiteY56" fmla="*/ 1275692 h 3482887"/>
                <a:gd name="connsiteX57" fmla="*/ 1404472 w 1746470"/>
                <a:gd name="connsiteY57" fmla="*/ 1289513 h 3482887"/>
                <a:gd name="connsiteX58" fmla="*/ 1404472 w 1746470"/>
                <a:gd name="connsiteY58" fmla="*/ 1289964 h 3482887"/>
                <a:gd name="connsiteX59" fmla="*/ 1404397 w 1746470"/>
                <a:gd name="connsiteY59" fmla="*/ 1290490 h 3482887"/>
                <a:gd name="connsiteX60" fmla="*/ 1404021 w 1746470"/>
                <a:gd name="connsiteY60" fmla="*/ 1295673 h 3482887"/>
                <a:gd name="connsiteX61" fmla="*/ 1403871 w 1746470"/>
                <a:gd name="connsiteY61" fmla="*/ 1297701 h 3482887"/>
                <a:gd name="connsiteX62" fmla="*/ 1412058 w 1746470"/>
                <a:gd name="connsiteY62" fmla="*/ 1587269 h 3482887"/>
                <a:gd name="connsiteX63" fmla="*/ 1655506 w 1746470"/>
                <a:gd name="connsiteY63" fmla="*/ 2760039 h 3482887"/>
                <a:gd name="connsiteX64" fmla="*/ 1746470 w 1746470"/>
                <a:gd name="connsiteY64" fmla="*/ 3431267 h 3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46470" h="3482887">
                  <a:moveTo>
                    <a:pt x="1746470" y="3431267"/>
                  </a:moveTo>
                  <a:cubicBezTo>
                    <a:pt x="1746470" y="3431267"/>
                    <a:pt x="1540355" y="3488129"/>
                    <a:pt x="1360680" y="3482496"/>
                  </a:cubicBezTo>
                  <a:cubicBezTo>
                    <a:pt x="1329056" y="3481519"/>
                    <a:pt x="1298184" y="3478590"/>
                    <a:pt x="1269490" y="3473031"/>
                  </a:cubicBezTo>
                  <a:cubicBezTo>
                    <a:pt x="1269490" y="3473031"/>
                    <a:pt x="1248233" y="2331508"/>
                    <a:pt x="1233510" y="2152434"/>
                  </a:cubicBezTo>
                  <a:lnTo>
                    <a:pt x="1233510" y="2152434"/>
                  </a:lnTo>
                  <a:cubicBezTo>
                    <a:pt x="1233210" y="2148904"/>
                    <a:pt x="1232909" y="2145674"/>
                    <a:pt x="1232609" y="2142895"/>
                  </a:cubicBezTo>
                  <a:cubicBezTo>
                    <a:pt x="1218262" y="2004007"/>
                    <a:pt x="1203915" y="1965398"/>
                    <a:pt x="1203164" y="1963520"/>
                  </a:cubicBezTo>
                  <a:cubicBezTo>
                    <a:pt x="1203164" y="1963445"/>
                    <a:pt x="1203164" y="1963445"/>
                    <a:pt x="1203164" y="1963445"/>
                  </a:cubicBezTo>
                  <a:cubicBezTo>
                    <a:pt x="1203164" y="1963445"/>
                    <a:pt x="561456" y="2804282"/>
                    <a:pt x="470492" y="3055091"/>
                  </a:cubicBezTo>
                  <a:cubicBezTo>
                    <a:pt x="379528" y="3305900"/>
                    <a:pt x="377049" y="3296060"/>
                    <a:pt x="377049" y="3296060"/>
                  </a:cubicBezTo>
                  <a:cubicBezTo>
                    <a:pt x="377049" y="3296060"/>
                    <a:pt x="76589" y="3227330"/>
                    <a:pt x="4929" y="3073119"/>
                  </a:cubicBezTo>
                  <a:cubicBezTo>
                    <a:pt x="-20760" y="3017759"/>
                    <a:pt x="50374" y="2731196"/>
                    <a:pt x="303361" y="2456500"/>
                  </a:cubicBezTo>
                  <a:cubicBezTo>
                    <a:pt x="556348" y="2181804"/>
                    <a:pt x="653171" y="2150106"/>
                    <a:pt x="674880" y="1982148"/>
                  </a:cubicBezTo>
                  <a:cubicBezTo>
                    <a:pt x="696588" y="1814191"/>
                    <a:pt x="623877" y="1774906"/>
                    <a:pt x="623877" y="1774906"/>
                  </a:cubicBezTo>
                  <a:cubicBezTo>
                    <a:pt x="623877" y="1774906"/>
                    <a:pt x="589549" y="1743057"/>
                    <a:pt x="571972" y="1717293"/>
                  </a:cubicBezTo>
                  <a:cubicBezTo>
                    <a:pt x="554320" y="1691604"/>
                    <a:pt x="542452" y="1551289"/>
                    <a:pt x="542452" y="1551289"/>
                  </a:cubicBezTo>
                  <a:lnTo>
                    <a:pt x="603746" y="1557223"/>
                  </a:lnTo>
                  <a:cubicBezTo>
                    <a:pt x="603746" y="1557223"/>
                    <a:pt x="603746" y="1557148"/>
                    <a:pt x="603746" y="1557073"/>
                  </a:cubicBezTo>
                  <a:cubicBezTo>
                    <a:pt x="603746" y="1556922"/>
                    <a:pt x="603746" y="1556622"/>
                    <a:pt x="603821" y="1556171"/>
                  </a:cubicBezTo>
                  <a:cubicBezTo>
                    <a:pt x="604797" y="1545655"/>
                    <a:pt x="613361" y="1457019"/>
                    <a:pt x="631163" y="1338638"/>
                  </a:cubicBezTo>
                  <a:cubicBezTo>
                    <a:pt x="639651" y="1282152"/>
                    <a:pt x="650167" y="1218830"/>
                    <a:pt x="663012" y="1154005"/>
                  </a:cubicBezTo>
                  <a:cubicBezTo>
                    <a:pt x="689903" y="1018198"/>
                    <a:pt x="693583" y="976208"/>
                    <a:pt x="692832" y="963514"/>
                  </a:cubicBezTo>
                  <a:cubicBezTo>
                    <a:pt x="692382" y="956603"/>
                    <a:pt x="690654" y="958331"/>
                    <a:pt x="690654" y="958331"/>
                  </a:cubicBezTo>
                  <a:cubicBezTo>
                    <a:pt x="690654" y="958331"/>
                    <a:pt x="585869" y="881338"/>
                    <a:pt x="607652" y="676725"/>
                  </a:cubicBezTo>
                  <a:cubicBezTo>
                    <a:pt x="612159" y="634435"/>
                    <a:pt x="624703" y="579676"/>
                    <a:pt x="643106" y="519659"/>
                  </a:cubicBezTo>
                  <a:cubicBezTo>
                    <a:pt x="713714" y="289732"/>
                    <a:pt x="870930" y="-17338"/>
                    <a:pt x="994870" y="765"/>
                  </a:cubicBezTo>
                  <a:cubicBezTo>
                    <a:pt x="994870" y="765"/>
                    <a:pt x="1016127" y="-362"/>
                    <a:pt x="1060220" y="31186"/>
                  </a:cubicBezTo>
                  <a:cubicBezTo>
                    <a:pt x="1084106" y="48237"/>
                    <a:pt x="1104613" y="71598"/>
                    <a:pt x="1118359" y="89476"/>
                  </a:cubicBezTo>
                  <a:cubicBezTo>
                    <a:pt x="1130077" y="104649"/>
                    <a:pt x="1136987" y="115916"/>
                    <a:pt x="1136987" y="115916"/>
                  </a:cubicBezTo>
                  <a:cubicBezTo>
                    <a:pt x="1136987" y="115916"/>
                    <a:pt x="1142245" y="108630"/>
                    <a:pt x="1161775" y="166544"/>
                  </a:cubicBezTo>
                  <a:cubicBezTo>
                    <a:pt x="1174845" y="205453"/>
                    <a:pt x="1174995" y="237602"/>
                    <a:pt x="1173718" y="254578"/>
                  </a:cubicBezTo>
                  <a:cubicBezTo>
                    <a:pt x="1173718" y="255179"/>
                    <a:pt x="1173643" y="255780"/>
                    <a:pt x="1173568" y="256381"/>
                  </a:cubicBezTo>
                  <a:cubicBezTo>
                    <a:pt x="1172967" y="263592"/>
                    <a:pt x="1172066" y="267573"/>
                    <a:pt x="1172066" y="267573"/>
                  </a:cubicBezTo>
                  <a:cubicBezTo>
                    <a:pt x="1172066" y="267573"/>
                    <a:pt x="1172066" y="267573"/>
                    <a:pt x="1172066" y="267648"/>
                  </a:cubicBezTo>
                  <a:cubicBezTo>
                    <a:pt x="1172592" y="268099"/>
                    <a:pt x="1179052" y="274108"/>
                    <a:pt x="1190469" y="287254"/>
                  </a:cubicBezTo>
                  <a:cubicBezTo>
                    <a:pt x="1190469" y="287254"/>
                    <a:pt x="1190469" y="287254"/>
                    <a:pt x="1190544" y="287254"/>
                  </a:cubicBezTo>
                  <a:cubicBezTo>
                    <a:pt x="1212854" y="312793"/>
                    <a:pt x="1254317" y="365373"/>
                    <a:pt x="1309151" y="456788"/>
                  </a:cubicBezTo>
                  <a:cubicBezTo>
                    <a:pt x="1393430" y="597253"/>
                    <a:pt x="1489803" y="711954"/>
                    <a:pt x="1464038" y="840476"/>
                  </a:cubicBezTo>
                  <a:cubicBezTo>
                    <a:pt x="1438199" y="968922"/>
                    <a:pt x="1389148" y="951495"/>
                    <a:pt x="1410706" y="1096242"/>
                  </a:cubicBezTo>
                  <a:cubicBezTo>
                    <a:pt x="1414237" y="1120129"/>
                    <a:pt x="1415363" y="1140936"/>
                    <a:pt x="1414988" y="1161142"/>
                  </a:cubicBezTo>
                  <a:cubicBezTo>
                    <a:pt x="1414988" y="1161667"/>
                    <a:pt x="1414988" y="1162268"/>
                    <a:pt x="1414988" y="1162869"/>
                  </a:cubicBezTo>
                  <a:cubicBezTo>
                    <a:pt x="1414913" y="1165047"/>
                    <a:pt x="1414913" y="1167151"/>
                    <a:pt x="1414838" y="1169329"/>
                  </a:cubicBezTo>
                  <a:cubicBezTo>
                    <a:pt x="1414688" y="1173761"/>
                    <a:pt x="1414462" y="1178193"/>
                    <a:pt x="1414162" y="1182549"/>
                  </a:cubicBezTo>
                  <a:cubicBezTo>
                    <a:pt x="1414086" y="1183901"/>
                    <a:pt x="1414012" y="1185329"/>
                    <a:pt x="1413861" y="1186681"/>
                  </a:cubicBezTo>
                  <a:cubicBezTo>
                    <a:pt x="1413711" y="1189310"/>
                    <a:pt x="1413486" y="1191939"/>
                    <a:pt x="1413260" y="1194568"/>
                  </a:cubicBezTo>
                  <a:lnTo>
                    <a:pt x="1413260" y="1195018"/>
                  </a:lnTo>
                  <a:cubicBezTo>
                    <a:pt x="1413110" y="1197122"/>
                    <a:pt x="1412885" y="1199225"/>
                    <a:pt x="1412734" y="1201328"/>
                  </a:cubicBezTo>
                  <a:cubicBezTo>
                    <a:pt x="1412734" y="1201779"/>
                    <a:pt x="1412659" y="1202304"/>
                    <a:pt x="1412584" y="1202830"/>
                  </a:cubicBezTo>
                  <a:cubicBezTo>
                    <a:pt x="1412359" y="1205685"/>
                    <a:pt x="1412058" y="1208539"/>
                    <a:pt x="1411833" y="1211393"/>
                  </a:cubicBezTo>
                  <a:cubicBezTo>
                    <a:pt x="1411758" y="1211769"/>
                    <a:pt x="1411758" y="1212220"/>
                    <a:pt x="1411683" y="1212595"/>
                  </a:cubicBezTo>
                  <a:cubicBezTo>
                    <a:pt x="1411458" y="1215299"/>
                    <a:pt x="1411157" y="1218079"/>
                    <a:pt x="1410857" y="1220933"/>
                  </a:cubicBezTo>
                  <a:cubicBezTo>
                    <a:pt x="1410857" y="1221158"/>
                    <a:pt x="1410781" y="1221384"/>
                    <a:pt x="1410781" y="1221684"/>
                  </a:cubicBezTo>
                  <a:lnTo>
                    <a:pt x="1410631" y="1223262"/>
                  </a:lnTo>
                  <a:cubicBezTo>
                    <a:pt x="1410481" y="1224989"/>
                    <a:pt x="1410256" y="1226717"/>
                    <a:pt x="1410105" y="1228444"/>
                  </a:cubicBezTo>
                  <a:cubicBezTo>
                    <a:pt x="1409955" y="1230172"/>
                    <a:pt x="1409730" y="1231900"/>
                    <a:pt x="1409580" y="1233703"/>
                  </a:cubicBezTo>
                  <a:cubicBezTo>
                    <a:pt x="1408453" y="1244294"/>
                    <a:pt x="1407326" y="1255486"/>
                    <a:pt x="1406275" y="1267504"/>
                  </a:cubicBezTo>
                  <a:cubicBezTo>
                    <a:pt x="1406049" y="1270208"/>
                    <a:pt x="1405824" y="1272913"/>
                    <a:pt x="1405523" y="1275692"/>
                  </a:cubicBezTo>
                  <a:cubicBezTo>
                    <a:pt x="1405148" y="1280199"/>
                    <a:pt x="1404772" y="1284781"/>
                    <a:pt x="1404472" y="1289513"/>
                  </a:cubicBezTo>
                  <a:lnTo>
                    <a:pt x="1404472" y="1289964"/>
                  </a:lnTo>
                  <a:lnTo>
                    <a:pt x="1404397" y="1290490"/>
                  </a:lnTo>
                  <a:cubicBezTo>
                    <a:pt x="1404246" y="1292217"/>
                    <a:pt x="1404096" y="1293945"/>
                    <a:pt x="1404021" y="1295673"/>
                  </a:cubicBezTo>
                  <a:cubicBezTo>
                    <a:pt x="1403946" y="1296349"/>
                    <a:pt x="1403946" y="1297025"/>
                    <a:pt x="1403871" y="1297701"/>
                  </a:cubicBezTo>
                  <a:cubicBezTo>
                    <a:pt x="1399589" y="1361398"/>
                    <a:pt x="1398538" y="1448381"/>
                    <a:pt x="1412058" y="1587269"/>
                  </a:cubicBezTo>
                  <a:cubicBezTo>
                    <a:pt x="1444057" y="1914245"/>
                    <a:pt x="1576786" y="2270740"/>
                    <a:pt x="1655506" y="2760039"/>
                  </a:cubicBezTo>
                  <a:cubicBezTo>
                    <a:pt x="1734151" y="3249339"/>
                    <a:pt x="1746470" y="3431267"/>
                    <a:pt x="1746470" y="3431267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="" xmlns:a16="http://schemas.microsoft.com/office/drawing/2014/main" id="{56FBCF0A-E040-4DED-807C-4C57611B66B6}"/>
                </a:ext>
              </a:extLst>
            </p:cNvPr>
            <p:cNvSpPr/>
            <p:nvPr/>
          </p:nvSpPr>
          <p:spPr>
            <a:xfrm>
              <a:off x="9746303" y="3220340"/>
              <a:ext cx="412307" cy="179960"/>
            </a:xfrm>
            <a:custGeom>
              <a:avLst/>
              <a:gdLst>
                <a:gd name="connsiteX0" fmla="*/ 541729 w 541729"/>
                <a:gd name="connsiteY0" fmla="*/ 72023 h 236449"/>
                <a:gd name="connsiteX1" fmla="*/ 530763 w 541729"/>
                <a:gd name="connsiteY1" fmla="*/ 204902 h 236449"/>
                <a:gd name="connsiteX2" fmla="*/ 297080 w 541729"/>
                <a:gd name="connsiteY2" fmla="*/ 134444 h 236449"/>
                <a:gd name="connsiteX3" fmla="*/ 83227 w 541729"/>
                <a:gd name="connsiteY3" fmla="*/ 181165 h 236449"/>
                <a:gd name="connsiteX4" fmla="*/ 0 w 541729"/>
                <a:gd name="connsiteY4" fmla="*/ 236450 h 236449"/>
                <a:gd name="connsiteX5" fmla="*/ 26365 w 541729"/>
                <a:gd name="connsiteY5" fmla="*/ 124303 h 236449"/>
                <a:gd name="connsiteX6" fmla="*/ 39961 w 541729"/>
                <a:gd name="connsiteY6" fmla="*/ 66615 h 236449"/>
                <a:gd name="connsiteX7" fmla="*/ 39961 w 541729"/>
                <a:gd name="connsiteY7" fmla="*/ 66615 h 236449"/>
                <a:gd name="connsiteX8" fmla="*/ 132878 w 541729"/>
                <a:gd name="connsiteY8" fmla="*/ 31536 h 236449"/>
                <a:gd name="connsiteX9" fmla="*/ 363106 w 541729"/>
                <a:gd name="connsiteY9" fmla="*/ 1265 h 236449"/>
                <a:gd name="connsiteX10" fmla="*/ 541729 w 541729"/>
                <a:gd name="connsiteY10" fmla="*/ 72023 h 23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729" h="236449">
                  <a:moveTo>
                    <a:pt x="541729" y="72023"/>
                  </a:moveTo>
                  <a:cubicBezTo>
                    <a:pt x="540903" y="111459"/>
                    <a:pt x="534593" y="149317"/>
                    <a:pt x="530763" y="204902"/>
                  </a:cubicBezTo>
                  <a:cubicBezTo>
                    <a:pt x="505073" y="175231"/>
                    <a:pt x="441676" y="129486"/>
                    <a:pt x="297080" y="134444"/>
                  </a:cubicBezTo>
                  <a:cubicBezTo>
                    <a:pt x="200933" y="137674"/>
                    <a:pt x="131001" y="158931"/>
                    <a:pt x="83227" y="181165"/>
                  </a:cubicBezTo>
                  <a:cubicBezTo>
                    <a:pt x="25389" y="208057"/>
                    <a:pt x="0" y="236450"/>
                    <a:pt x="0" y="236450"/>
                  </a:cubicBezTo>
                  <a:lnTo>
                    <a:pt x="26365" y="124303"/>
                  </a:lnTo>
                  <a:lnTo>
                    <a:pt x="39961" y="66615"/>
                  </a:lnTo>
                  <a:cubicBezTo>
                    <a:pt x="39961" y="66615"/>
                    <a:pt x="39961" y="66615"/>
                    <a:pt x="39961" y="66615"/>
                  </a:cubicBezTo>
                  <a:cubicBezTo>
                    <a:pt x="41088" y="66089"/>
                    <a:pt x="77519" y="48512"/>
                    <a:pt x="132878" y="31536"/>
                  </a:cubicBezTo>
                  <a:cubicBezTo>
                    <a:pt x="193797" y="12908"/>
                    <a:pt x="277700" y="-4970"/>
                    <a:pt x="363106" y="1265"/>
                  </a:cubicBezTo>
                  <a:cubicBezTo>
                    <a:pt x="447160" y="7424"/>
                    <a:pt x="505148" y="40775"/>
                    <a:pt x="541729" y="72023"/>
                  </a:cubicBezTo>
                  <a:close/>
                </a:path>
              </a:pathLst>
            </a:custGeom>
            <a:solidFill>
              <a:srgbClr val="C9681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="" xmlns:a16="http://schemas.microsoft.com/office/drawing/2014/main" id="{964679E7-192D-4F83-ABB2-57841274E8D0}"/>
                </a:ext>
              </a:extLst>
            </p:cNvPr>
            <p:cNvSpPr/>
            <p:nvPr/>
          </p:nvSpPr>
          <p:spPr>
            <a:xfrm>
              <a:off x="9503389" y="4280712"/>
              <a:ext cx="431402" cy="690495"/>
            </a:xfrm>
            <a:custGeom>
              <a:avLst/>
              <a:gdLst>
                <a:gd name="connsiteX0" fmla="*/ 566818 w 566818"/>
                <a:gd name="connsiteY0" fmla="*/ 80223 h 907239"/>
                <a:gd name="connsiteX1" fmla="*/ 526706 w 566818"/>
                <a:gd name="connsiteY1" fmla="*/ 172990 h 907239"/>
                <a:gd name="connsiteX2" fmla="*/ 201984 w 566818"/>
                <a:gd name="connsiteY2" fmla="*/ 907239 h 907239"/>
                <a:gd name="connsiteX3" fmla="*/ 0 w 566818"/>
                <a:gd name="connsiteY3" fmla="*/ 868255 h 907239"/>
                <a:gd name="connsiteX4" fmla="*/ 529035 w 566818"/>
                <a:gd name="connsiteY4" fmla="*/ 0 h 907239"/>
                <a:gd name="connsiteX5" fmla="*/ 566818 w 566818"/>
                <a:gd name="connsiteY5" fmla="*/ 80223 h 9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818" h="907239">
                  <a:moveTo>
                    <a:pt x="566818" y="80223"/>
                  </a:moveTo>
                  <a:cubicBezTo>
                    <a:pt x="566818" y="80223"/>
                    <a:pt x="551344" y="116128"/>
                    <a:pt x="526706" y="172990"/>
                  </a:cubicBezTo>
                  <a:cubicBezTo>
                    <a:pt x="433188" y="388946"/>
                    <a:pt x="208219" y="907239"/>
                    <a:pt x="201984" y="907239"/>
                  </a:cubicBezTo>
                  <a:cubicBezTo>
                    <a:pt x="194097" y="907239"/>
                    <a:pt x="0" y="868255"/>
                    <a:pt x="0" y="868255"/>
                  </a:cubicBezTo>
                  <a:cubicBezTo>
                    <a:pt x="0" y="868255"/>
                    <a:pt x="507026" y="149404"/>
                    <a:pt x="529035" y="0"/>
                  </a:cubicBezTo>
                  <a:lnTo>
                    <a:pt x="566818" y="80223"/>
                  </a:ln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="" xmlns:a16="http://schemas.microsoft.com/office/drawing/2014/main" id="{360639A6-2087-4B3A-9240-8E4F35C796FB}"/>
                </a:ext>
              </a:extLst>
            </p:cNvPr>
            <p:cNvSpPr/>
            <p:nvPr/>
          </p:nvSpPr>
          <p:spPr>
            <a:xfrm>
              <a:off x="10150091" y="3274527"/>
              <a:ext cx="37689" cy="103443"/>
            </a:xfrm>
            <a:custGeom>
              <a:avLst/>
              <a:gdLst>
                <a:gd name="connsiteX0" fmla="*/ 0 w 49519"/>
                <a:gd name="connsiteY0" fmla="*/ 135733 h 135914"/>
                <a:gd name="connsiteX1" fmla="*/ 0 w 49519"/>
                <a:gd name="connsiteY1" fmla="*/ 135733 h 135914"/>
                <a:gd name="connsiteX2" fmla="*/ 12545 w 49519"/>
                <a:gd name="connsiteY2" fmla="*/ 0 h 135914"/>
                <a:gd name="connsiteX3" fmla="*/ 12545 w 49519"/>
                <a:gd name="connsiteY3" fmla="*/ 0 h 135914"/>
                <a:gd name="connsiteX4" fmla="*/ 49351 w 49519"/>
                <a:gd name="connsiteY4" fmla="*/ 44318 h 135914"/>
                <a:gd name="connsiteX5" fmla="*/ 44318 w 49519"/>
                <a:gd name="connsiteY5" fmla="*/ 99002 h 135914"/>
                <a:gd name="connsiteX6" fmla="*/ 0 w 49519"/>
                <a:gd name="connsiteY6" fmla="*/ 135733 h 13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9" h="135914">
                  <a:moveTo>
                    <a:pt x="0" y="135733"/>
                  </a:moveTo>
                  <a:lnTo>
                    <a:pt x="0" y="135733"/>
                  </a:lnTo>
                  <a:lnTo>
                    <a:pt x="12545" y="0"/>
                  </a:lnTo>
                  <a:lnTo>
                    <a:pt x="12545" y="0"/>
                  </a:lnTo>
                  <a:cubicBezTo>
                    <a:pt x="34929" y="2103"/>
                    <a:pt x="51379" y="21934"/>
                    <a:pt x="49351" y="44318"/>
                  </a:cubicBezTo>
                  <a:lnTo>
                    <a:pt x="44318" y="99002"/>
                  </a:lnTo>
                  <a:cubicBezTo>
                    <a:pt x="42215" y="121386"/>
                    <a:pt x="22385" y="137836"/>
                    <a:pt x="0" y="135733"/>
                  </a:cubicBezTo>
                  <a:close/>
                </a:path>
              </a:pathLst>
            </a:custGeom>
            <a:solidFill>
              <a:srgbClr val="934709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="" xmlns:a16="http://schemas.microsoft.com/office/drawing/2014/main" id="{399641CB-88A1-4CC7-9AB6-8938DBA71EA3}"/>
                </a:ext>
              </a:extLst>
            </p:cNvPr>
            <p:cNvSpPr/>
            <p:nvPr/>
          </p:nvSpPr>
          <p:spPr>
            <a:xfrm>
              <a:off x="9593545" y="2663726"/>
              <a:ext cx="464149" cy="1572108"/>
            </a:xfrm>
            <a:custGeom>
              <a:avLst/>
              <a:gdLst>
                <a:gd name="connsiteX0" fmla="*/ 66702 w 609844"/>
                <a:gd name="connsiteY0" fmla="*/ 1480970 h 2065589"/>
                <a:gd name="connsiteX1" fmla="*/ 88711 w 609844"/>
                <a:gd name="connsiteY1" fmla="*/ 1448670 h 2065589"/>
                <a:gd name="connsiteX2" fmla="*/ 170736 w 609844"/>
                <a:gd name="connsiteY2" fmla="*/ 1456708 h 2065589"/>
                <a:gd name="connsiteX3" fmla="*/ 180351 w 609844"/>
                <a:gd name="connsiteY3" fmla="*/ 1240301 h 2065589"/>
                <a:gd name="connsiteX4" fmla="*/ 135583 w 609844"/>
                <a:gd name="connsiteY4" fmla="*/ 1240301 h 2065589"/>
                <a:gd name="connsiteX5" fmla="*/ 174492 w 609844"/>
                <a:gd name="connsiteY5" fmla="*/ 1231513 h 2065589"/>
                <a:gd name="connsiteX6" fmla="*/ 206040 w 609844"/>
                <a:gd name="connsiteY6" fmla="*/ 939616 h 2065589"/>
                <a:gd name="connsiteX7" fmla="*/ 390147 w 609844"/>
                <a:gd name="connsiteY7" fmla="*/ 361606 h 2065589"/>
                <a:gd name="connsiteX8" fmla="*/ 555175 w 609844"/>
                <a:gd name="connsiteY8" fmla="*/ 2 h 2065589"/>
                <a:gd name="connsiteX9" fmla="*/ 458352 w 609844"/>
                <a:gd name="connsiteY9" fmla="*/ 322020 h 2065589"/>
                <a:gd name="connsiteX10" fmla="*/ 609483 w 609844"/>
                <a:gd name="connsiteY10" fmla="*/ 646217 h 2065589"/>
                <a:gd name="connsiteX11" fmla="*/ 407048 w 609844"/>
                <a:gd name="connsiteY11" fmla="*/ 456251 h 2065589"/>
                <a:gd name="connsiteX12" fmla="*/ 354993 w 609844"/>
                <a:gd name="connsiteY12" fmla="*/ 702703 h 2065589"/>
                <a:gd name="connsiteX13" fmla="*/ 245701 w 609844"/>
                <a:gd name="connsiteY13" fmla="*/ 1086316 h 2065589"/>
                <a:gd name="connsiteX14" fmla="*/ 187036 w 609844"/>
                <a:gd name="connsiteY14" fmla="*/ 1646749 h 2065589"/>
                <a:gd name="connsiteX15" fmla="*/ 23436 w 609844"/>
                <a:gd name="connsiteY15" fmla="*/ 2001066 h 2065589"/>
                <a:gd name="connsiteX16" fmla="*/ 0 w 609844"/>
                <a:gd name="connsiteY16" fmla="*/ 2065590 h 2065589"/>
                <a:gd name="connsiteX17" fmla="*/ 60918 w 609844"/>
                <a:gd name="connsiteY17" fmla="*/ 1599802 h 2065589"/>
                <a:gd name="connsiteX18" fmla="*/ 66702 w 609844"/>
                <a:gd name="connsiteY18" fmla="*/ 1480970 h 206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844" h="2065589">
                  <a:moveTo>
                    <a:pt x="66702" y="1480970"/>
                  </a:moveTo>
                  <a:cubicBezTo>
                    <a:pt x="66702" y="1480970"/>
                    <a:pt x="56411" y="1444314"/>
                    <a:pt x="88711" y="1448670"/>
                  </a:cubicBezTo>
                  <a:cubicBezTo>
                    <a:pt x="121010" y="1453102"/>
                    <a:pt x="167732" y="1461139"/>
                    <a:pt x="170736" y="1456708"/>
                  </a:cubicBezTo>
                  <a:cubicBezTo>
                    <a:pt x="173741" y="1452276"/>
                    <a:pt x="184783" y="1246160"/>
                    <a:pt x="180351" y="1240301"/>
                  </a:cubicBezTo>
                  <a:cubicBezTo>
                    <a:pt x="175919" y="1234442"/>
                    <a:pt x="135583" y="1240301"/>
                    <a:pt x="135583" y="1240301"/>
                  </a:cubicBezTo>
                  <a:cubicBezTo>
                    <a:pt x="135583" y="1240301"/>
                    <a:pt x="172990" y="1237372"/>
                    <a:pt x="174492" y="1231513"/>
                  </a:cubicBezTo>
                  <a:cubicBezTo>
                    <a:pt x="175994" y="1225654"/>
                    <a:pt x="153986" y="1136192"/>
                    <a:pt x="206040" y="939616"/>
                  </a:cubicBezTo>
                  <a:cubicBezTo>
                    <a:pt x="258095" y="743040"/>
                    <a:pt x="285963" y="539854"/>
                    <a:pt x="390147" y="361606"/>
                  </a:cubicBezTo>
                  <a:cubicBezTo>
                    <a:pt x="494332" y="183358"/>
                    <a:pt x="558104" y="-749"/>
                    <a:pt x="555175" y="2"/>
                  </a:cubicBezTo>
                  <a:cubicBezTo>
                    <a:pt x="552245" y="753"/>
                    <a:pt x="530237" y="176748"/>
                    <a:pt x="458352" y="322020"/>
                  </a:cubicBezTo>
                  <a:cubicBezTo>
                    <a:pt x="386467" y="467218"/>
                    <a:pt x="599192" y="632997"/>
                    <a:pt x="609483" y="646217"/>
                  </a:cubicBezTo>
                  <a:cubicBezTo>
                    <a:pt x="619774" y="659437"/>
                    <a:pt x="407048" y="456251"/>
                    <a:pt x="407048" y="456251"/>
                  </a:cubicBezTo>
                  <a:cubicBezTo>
                    <a:pt x="407048" y="456251"/>
                    <a:pt x="392401" y="590481"/>
                    <a:pt x="354993" y="702703"/>
                  </a:cubicBezTo>
                  <a:cubicBezTo>
                    <a:pt x="317586" y="814925"/>
                    <a:pt x="289718" y="851581"/>
                    <a:pt x="245701" y="1086316"/>
                  </a:cubicBezTo>
                  <a:cubicBezTo>
                    <a:pt x="201684" y="1321050"/>
                    <a:pt x="215655" y="1429591"/>
                    <a:pt x="187036" y="1646749"/>
                  </a:cubicBezTo>
                  <a:cubicBezTo>
                    <a:pt x="158418" y="1863831"/>
                    <a:pt x="46947" y="1936467"/>
                    <a:pt x="23436" y="2001066"/>
                  </a:cubicBezTo>
                  <a:cubicBezTo>
                    <a:pt x="-75" y="2065665"/>
                    <a:pt x="0" y="2065590"/>
                    <a:pt x="0" y="2065590"/>
                  </a:cubicBezTo>
                  <a:cubicBezTo>
                    <a:pt x="0" y="2065590"/>
                    <a:pt x="71134" y="1690766"/>
                    <a:pt x="60918" y="1599802"/>
                  </a:cubicBezTo>
                  <a:cubicBezTo>
                    <a:pt x="50552" y="1508838"/>
                    <a:pt x="66702" y="1480970"/>
                    <a:pt x="66702" y="148097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="" xmlns:a16="http://schemas.microsoft.com/office/drawing/2014/main" id="{BD752C99-FBC3-4823-A3D2-6A00860203D5}"/>
                </a:ext>
              </a:extLst>
            </p:cNvPr>
            <p:cNvSpPr/>
            <p:nvPr/>
          </p:nvSpPr>
          <p:spPr>
            <a:xfrm>
              <a:off x="9503389" y="4280770"/>
              <a:ext cx="431402" cy="690495"/>
            </a:xfrm>
            <a:custGeom>
              <a:avLst/>
              <a:gdLst>
                <a:gd name="connsiteX0" fmla="*/ 566818 w 566818"/>
                <a:gd name="connsiteY0" fmla="*/ 80148 h 907239"/>
                <a:gd name="connsiteX1" fmla="*/ 526706 w 566818"/>
                <a:gd name="connsiteY1" fmla="*/ 172915 h 907239"/>
                <a:gd name="connsiteX2" fmla="*/ 351088 w 566818"/>
                <a:gd name="connsiteY2" fmla="*/ 446559 h 907239"/>
                <a:gd name="connsiteX3" fmla="*/ 201984 w 566818"/>
                <a:gd name="connsiteY3" fmla="*/ 907239 h 907239"/>
                <a:gd name="connsiteX4" fmla="*/ 0 w 566818"/>
                <a:gd name="connsiteY4" fmla="*/ 868255 h 907239"/>
                <a:gd name="connsiteX5" fmla="*/ 529035 w 566818"/>
                <a:gd name="connsiteY5" fmla="*/ 0 h 907239"/>
                <a:gd name="connsiteX6" fmla="*/ 566818 w 566818"/>
                <a:gd name="connsiteY6" fmla="*/ 80148 h 9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818" h="907239">
                  <a:moveTo>
                    <a:pt x="566818" y="80148"/>
                  </a:moveTo>
                  <a:cubicBezTo>
                    <a:pt x="566818" y="80148"/>
                    <a:pt x="551344" y="116053"/>
                    <a:pt x="526706" y="172915"/>
                  </a:cubicBezTo>
                  <a:cubicBezTo>
                    <a:pt x="492830" y="226397"/>
                    <a:pt x="438296" y="311652"/>
                    <a:pt x="351088" y="446559"/>
                  </a:cubicBezTo>
                  <a:cubicBezTo>
                    <a:pt x="69331" y="882075"/>
                    <a:pt x="201984" y="907239"/>
                    <a:pt x="201984" y="907239"/>
                  </a:cubicBezTo>
                  <a:cubicBezTo>
                    <a:pt x="194097" y="907239"/>
                    <a:pt x="0" y="868255"/>
                    <a:pt x="0" y="868255"/>
                  </a:cubicBezTo>
                  <a:cubicBezTo>
                    <a:pt x="0" y="868255"/>
                    <a:pt x="507026" y="149404"/>
                    <a:pt x="529035" y="0"/>
                  </a:cubicBezTo>
                  <a:lnTo>
                    <a:pt x="566818" y="8014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="" xmlns:a16="http://schemas.microsoft.com/office/drawing/2014/main" id="{086686F2-F7BF-493C-970C-FEACFA7B4064}"/>
                </a:ext>
              </a:extLst>
            </p:cNvPr>
            <p:cNvSpPr/>
            <p:nvPr/>
          </p:nvSpPr>
          <p:spPr>
            <a:xfrm>
              <a:off x="9834172" y="2481185"/>
              <a:ext cx="153672" cy="127545"/>
            </a:xfrm>
            <a:custGeom>
              <a:avLst/>
              <a:gdLst>
                <a:gd name="connsiteX0" fmla="*/ 201909 w 201909"/>
                <a:gd name="connsiteY0" fmla="*/ 167582 h 167581"/>
                <a:gd name="connsiteX1" fmla="*/ 191017 w 201909"/>
                <a:gd name="connsiteY1" fmla="*/ 160596 h 167581"/>
                <a:gd name="connsiteX2" fmla="*/ 0 w 201909"/>
                <a:gd name="connsiteY2" fmla="*/ 0 h 167581"/>
                <a:gd name="connsiteX3" fmla="*/ 185008 w 201909"/>
                <a:gd name="connsiteY3" fmla="*/ 136709 h 167581"/>
                <a:gd name="connsiteX4" fmla="*/ 183506 w 201909"/>
                <a:gd name="connsiteY4" fmla="*/ 147901 h 167581"/>
                <a:gd name="connsiteX5" fmla="*/ 201909 w 201909"/>
                <a:gd name="connsiteY5" fmla="*/ 167582 h 1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09" h="167581">
                  <a:moveTo>
                    <a:pt x="201909" y="167582"/>
                  </a:moveTo>
                  <a:cubicBezTo>
                    <a:pt x="198904" y="165704"/>
                    <a:pt x="195299" y="163375"/>
                    <a:pt x="191017" y="160596"/>
                  </a:cubicBezTo>
                  <a:cubicBezTo>
                    <a:pt x="168107" y="145798"/>
                    <a:pt x="5108" y="4432"/>
                    <a:pt x="0" y="0"/>
                  </a:cubicBezTo>
                  <a:lnTo>
                    <a:pt x="185008" y="136709"/>
                  </a:lnTo>
                  <a:cubicBezTo>
                    <a:pt x="184407" y="143920"/>
                    <a:pt x="183506" y="147901"/>
                    <a:pt x="183506" y="147901"/>
                  </a:cubicBezTo>
                  <a:cubicBezTo>
                    <a:pt x="183506" y="147901"/>
                    <a:pt x="189966" y="153836"/>
                    <a:pt x="201909" y="16758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="" xmlns:a16="http://schemas.microsoft.com/office/drawing/2014/main" id="{066C6A8A-34C4-4464-8D64-5651BFCC870B}"/>
                </a:ext>
              </a:extLst>
            </p:cNvPr>
            <p:cNvSpPr/>
            <p:nvPr/>
          </p:nvSpPr>
          <p:spPr>
            <a:xfrm>
              <a:off x="9541940" y="2620564"/>
              <a:ext cx="222999" cy="499033"/>
            </a:xfrm>
            <a:custGeom>
              <a:avLst/>
              <a:gdLst>
                <a:gd name="connsiteX0" fmla="*/ 292999 w 292998"/>
                <a:gd name="connsiteY0" fmla="*/ 0 h 655678"/>
                <a:gd name="connsiteX1" fmla="*/ 208420 w 292998"/>
                <a:gd name="connsiteY1" fmla="*/ 206116 h 655678"/>
                <a:gd name="connsiteX2" fmla="*/ 85982 w 292998"/>
                <a:gd name="connsiteY2" fmla="*/ 655679 h 655678"/>
                <a:gd name="connsiteX3" fmla="*/ 2980 w 292998"/>
                <a:gd name="connsiteY3" fmla="*/ 374073 h 655678"/>
                <a:gd name="connsiteX4" fmla="*/ 38434 w 292998"/>
                <a:gd name="connsiteY4" fmla="*/ 217007 h 655678"/>
                <a:gd name="connsiteX5" fmla="*/ 155463 w 292998"/>
                <a:gd name="connsiteY5" fmla="*/ 75 h 655678"/>
                <a:gd name="connsiteX6" fmla="*/ 107991 w 292998"/>
                <a:gd name="connsiteY6" fmla="*/ 165554 h 655678"/>
                <a:gd name="connsiteX7" fmla="*/ 152083 w 292998"/>
                <a:gd name="connsiteY7" fmla="*/ 278376 h 655678"/>
                <a:gd name="connsiteX8" fmla="*/ 292999 w 292998"/>
                <a:gd name="connsiteY8" fmla="*/ 0 h 6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998" h="655678">
                  <a:moveTo>
                    <a:pt x="292999" y="0"/>
                  </a:moveTo>
                  <a:cubicBezTo>
                    <a:pt x="292323" y="1653"/>
                    <a:pt x="285187" y="19154"/>
                    <a:pt x="208420" y="206116"/>
                  </a:cubicBezTo>
                  <a:cubicBezTo>
                    <a:pt x="123840" y="412306"/>
                    <a:pt x="85982" y="655679"/>
                    <a:pt x="85982" y="655679"/>
                  </a:cubicBezTo>
                  <a:cubicBezTo>
                    <a:pt x="85982" y="655679"/>
                    <a:pt x="-18803" y="578686"/>
                    <a:pt x="2980" y="374073"/>
                  </a:cubicBezTo>
                  <a:cubicBezTo>
                    <a:pt x="7487" y="331783"/>
                    <a:pt x="20031" y="277024"/>
                    <a:pt x="38434" y="217007"/>
                  </a:cubicBezTo>
                  <a:cubicBezTo>
                    <a:pt x="95071" y="94945"/>
                    <a:pt x="152459" y="4732"/>
                    <a:pt x="155463" y="75"/>
                  </a:cubicBezTo>
                  <a:cubicBezTo>
                    <a:pt x="154337" y="2178"/>
                    <a:pt x="144346" y="23511"/>
                    <a:pt x="107991" y="165554"/>
                  </a:cubicBezTo>
                  <a:cubicBezTo>
                    <a:pt x="69231" y="317136"/>
                    <a:pt x="99202" y="403518"/>
                    <a:pt x="152083" y="278376"/>
                  </a:cubicBezTo>
                  <a:cubicBezTo>
                    <a:pt x="203988" y="155563"/>
                    <a:pt x="289844" y="5634"/>
                    <a:pt x="29299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="" xmlns:a16="http://schemas.microsoft.com/office/drawing/2014/main" id="{DE2374AD-C425-44BF-B7CE-42E3559D3479}"/>
                </a:ext>
              </a:extLst>
            </p:cNvPr>
            <p:cNvSpPr/>
            <p:nvPr/>
          </p:nvSpPr>
          <p:spPr>
            <a:xfrm>
              <a:off x="9538605" y="3546254"/>
              <a:ext cx="180198" cy="55811"/>
            </a:xfrm>
            <a:custGeom>
              <a:avLst/>
              <a:gdLst>
                <a:gd name="connsiteX0" fmla="*/ 236687 w 236762"/>
                <a:gd name="connsiteY0" fmla="*/ 73012 h 73330"/>
                <a:gd name="connsiteX1" fmla="*/ 103508 w 236762"/>
                <a:gd name="connsiteY1" fmla="*/ 57388 h 73330"/>
                <a:gd name="connsiteX2" fmla="*/ 0 w 236762"/>
                <a:gd name="connsiteY2" fmla="*/ 37858 h 73330"/>
                <a:gd name="connsiteX3" fmla="*/ 47848 w 236762"/>
                <a:gd name="connsiteY3" fmla="*/ 38684 h 73330"/>
                <a:gd name="connsiteX4" fmla="*/ 155263 w 236762"/>
                <a:gd name="connsiteY4" fmla="*/ 37858 h 73330"/>
                <a:gd name="connsiteX5" fmla="*/ 236763 w 236762"/>
                <a:gd name="connsiteY5" fmla="*/ 0 h 73330"/>
                <a:gd name="connsiteX6" fmla="*/ 236763 w 236762"/>
                <a:gd name="connsiteY6" fmla="*/ 73012 h 7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762" h="73330">
                  <a:moveTo>
                    <a:pt x="236687" y="73012"/>
                  </a:moveTo>
                  <a:cubicBezTo>
                    <a:pt x="236687" y="73012"/>
                    <a:pt x="207017" y="76918"/>
                    <a:pt x="103508" y="57388"/>
                  </a:cubicBezTo>
                  <a:cubicBezTo>
                    <a:pt x="0" y="37858"/>
                    <a:pt x="0" y="37858"/>
                    <a:pt x="0" y="37858"/>
                  </a:cubicBezTo>
                  <a:lnTo>
                    <a:pt x="47848" y="38684"/>
                  </a:lnTo>
                  <a:cubicBezTo>
                    <a:pt x="47848" y="38684"/>
                    <a:pt x="82326" y="41013"/>
                    <a:pt x="155263" y="37858"/>
                  </a:cubicBezTo>
                  <a:cubicBezTo>
                    <a:pt x="228275" y="34703"/>
                    <a:pt x="236763" y="0"/>
                    <a:pt x="236763" y="0"/>
                  </a:cubicBezTo>
                  <a:lnTo>
                    <a:pt x="236763" y="7301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="" xmlns:a16="http://schemas.microsoft.com/office/drawing/2014/main" id="{0B172E12-9987-488C-9896-4B37C364CC73}"/>
                </a:ext>
              </a:extLst>
            </p:cNvPr>
            <p:cNvSpPr/>
            <p:nvPr/>
          </p:nvSpPr>
          <p:spPr>
            <a:xfrm>
              <a:off x="9881394" y="2420985"/>
              <a:ext cx="94067" cy="162876"/>
            </a:xfrm>
            <a:custGeom>
              <a:avLst/>
              <a:gdLst>
                <a:gd name="connsiteX0" fmla="*/ 123038 w 123594"/>
                <a:gd name="connsiteY0" fmla="*/ 214003 h 214002"/>
                <a:gd name="connsiteX1" fmla="*/ 112147 w 123594"/>
                <a:gd name="connsiteY1" fmla="*/ 204313 h 214002"/>
                <a:gd name="connsiteX2" fmla="*/ 86157 w 123594"/>
                <a:gd name="connsiteY2" fmla="*/ 85481 h 214002"/>
                <a:gd name="connsiteX3" fmla="*/ 0 w 123594"/>
                <a:gd name="connsiteY3" fmla="*/ 0 h 214002"/>
                <a:gd name="connsiteX4" fmla="*/ 45595 w 123594"/>
                <a:gd name="connsiteY4" fmla="*/ 30647 h 214002"/>
                <a:gd name="connsiteX5" fmla="*/ 67754 w 123594"/>
                <a:gd name="connsiteY5" fmla="*/ 49050 h 214002"/>
                <a:gd name="connsiteX6" fmla="*/ 86382 w 123594"/>
                <a:gd name="connsiteY6" fmla="*/ 75490 h 214002"/>
                <a:gd name="connsiteX7" fmla="*/ 111170 w 123594"/>
                <a:gd name="connsiteY7" fmla="*/ 126118 h 214002"/>
                <a:gd name="connsiteX8" fmla="*/ 123038 w 123594"/>
                <a:gd name="connsiteY8" fmla="*/ 214003 h 2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94" h="214002">
                  <a:moveTo>
                    <a:pt x="123038" y="214003"/>
                  </a:moveTo>
                  <a:lnTo>
                    <a:pt x="112147" y="204313"/>
                  </a:lnTo>
                  <a:cubicBezTo>
                    <a:pt x="112147" y="204313"/>
                    <a:pt x="104260" y="125968"/>
                    <a:pt x="86157" y="85481"/>
                  </a:cubicBezTo>
                  <a:cubicBezTo>
                    <a:pt x="68054" y="44994"/>
                    <a:pt x="0" y="0"/>
                    <a:pt x="0" y="0"/>
                  </a:cubicBezTo>
                  <a:cubicBezTo>
                    <a:pt x="0" y="0"/>
                    <a:pt x="18028" y="1352"/>
                    <a:pt x="45595" y="30647"/>
                  </a:cubicBezTo>
                  <a:cubicBezTo>
                    <a:pt x="52506" y="38008"/>
                    <a:pt x="60167" y="44017"/>
                    <a:pt x="67754" y="49050"/>
                  </a:cubicBezTo>
                  <a:cubicBezTo>
                    <a:pt x="79472" y="64223"/>
                    <a:pt x="86382" y="75490"/>
                    <a:pt x="86382" y="75490"/>
                  </a:cubicBezTo>
                  <a:cubicBezTo>
                    <a:pt x="86382" y="75490"/>
                    <a:pt x="91640" y="68204"/>
                    <a:pt x="111170" y="126118"/>
                  </a:cubicBezTo>
                  <a:cubicBezTo>
                    <a:pt x="124240" y="164878"/>
                    <a:pt x="124391" y="197027"/>
                    <a:pt x="123038" y="21400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="" xmlns:a16="http://schemas.microsoft.com/office/drawing/2014/main" id="{7CF98B60-EBED-45B3-8F0D-3D517E1FF6D2}"/>
                </a:ext>
              </a:extLst>
            </p:cNvPr>
            <p:cNvSpPr/>
            <p:nvPr/>
          </p:nvSpPr>
          <p:spPr>
            <a:xfrm>
              <a:off x="9973837" y="2593751"/>
              <a:ext cx="225412" cy="680090"/>
            </a:xfrm>
            <a:custGeom>
              <a:avLst/>
              <a:gdLst>
                <a:gd name="connsiteX0" fmla="*/ 291897 w 296168"/>
                <a:gd name="connsiteY0" fmla="*/ 572902 h 893568"/>
                <a:gd name="connsiteX1" fmla="*/ 238565 w 296168"/>
                <a:gd name="connsiteY1" fmla="*/ 828669 h 893568"/>
                <a:gd name="connsiteX2" fmla="*/ 242847 w 296168"/>
                <a:gd name="connsiteY2" fmla="*/ 893568 h 893568"/>
                <a:gd name="connsiteX3" fmla="*/ 221664 w 296168"/>
                <a:gd name="connsiteY3" fmla="*/ 878921 h 893568"/>
                <a:gd name="connsiteX4" fmla="*/ 214228 w 296168"/>
                <a:gd name="connsiteY4" fmla="*/ 703227 h 893568"/>
                <a:gd name="connsiteX5" fmla="*/ 258095 w 296168"/>
                <a:gd name="connsiteY5" fmla="*/ 446784 h 893568"/>
                <a:gd name="connsiteX6" fmla="*/ 0 w 296168"/>
                <a:gd name="connsiteY6" fmla="*/ 0 h 893568"/>
                <a:gd name="connsiteX7" fmla="*/ 18403 w 296168"/>
                <a:gd name="connsiteY7" fmla="*/ 19605 h 893568"/>
                <a:gd name="connsiteX8" fmla="*/ 18478 w 296168"/>
                <a:gd name="connsiteY8" fmla="*/ 19605 h 893568"/>
                <a:gd name="connsiteX9" fmla="*/ 137085 w 296168"/>
                <a:gd name="connsiteY9" fmla="*/ 189140 h 893568"/>
                <a:gd name="connsiteX10" fmla="*/ 291897 w 296168"/>
                <a:gd name="connsiteY10" fmla="*/ 572902 h 8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68" h="893568">
                  <a:moveTo>
                    <a:pt x="291897" y="572902"/>
                  </a:moveTo>
                  <a:cubicBezTo>
                    <a:pt x="266057" y="701349"/>
                    <a:pt x="217007" y="683922"/>
                    <a:pt x="238565" y="828669"/>
                  </a:cubicBezTo>
                  <a:cubicBezTo>
                    <a:pt x="242096" y="852555"/>
                    <a:pt x="243222" y="873362"/>
                    <a:pt x="242847" y="893568"/>
                  </a:cubicBezTo>
                  <a:lnTo>
                    <a:pt x="221664" y="878921"/>
                  </a:lnTo>
                  <a:cubicBezTo>
                    <a:pt x="221664" y="878921"/>
                    <a:pt x="204163" y="816951"/>
                    <a:pt x="214228" y="703227"/>
                  </a:cubicBezTo>
                  <a:cubicBezTo>
                    <a:pt x="224368" y="589503"/>
                    <a:pt x="292648" y="555475"/>
                    <a:pt x="258095" y="446784"/>
                  </a:cubicBezTo>
                  <a:cubicBezTo>
                    <a:pt x="223843" y="338919"/>
                    <a:pt x="3155" y="4582"/>
                    <a:pt x="0" y="0"/>
                  </a:cubicBezTo>
                  <a:cubicBezTo>
                    <a:pt x="526" y="451"/>
                    <a:pt x="6986" y="6460"/>
                    <a:pt x="18403" y="19605"/>
                  </a:cubicBezTo>
                  <a:cubicBezTo>
                    <a:pt x="18403" y="19605"/>
                    <a:pt x="18403" y="19605"/>
                    <a:pt x="18478" y="19605"/>
                  </a:cubicBezTo>
                  <a:cubicBezTo>
                    <a:pt x="40787" y="45144"/>
                    <a:pt x="82251" y="97725"/>
                    <a:pt x="137085" y="189140"/>
                  </a:cubicBezTo>
                  <a:cubicBezTo>
                    <a:pt x="221364" y="329755"/>
                    <a:pt x="317737" y="444455"/>
                    <a:pt x="291897" y="57290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="" xmlns:a16="http://schemas.microsoft.com/office/drawing/2014/main" id="{08709825-B61B-49FE-ADE5-6FBF3E614F66}"/>
                </a:ext>
              </a:extLst>
            </p:cNvPr>
            <p:cNvSpPr/>
            <p:nvPr/>
          </p:nvSpPr>
          <p:spPr>
            <a:xfrm>
              <a:off x="9541235" y="2630397"/>
              <a:ext cx="221647" cy="945356"/>
            </a:xfrm>
            <a:custGeom>
              <a:avLst/>
              <a:gdLst>
                <a:gd name="connsiteX0" fmla="*/ 291221 w 291221"/>
                <a:gd name="connsiteY0" fmla="*/ 0 h 1242101"/>
                <a:gd name="connsiteX1" fmla="*/ 113048 w 291221"/>
                <a:gd name="connsiteY1" fmla="*/ 668974 h 1242101"/>
                <a:gd name="connsiteX2" fmla="*/ 44318 w 291221"/>
                <a:gd name="connsiteY2" fmla="*/ 1242102 h 1242101"/>
                <a:gd name="connsiteX3" fmla="*/ 0 w 291221"/>
                <a:gd name="connsiteY3" fmla="*/ 1241651 h 1242101"/>
                <a:gd name="connsiteX4" fmla="*/ 291221 w 291221"/>
                <a:gd name="connsiteY4" fmla="*/ 0 h 124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221" h="1242101">
                  <a:moveTo>
                    <a:pt x="291221" y="0"/>
                  </a:moveTo>
                  <a:cubicBezTo>
                    <a:pt x="291221" y="0"/>
                    <a:pt x="186886" y="276574"/>
                    <a:pt x="113048" y="668974"/>
                  </a:cubicBezTo>
                  <a:cubicBezTo>
                    <a:pt x="39210" y="1061375"/>
                    <a:pt x="44318" y="1242102"/>
                    <a:pt x="44318" y="1242102"/>
                  </a:cubicBezTo>
                  <a:lnTo>
                    <a:pt x="0" y="1241651"/>
                  </a:lnTo>
                  <a:cubicBezTo>
                    <a:pt x="0" y="1241576"/>
                    <a:pt x="97725" y="302864"/>
                    <a:pt x="291221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="" xmlns:a16="http://schemas.microsoft.com/office/drawing/2014/main" id="{C310D932-6C3B-4824-9F0F-3A24235142BA}"/>
                </a:ext>
              </a:extLst>
            </p:cNvPr>
            <p:cNvSpPr/>
            <p:nvPr/>
          </p:nvSpPr>
          <p:spPr>
            <a:xfrm>
              <a:off x="10020545" y="4028423"/>
              <a:ext cx="96788" cy="1012302"/>
            </a:xfrm>
            <a:custGeom>
              <a:avLst/>
              <a:gdLst>
                <a:gd name="connsiteX0" fmla="*/ 127170 w 127169"/>
                <a:gd name="connsiteY0" fmla="*/ 1330062 h 1330061"/>
                <a:gd name="connsiteX1" fmla="*/ 35980 w 127169"/>
                <a:gd name="connsiteY1" fmla="*/ 1320597 h 1330061"/>
                <a:gd name="connsiteX2" fmla="*/ 0 w 127169"/>
                <a:gd name="connsiteY2" fmla="*/ 0 h 1330061"/>
                <a:gd name="connsiteX3" fmla="*/ 48825 w 127169"/>
                <a:gd name="connsiteY3" fmla="*/ 583343 h 1330061"/>
                <a:gd name="connsiteX4" fmla="*/ 127170 w 127169"/>
                <a:gd name="connsiteY4" fmla="*/ 1330062 h 133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69" h="1330061">
                  <a:moveTo>
                    <a:pt x="127170" y="1330062"/>
                  </a:moveTo>
                  <a:cubicBezTo>
                    <a:pt x="95546" y="1329085"/>
                    <a:pt x="64674" y="1326155"/>
                    <a:pt x="35980" y="1320597"/>
                  </a:cubicBezTo>
                  <a:cubicBezTo>
                    <a:pt x="35980" y="1320597"/>
                    <a:pt x="14722" y="179074"/>
                    <a:pt x="0" y="0"/>
                  </a:cubicBezTo>
                  <a:cubicBezTo>
                    <a:pt x="13896" y="116128"/>
                    <a:pt x="31173" y="299108"/>
                    <a:pt x="48825" y="583343"/>
                  </a:cubicBezTo>
                  <a:cubicBezTo>
                    <a:pt x="75340" y="1007818"/>
                    <a:pt x="107715" y="1227830"/>
                    <a:pt x="127170" y="133006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="" xmlns:a16="http://schemas.microsoft.com/office/drawing/2014/main" id="{D5120987-A32D-48D2-AC28-039BA2B9297A}"/>
                </a:ext>
              </a:extLst>
            </p:cNvPr>
            <p:cNvSpPr/>
            <p:nvPr/>
          </p:nvSpPr>
          <p:spPr>
            <a:xfrm>
              <a:off x="8721521" y="4160906"/>
              <a:ext cx="870081" cy="948822"/>
            </a:xfrm>
            <a:custGeom>
              <a:avLst/>
              <a:gdLst>
                <a:gd name="connsiteX0" fmla="*/ 1141393 w 1143197"/>
                <a:gd name="connsiteY0" fmla="*/ 48797 h 1246655"/>
                <a:gd name="connsiteX1" fmla="*/ 1118709 w 1143197"/>
                <a:gd name="connsiteY1" fmla="*/ 71481 h 1246655"/>
                <a:gd name="connsiteX2" fmla="*/ 1017153 w 1143197"/>
                <a:gd name="connsiteY2" fmla="*/ 185055 h 1246655"/>
                <a:gd name="connsiteX3" fmla="*/ 1016702 w 1143197"/>
                <a:gd name="connsiteY3" fmla="*/ 185356 h 1246655"/>
                <a:gd name="connsiteX4" fmla="*/ 1016402 w 1143197"/>
                <a:gd name="connsiteY4" fmla="*/ 185430 h 1246655"/>
                <a:gd name="connsiteX5" fmla="*/ 1004759 w 1143197"/>
                <a:gd name="connsiteY5" fmla="*/ 178295 h 1246655"/>
                <a:gd name="connsiteX6" fmla="*/ 491348 w 1143197"/>
                <a:gd name="connsiteY6" fmla="*/ 738352 h 1246655"/>
                <a:gd name="connsiteX7" fmla="*/ 495855 w 1143197"/>
                <a:gd name="connsiteY7" fmla="*/ 750671 h 1246655"/>
                <a:gd name="connsiteX8" fmla="*/ 40207 w 1143197"/>
                <a:gd name="connsiteY8" fmla="*/ 1246505 h 1246655"/>
                <a:gd name="connsiteX9" fmla="*/ 40132 w 1143197"/>
                <a:gd name="connsiteY9" fmla="*/ 1246580 h 1246655"/>
                <a:gd name="connsiteX10" fmla="*/ 40057 w 1143197"/>
                <a:gd name="connsiteY10" fmla="*/ 1246655 h 1246655"/>
                <a:gd name="connsiteX11" fmla="*/ 13917 w 1143197"/>
                <a:gd name="connsiteY11" fmla="*/ 1219389 h 1246655"/>
                <a:gd name="connsiteX12" fmla="*/ 96 w 1143197"/>
                <a:gd name="connsiteY12" fmla="*/ 1195878 h 1246655"/>
                <a:gd name="connsiteX13" fmla="*/ 472 w 1143197"/>
                <a:gd name="connsiteY13" fmla="*/ 1194826 h 1246655"/>
                <a:gd name="connsiteX14" fmla="*/ 487442 w 1143197"/>
                <a:gd name="connsiteY14" fmla="*/ 667970 h 1246655"/>
                <a:gd name="connsiteX15" fmla="*/ 512305 w 1143197"/>
                <a:gd name="connsiteY15" fmla="*/ 641153 h 1246655"/>
                <a:gd name="connsiteX16" fmla="*/ 913645 w 1143197"/>
                <a:gd name="connsiteY16" fmla="*/ 208566 h 1246655"/>
                <a:gd name="connsiteX17" fmla="*/ 922133 w 1143197"/>
                <a:gd name="connsiteY17" fmla="*/ 199402 h 1246655"/>
                <a:gd name="connsiteX18" fmla="*/ 927466 w 1143197"/>
                <a:gd name="connsiteY18" fmla="*/ 193618 h 1246655"/>
                <a:gd name="connsiteX19" fmla="*/ 932574 w 1143197"/>
                <a:gd name="connsiteY19" fmla="*/ 188135 h 1246655"/>
                <a:gd name="connsiteX20" fmla="*/ 937381 w 1143197"/>
                <a:gd name="connsiteY20" fmla="*/ 182952 h 1246655"/>
                <a:gd name="connsiteX21" fmla="*/ 941963 w 1143197"/>
                <a:gd name="connsiteY21" fmla="*/ 177994 h 1246655"/>
                <a:gd name="connsiteX22" fmla="*/ 974112 w 1143197"/>
                <a:gd name="connsiteY22" fmla="*/ 143291 h 1246655"/>
                <a:gd name="connsiteX23" fmla="*/ 974112 w 1143197"/>
                <a:gd name="connsiteY23" fmla="*/ 143291 h 1246655"/>
                <a:gd name="connsiteX24" fmla="*/ 968704 w 1143197"/>
                <a:gd name="connsiteY24" fmla="*/ 132024 h 1246655"/>
                <a:gd name="connsiteX25" fmla="*/ 1035181 w 1143197"/>
                <a:gd name="connsiteY25" fmla="*/ 51275 h 1246655"/>
                <a:gd name="connsiteX26" fmla="*/ 1061546 w 1143197"/>
                <a:gd name="connsiteY26" fmla="*/ 9887 h 1246655"/>
                <a:gd name="connsiteX27" fmla="*/ 1108944 w 1143197"/>
                <a:gd name="connsiteY27" fmla="*/ 16347 h 1246655"/>
                <a:gd name="connsiteX28" fmla="*/ 1142520 w 1143197"/>
                <a:gd name="connsiteY28" fmla="*/ 40684 h 1246655"/>
                <a:gd name="connsiteX29" fmla="*/ 1142520 w 1143197"/>
                <a:gd name="connsiteY29" fmla="*/ 40759 h 1246655"/>
                <a:gd name="connsiteX30" fmla="*/ 1141393 w 1143197"/>
                <a:gd name="connsiteY30" fmla="*/ 48797 h 124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43197" h="1246655">
                  <a:moveTo>
                    <a:pt x="1141393" y="48797"/>
                  </a:moveTo>
                  <a:cubicBezTo>
                    <a:pt x="1136887" y="57885"/>
                    <a:pt x="1125169" y="61791"/>
                    <a:pt x="1118709" y="71481"/>
                  </a:cubicBezTo>
                  <a:cubicBezTo>
                    <a:pt x="1112474" y="80795"/>
                    <a:pt x="1026618" y="178144"/>
                    <a:pt x="1017153" y="185055"/>
                  </a:cubicBezTo>
                  <a:cubicBezTo>
                    <a:pt x="1017003" y="185205"/>
                    <a:pt x="1016778" y="185280"/>
                    <a:pt x="1016702" y="185356"/>
                  </a:cubicBezTo>
                  <a:cubicBezTo>
                    <a:pt x="1016552" y="185430"/>
                    <a:pt x="1016477" y="185430"/>
                    <a:pt x="1016402" y="185430"/>
                  </a:cubicBezTo>
                  <a:cubicBezTo>
                    <a:pt x="1013172" y="184755"/>
                    <a:pt x="1004759" y="178295"/>
                    <a:pt x="1004759" y="178295"/>
                  </a:cubicBezTo>
                  <a:lnTo>
                    <a:pt x="491348" y="738352"/>
                  </a:lnTo>
                  <a:cubicBezTo>
                    <a:pt x="491348" y="738352"/>
                    <a:pt x="501714" y="744211"/>
                    <a:pt x="495855" y="750671"/>
                  </a:cubicBezTo>
                  <a:cubicBezTo>
                    <a:pt x="490071" y="757131"/>
                    <a:pt x="49146" y="1236740"/>
                    <a:pt x="40207" y="1246505"/>
                  </a:cubicBezTo>
                  <a:cubicBezTo>
                    <a:pt x="40207" y="1246505"/>
                    <a:pt x="40207" y="1246580"/>
                    <a:pt x="40132" y="1246580"/>
                  </a:cubicBezTo>
                  <a:cubicBezTo>
                    <a:pt x="40057" y="1246655"/>
                    <a:pt x="40057" y="1246655"/>
                    <a:pt x="40057" y="1246655"/>
                  </a:cubicBezTo>
                  <a:cubicBezTo>
                    <a:pt x="40057" y="1246655"/>
                    <a:pt x="25485" y="1232984"/>
                    <a:pt x="13917" y="1219389"/>
                  </a:cubicBezTo>
                  <a:cubicBezTo>
                    <a:pt x="5730" y="1209849"/>
                    <a:pt x="-881" y="1200385"/>
                    <a:pt x="96" y="1195878"/>
                  </a:cubicBezTo>
                  <a:cubicBezTo>
                    <a:pt x="171" y="1195502"/>
                    <a:pt x="321" y="1195127"/>
                    <a:pt x="472" y="1194826"/>
                  </a:cubicBezTo>
                  <a:cubicBezTo>
                    <a:pt x="3401" y="1190319"/>
                    <a:pt x="245422" y="928994"/>
                    <a:pt x="487442" y="667970"/>
                  </a:cubicBezTo>
                  <a:lnTo>
                    <a:pt x="512305" y="641153"/>
                  </a:lnTo>
                  <a:cubicBezTo>
                    <a:pt x="673277" y="467563"/>
                    <a:pt x="830643" y="298028"/>
                    <a:pt x="913645" y="208566"/>
                  </a:cubicBezTo>
                  <a:cubicBezTo>
                    <a:pt x="916574" y="205411"/>
                    <a:pt x="919429" y="202331"/>
                    <a:pt x="922133" y="199402"/>
                  </a:cubicBezTo>
                  <a:lnTo>
                    <a:pt x="927466" y="193618"/>
                  </a:lnTo>
                  <a:lnTo>
                    <a:pt x="932574" y="188135"/>
                  </a:lnTo>
                  <a:lnTo>
                    <a:pt x="937381" y="182952"/>
                  </a:lnTo>
                  <a:lnTo>
                    <a:pt x="941963" y="177994"/>
                  </a:lnTo>
                  <a:lnTo>
                    <a:pt x="974112" y="143291"/>
                  </a:lnTo>
                  <a:lnTo>
                    <a:pt x="974112" y="143291"/>
                  </a:lnTo>
                  <a:cubicBezTo>
                    <a:pt x="974112" y="143291"/>
                    <a:pt x="968103" y="135254"/>
                    <a:pt x="968704" y="132024"/>
                  </a:cubicBezTo>
                  <a:cubicBezTo>
                    <a:pt x="969380" y="128794"/>
                    <a:pt x="1035181" y="51275"/>
                    <a:pt x="1035181" y="51275"/>
                  </a:cubicBezTo>
                  <a:cubicBezTo>
                    <a:pt x="1035181" y="51275"/>
                    <a:pt x="1045321" y="22206"/>
                    <a:pt x="1061546" y="9887"/>
                  </a:cubicBezTo>
                  <a:cubicBezTo>
                    <a:pt x="1077771" y="-2432"/>
                    <a:pt x="1073414" y="-6263"/>
                    <a:pt x="1108944" y="16347"/>
                  </a:cubicBezTo>
                  <a:cubicBezTo>
                    <a:pt x="1131478" y="30769"/>
                    <a:pt x="1140267" y="36252"/>
                    <a:pt x="1142520" y="40684"/>
                  </a:cubicBezTo>
                  <a:lnTo>
                    <a:pt x="1142520" y="40759"/>
                  </a:lnTo>
                  <a:cubicBezTo>
                    <a:pt x="1143872" y="43388"/>
                    <a:pt x="1143046" y="45566"/>
                    <a:pt x="1141393" y="487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="" xmlns:a16="http://schemas.microsoft.com/office/drawing/2014/main" id="{7684D481-19BD-452E-8482-2D7C422F7DAF}"/>
                </a:ext>
              </a:extLst>
            </p:cNvPr>
            <p:cNvSpPr/>
            <p:nvPr/>
          </p:nvSpPr>
          <p:spPr>
            <a:xfrm>
              <a:off x="7388630" y="4705245"/>
              <a:ext cx="1375483" cy="1196740"/>
            </a:xfrm>
            <a:custGeom>
              <a:avLst/>
              <a:gdLst>
                <a:gd name="connsiteX0" fmla="*/ 1762345 w 1807243"/>
                <a:gd name="connsiteY0" fmla="*/ 612049 h 1572394"/>
                <a:gd name="connsiteX1" fmla="*/ 1761744 w 1807243"/>
                <a:gd name="connsiteY1" fmla="*/ 612500 h 1572394"/>
                <a:gd name="connsiteX2" fmla="*/ 1751303 w 1807243"/>
                <a:gd name="connsiteY2" fmla="*/ 620988 h 1572394"/>
                <a:gd name="connsiteX3" fmla="*/ 1754833 w 1807243"/>
                <a:gd name="connsiteY3" fmla="*/ 630903 h 1572394"/>
                <a:gd name="connsiteX4" fmla="*/ 1751303 w 1807243"/>
                <a:gd name="connsiteY4" fmla="*/ 665381 h 1572394"/>
                <a:gd name="connsiteX5" fmla="*/ 1454073 w 1807243"/>
                <a:gd name="connsiteY5" fmla="*/ 937823 h 1572394"/>
                <a:gd name="connsiteX6" fmla="*/ 1466166 w 1807243"/>
                <a:gd name="connsiteY6" fmla="*/ 962010 h 1572394"/>
                <a:gd name="connsiteX7" fmla="*/ 1272670 w 1807243"/>
                <a:gd name="connsiteY7" fmla="*/ 1143188 h 1572394"/>
                <a:gd name="connsiteX8" fmla="*/ 1272670 w 1807243"/>
                <a:gd name="connsiteY8" fmla="*/ 1143188 h 1572394"/>
                <a:gd name="connsiteX9" fmla="*/ 1272670 w 1807243"/>
                <a:gd name="connsiteY9" fmla="*/ 1143188 h 1572394"/>
                <a:gd name="connsiteX10" fmla="*/ 1272595 w 1807243"/>
                <a:gd name="connsiteY10" fmla="*/ 1143263 h 1572394"/>
                <a:gd name="connsiteX11" fmla="*/ 1263431 w 1807243"/>
                <a:gd name="connsiteY11" fmla="*/ 1151676 h 1572394"/>
                <a:gd name="connsiteX12" fmla="*/ 1144824 w 1807243"/>
                <a:gd name="connsiteY12" fmla="*/ 1248499 h 1572394"/>
                <a:gd name="connsiteX13" fmla="*/ 1108769 w 1807243"/>
                <a:gd name="connsiteY13" fmla="*/ 1277869 h 1572394"/>
                <a:gd name="connsiteX14" fmla="*/ 1060395 w 1807243"/>
                <a:gd name="connsiteY14" fmla="*/ 1317304 h 1572394"/>
                <a:gd name="connsiteX15" fmla="*/ 1052433 w 1807243"/>
                <a:gd name="connsiteY15" fmla="*/ 1323764 h 1572394"/>
                <a:gd name="connsiteX16" fmla="*/ 992040 w 1807243"/>
                <a:gd name="connsiteY16" fmla="*/ 1373039 h 1572394"/>
                <a:gd name="connsiteX17" fmla="*/ 935779 w 1807243"/>
                <a:gd name="connsiteY17" fmla="*/ 1419010 h 1572394"/>
                <a:gd name="connsiteX18" fmla="*/ 899724 w 1807243"/>
                <a:gd name="connsiteY18" fmla="*/ 1448380 h 1572394"/>
                <a:gd name="connsiteX19" fmla="*/ 898823 w 1807243"/>
                <a:gd name="connsiteY19" fmla="*/ 1449131 h 1572394"/>
                <a:gd name="connsiteX20" fmla="*/ 862392 w 1807243"/>
                <a:gd name="connsiteY20" fmla="*/ 1478801 h 1572394"/>
                <a:gd name="connsiteX21" fmla="*/ 803727 w 1807243"/>
                <a:gd name="connsiteY21" fmla="*/ 1526725 h 1572394"/>
                <a:gd name="connsiteX22" fmla="*/ 750621 w 1807243"/>
                <a:gd name="connsiteY22" fmla="*/ 1570066 h 1572394"/>
                <a:gd name="connsiteX23" fmla="*/ 747766 w 1807243"/>
                <a:gd name="connsiteY23" fmla="*/ 1572395 h 1572394"/>
                <a:gd name="connsiteX24" fmla="*/ 683768 w 1807243"/>
                <a:gd name="connsiteY24" fmla="*/ 1530330 h 1572394"/>
                <a:gd name="connsiteX25" fmla="*/ 643958 w 1807243"/>
                <a:gd name="connsiteY25" fmla="*/ 1504190 h 1572394"/>
                <a:gd name="connsiteX26" fmla="*/ 641779 w 1807243"/>
                <a:gd name="connsiteY26" fmla="*/ 1502763 h 1572394"/>
                <a:gd name="connsiteX27" fmla="*/ 127241 w 1807243"/>
                <a:gd name="connsiteY27" fmla="*/ 945785 h 1572394"/>
                <a:gd name="connsiteX28" fmla="*/ 81196 w 1807243"/>
                <a:gd name="connsiteY28" fmla="*/ 987024 h 1572394"/>
                <a:gd name="connsiteX29" fmla="*/ 79168 w 1807243"/>
                <a:gd name="connsiteY29" fmla="*/ 988601 h 1572394"/>
                <a:gd name="connsiteX30" fmla="*/ 52577 w 1807243"/>
                <a:gd name="connsiteY30" fmla="*/ 985596 h 1572394"/>
                <a:gd name="connsiteX31" fmla="*/ 5330 w 1807243"/>
                <a:gd name="connsiteY31" fmla="*/ 933992 h 1572394"/>
                <a:gd name="connsiteX32" fmla="*/ 6006 w 1807243"/>
                <a:gd name="connsiteY32" fmla="*/ 905749 h 1572394"/>
                <a:gd name="connsiteX33" fmla="*/ 176742 w 1807243"/>
                <a:gd name="connsiteY33" fmla="*/ 735914 h 1572394"/>
                <a:gd name="connsiteX34" fmla="*/ 176817 w 1807243"/>
                <a:gd name="connsiteY34" fmla="*/ 735914 h 1572394"/>
                <a:gd name="connsiteX35" fmla="*/ 161644 w 1807243"/>
                <a:gd name="connsiteY35" fmla="*/ 673343 h 1572394"/>
                <a:gd name="connsiteX36" fmla="*/ 826562 w 1807243"/>
                <a:gd name="connsiteY36" fmla="*/ 47785 h 1572394"/>
                <a:gd name="connsiteX37" fmla="*/ 1013148 w 1807243"/>
                <a:gd name="connsiteY37" fmla="*/ 17514 h 1572394"/>
                <a:gd name="connsiteX38" fmla="*/ 1013974 w 1807243"/>
                <a:gd name="connsiteY38" fmla="*/ 17664 h 1572394"/>
                <a:gd name="connsiteX39" fmla="*/ 1013974 w 1807243"/>
                <a:gd name="connsiteY39" fmla="*/ 17664 h 1572394"/>
                <a:gd name="connsiteX40" fmla="*/ 1017054 w 1807243"/>
                <a:gd name="connsiteY40" fmla="*/ 18416 h 1572394"/>
                <a:gd name="connsiteX41" fmla="*/ 1017204 w 1807243"/>
                <a:gd name="connsiteY41" fmla="*/ 18416 h 1572394"/>
                <a:gd name="connsiteX42" fmla="*/ 1017204 w 1807243"/>
                <a:gd name="connsiteY42" fmla="*/ 18416 h 1572394"/>
                <a:gd name="connsiteX43" fmla="*/ 1018331 w 1807243"/>
                <a:gd name="connsiteY43" fmla="*/ 17965 h 1572394"/>
                <a:gd name="connsiteX44" fmla="*/ 1019157 w 1807243"/>
                <a:gd name="connsiteY44" fmla="*/ 17664 h 1572394"/>
                <a:gd name="connsiteX45" fmla="*/ 1020133 w 1807243"/>
                <a:gd name="connsiteY45" fmla="*/ 17289 h 1572394"/>
                <a:gd name="connsiteX46" fmla="*/ 1027269 w 1807243"/>
                <a:gd name="connsiteY46" fmla="*/ 14885 h 1572394"/>
                <a:gd name="connsiteX47" fmla="*/ 1192748 w 1807243"/>
                <a:gd name="connsiteY47" fmla="*/ 4369 h 1572394"/>
                <a:gd name="connsiteX48" fmla="*/ 1221742 w 1807243"/>
                <a:gd name="connsiteY48" fmla="*/ 8951 h 1572394"/>
                <a:gd name="connsiteX49" fmla="*/ 1222719 w 1807243"/>
                <a:gd name="connsiteY49" fmla="*/ 9101 h 1572394"/>
                <a:gd name="connsiteX50" fmla="*/ 1225573 w 1807243"/>
                <a:gd name="connsiteY50" fmla="*/ 9627 h 1572394"/>
                <a:gd name="connsiteX51" fmla="*/ 1359879 w 1807243"/>
                <a:gd name="connsiteY51" fmla="*/ 82188 h 1572394"/>
                <a:gd name="connsiteX52" fmla="*/ 1751754 w 1807243"/>
                <a:gd name="connsiteY52" fmla="*/ 479246 h 1572394"/>
                <a:gd name="connsiteX53" fmla="*/ 1751829 w 1807243"/>
                <a:gd name="connsiteY53" fmla="*/ 479321 h 1572394"/>
                <a:gd name="connsiteX54" fmla="*/ 1785030 w 1807243"/>
                <a:gd name="connsiteY54" fmla="*/ 502757 h 1572394"/>
                <a:gd name="connsiteX55" fmla="*/ 1791489 w 1807243"/>
                <a:gd name="connsiteY55" fmla="*/ 531000 h 1572394"/>
                <a:gd name="connsiteX56" fmla="*/ 1791414 w 1807243"/>
                <a:gd name="connsiteY56" fmla="*/ 531075 h 1572394"/>
                <a:gd name="connsiteX57" fmla="*/ 1791339 w 1807243"/>
                <a:gd name="connsiteY57" fmla="*/ 531151 h 1572394"/>
                <a:gd name="connsiteX58" fmla="*/ 1791339 w 1807243"/>
                <a:gd name="connsiteY58" fmla="*/ 531151 h 1572394"/>
                <a:gd name="connsiteX59" fmla="*/ 1807189 w 1807243"/>
                <a:gd name="connsiteY59" fmla="*/ 561271 h 1572394"/>
                <a:gd name="connsiteX60" fmla="*/ 1762345 w 1807243"/>
                <a:gd name="connsiteY60" fmla="*/ 612049 h 157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07243" h="1572394">
                  <a:moveTo>
                    <a:pt x="1762345" y="612049"/>
                  </a:moveTo>
                  <a:cubicBezTo>
                    <a:pt x="1762195" y="612200"/>
                    <a:pt x="1761969" y="612350"/>
                    <a:pt x="1761744" y="612500"/>
                  </a:cubicBezTo>
                  <a:cubicBezTo>
                    <a:pt x="1755584" y="617683"/>
                    <a:pt x="1751303" y="620988"/>
                    <a:pt x="1751303" y="620988"/>
                  </a:cubicBezTo>
                  <a:cubicBezTo>
                    <a:pt x="1751303" y="620988"/>
                    <a:pt x="1753256" y="624969"/>
                    <a:pt x="1754833" y="630903"/>
                  </a:cubicBezTo>
                  <a:cubicBezTo>
                    <a:pt x="1757387" y="640217"/>
                    <a:pt x="1759040" y="654264"/>
                    <a:pt x="1751303" y="665381"/>
                  </a:cubicBezTo>
                  <a:cubicBezTo>
                    <a:pt x="1738609" y="683559"/>
                    <a:pt x="1454073" y="937823"/>
                    <a:pt x="1454073" y="937823"/>
                  </a:cubicBezTo>
                  <a:cubicBezTo>
                    <a:pt x="1454073" y="937823"/>
                    <a:pt x="1471199" y="953973"/>
                    <a:pt x="1466166" y="962010"/>
                  </a:cubicBezTo>
                  <a:cubicBezTo>
                    <a:pt x="1461810" y="968996"/>
                    <a:pt x="1311805" y="1107133"/>
                    <a:pt x="1272670" y="1143188"/>
                  </a:cubicBezTo>
                  <a:lnTo>
                    <a:pt x="1272670" y="1143188"/>
                  </a:lnTo>
                  <a:cubicBezTo>
                    <a:pt x="1272670" y="1143188"/>
                    <a:pt x="1272670" y="1143188"/>
                    <a:pt x="1272670" y="1143188"/>
                  </a:cubicBezTo>
                  <a:lnTo>
                    <a:pt x="1272595" y="1143263"/>
                  </a:lnTo>
                  <a:cubicBezTo>
                    <a:pt x="1266736" y="1148596"/>
                    <a:pt x="1263431" y="1151676"/>
                    <a:pt x="1263431" y="1151676"/>
                  </a:cubicBezTo>
                  <a:lnTo>
                    <a:pt x="1144824" y="1248499"/>
                  </a:lnTo>
                  <a:lnTo>
                    <a:pt x="1108769" y="1277869"/>
                  </a:lnTo>
                  <a:lnTo>
                    <a:pt x="1060395" y="1317304"/>
                  </a:lnTo>
                  <a:lnTo>
                    <a:pt x="1052433" y="1323764"/>
                  </a:lnTo>
                  <a:lnTo>
                    <a:pt x="992040" y="1373039"/>
                  </a:lnTo>
                  <a:lnTo>
                    <a:pt x="935779" y="1419010"/>
                  </a:lnTo>
                  <a:lnTo>
                    <a:pt x="899724" y="1448380"/>
                  </a:lnTo>
                  <a:lnTo>
                    <a:pt x="898823" y="1449131"/>
                  </a:lnTo>
                  <a:lnTo>
                    <a:pt x="862392" y="1478801"/>
                  </a:lnTo>
                  <a:lnTo>
                    <a:pt x="803727" y="1526725"/>
                  </a:lnTo>
                  <a:lnTo>
                    <a:pt x="750621" y="1570066"/>
                  </a:lnTo>
                  <a:lnTo>
                    <a:pt x="747766" y="1572395"/>
                  </a:lnTo>
                  <a:lnTo>
                    <a:pt x="683768" y="1530330"/>
                  </a:lnTo>
                  <a:lnTo>
                    <a:pt x="643958" y="1504190"/>
                  </a:lnTo>
                  <a:lnTo>
                    <a:pt x="641779" y="1502763"/>
                  </a:lnTo>
                  <a:lnTo>
                    <a:pt x="127241" y="945785"/>
                  </a:lnTo>
                  <a:lnTo>
                    <a:pt x="81196" y="987024"/>
                  </a:lnTo>
                  <a:cubicBezTo>
                    <a:pt x="80520" y="987549"/>
                    <a:pt x="79919" y="988150"/>
                    <a:pt x="79168" y="988601"/>
                  </a:cubicBezTo>
                  <a:cubicBezTo>
                    <a:pt x="70905" y="994310"/>
                    <a:pt x="59488" y="993183"/>
                    <a:pt x="52577" y="985596"/>
                  </a:cubicBezTo>
                  <a:lnTo>
                    <a:pt x="5330" y="933992"/>
                  </a:lnTo>
                  <a:cubicBezTo>
                    <a:pt x="-2032" y="925955"/>
                    <a:pt x="-1731" y="913486"/>
                    <a:pt x="6006" y="905749"/>
                  </a:cubicBezTo>
                  <a:lnTo>
                    <a:pt x="176742" y="735914"/>
                  </a:lnTo>
                  <a:cubicBezTo>
                    <a:pt x="176742" y="735914"/>
                    <a:pt x="176817" y="735914"/>
                    <a:pt x="176817" y="735914"/>
                  </a:cubicBezTo>
                  <a:cubicBezTo>
                    <a:pt x="176817" y="735914"/>
                    <a:pt x="148574" y="704591"/>
                    <a:pt x="161644" y="673343"/>
                  </a:cubicBezTo>
                  <a:cubicBezTo>
                    <a:pt x="174789" y="642095"/>
                    <a:pt x="757982" y="110356"/>
                    <a:pt x="826562" y="47785"/>
                  </a:cubicBezTo>
                  <a:cubicBezTo>
                    <a:pt x="887706" y="-7950"/>
                    <a:pt x="991364" y="12406"/>
                    <a:pt x="1013148" y="17514"/>
                  </a:cubicBezTo>
                  <a:cubicBezTo>
                    <a:pt x="1013448" y="17589"/>
                    <a:pt x="1013674" y="17589"/>
                    <a:pt x="1013974" y="17664"/>
                  </a:cubicBezTo>
                  <a:cubicBezTo>
                    <a:pt x="1013974" y="17664"/>
                    <a:pt x="1013974" y="17664"/>
                    <a:pt x="1013974" y="17664"/>
                  </a:cubicBezTo>
                  <a:cubicBezTo>
                    <a:pt x="1015627" y="18040"/>
                    <a:pt x="1016753" y="18340"/>
                    <a:pt x="1017054" y="18416"/>
                  </a:cubicBezTo>
                  <a:cubicBezTo>
                    <a:pt x="1017129" y="18416"/>
                    <a:pt x="1017204" y="18416"/>
                    <a:pt x="1017204" y="18416"/>
                  </a:cubicBezTo>
                  <a:cubicBezTo>
                    <a:pt x="1017204" y="18416"/>
                    <a:pt x="1017204" y="18416"/>
                    <a:pt x="1017204" y="18416"/>
                  </a:cubicBezTo>
                  <a:cubicBezTo>
                    <a:pt x="1017279" y="18340"/>
                    <a:pt x="1017655" y="18265"/>
                    <a:pt x="1018331" y="17965"/>
                  </a:cubicBezTo>
                  <a:cubicBezTo>
                    <a:pt x="1018556" y="17890"/>
                    <a:pt x="1018857" y="17814"/>
                    <a:pt x="1019157" y="17664"/>
                  </a:cubicBezTo>
                  <a:cubicBezTo>
                    <a:pt x="1019457" y="17589"/>
                    <a:pt x="1019758" y="17439"/>
                    <a:pt x="1020133" y="17289"/>
                  </a:cubicBezTo>
                  <a:cubicBezTo>
                    <a:pt x="1021786" y="16688"/>
                    <a:pt x="1024190" y="15786"/>
                    <a:pt x="1027269" y="14885"/>
                  </a:cubicBezTo>
                  <a:cubicBezTo>
                    <a:pt x="1050180" y="7599"/>
                    <a:pt x="1110497" y="-7424"/>
                    <a:pt x="1192748" y="4369"/>
                  </a:cubicBezTo>
                  <a:cubicBezTo>
                    <a:pt x="1203264" y="5871"/>
                    <a:pt x="1212879" y="7449"/>
                    <a:pt x="1221742" y="8951"/>
                  </a:cubicBezTo>
                  <a:cubicBezTo>
                    <a:pt x="1222043" y="9026"/>
                    <a:pt x="1222418" y="9026"/>
                    <a:pt x="1222719" y="9101"/>
                  </a:cubicBezTo>
                  <a:cubicBezTo>
                    <a:pt x="1223695" y="9251"/>
                    <a:pt x="1224672" y="9477"/>
                    <a:pt x="1225573" y="9627"/>
                  </a:cubicBezTo>
                  <a:cubicBezTo>
                    <a:pt x="1276651" y="19617"/>
                    <a:pt x="1323373" y="45156"/>
                    <a:pt x="1359879" y="82188"/>
                  </a:cubicBezTo>
                  <a:lnTo>
                    <a:pt x="1751754" y="479246"/>
                  </a:lnTo>
                  <a:cubicBezTo>
                    <a:pt x="1751829" y="479321"/>
                    <a:pt x="1751829" y="479321"/>
                    <a:pt x="1751829" y="479321"/>
                  </a:cubicBezTo>
                  <a:cubicBezTo>
                    <a:pt x="1751829" y="479321"/>
                    <a:pt x="1768504" y="485481"/>
                    <a:pt x="1785030" y="502757"/>
                  </a:cubicBezTo>
                  <a:cubicBezTo>
                    <a:pt x="1800428" y="518832"/>
                    <a:pt x="1792616" y="529573"/>
                    <a:pt x="1791489" y="531000"/>
                  </a:cubicBezTo>
                  <a:cubicBezTo>
                    <a:pt x="1791489" y="531000"/>
                    <a:pt x="1791489" y="531075"/>
                    <a:pt x="1791414" y="531075"/>
                  </a:cubicBezTo>
                  <a:cubicBezTo>
                    <a:pt x="1791339" y="531151"/>
                    <a:pt x="1791339" y="531151"/>
                    <a:pt x="1791339" y="531151"/>
                  </a:cubicBezTo>
                  <a:cubicBezTo>
                    <a:pt x="1791339" y="531151"/>
                    <a:pt x="1791339" y="531151"/>
                    <a:pt x="1791339" y="531151"/>
                  </a:cubicBezTo>
                  <a:cubicBezTo>
                    <a:pt x="1792015" y="531977"/>
                    <a:pt x="1805236" y="547450"/>
                    <a:pt x="1807189" y="561271"/>
                  </a:cubicBezTo>
                  <a:cubicBezTo>
                    <a:pt x="1808691" y="571712"/>
                    <a:pt x="1779095" y="598078"/>
                    <a:pt x="1762345" y="612049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="" xmlns:a16="http://schemas.microsoft.com/office/drawing/2014/main" id="{EBCEAB07-8C29-43EE-9224-9663348982AB}"/>
                </a:ext>
              </a:extLst>
            </p:cNvPr>
            <p:cNvSpPr/>
            <p:nvPr/>
          </p:nvSpPr>
          <p:spPr>
            <a:xfrm>
              <a:off x="7869709" y="5775640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5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09"/>
                    <a:pt x="245909" y="316835"/>
                    <a:pt x="158418" y="316835"/>
                  </a:cubicBezTo>
                  <a:cubicBezTo>
                    <a:pt x="70926" y="316835"/>
                    <a:pt x="0" y="245909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="" xmlns:a16="http://schemas.microsoft.com/office/drawing/2014/main" id="{312B5261-233F-4DFB-B326-52970DDD17FC}"/>
                </a:ext>
              </a:extLst>
            </p:cNvPr>
            <p:cNvSpPr/>
            <p:nvPr/>
          </p:nvSpPr>
          <p:spPr>
            <a:xfrm>
              <a:off x="8041390" y="5605333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6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10"/>
                    <a:pt x="245909" y="316836"/>
                    <a:pt x="158418" y="316836"/>
                  </a:cubicBezTo>
                  <a:cubicBezTo>
                    <a:pt x="70926" y="316836"/>
                    <a:pt x="0" y="245910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="" xmlns:a16="http://schemas.microsoft.com/office/drawing/2014/main" id="{8D41EC54-2C37-4ED8-8B40-B0D9771754CF}"/>
                </a:ext>
              </a:extLst>
            </p:cNvPr>
            <p:cNvSpPr/>
            <p:nvPr/>
          </p:nvSpPr>
          <p:spPr>
            <a:xfrm>
              <a:off x="8117654" y="5474643"/>
              <a:ext cx="241198" cy="241084"/>
            </a:xfrm>
            <a:custGeom>
              <a:avLst/>
              <a:gdLst>
                <a:gd name="connsiteX0" fmla="*/ 316910 w 316910"/>
                <a:gd name="connsiteY0" fmla="*/ 158342 h 316759"/>
                <a:gd name="connsiteX1" fmla="*/ 214904 w 316910"/>
                <a:gd name="connsiteY1" fmla="*/ 306394 h 316759"/>
                <a:gd name="connsiteX2" fmla="*/ 214904 w 316910"/>
                <a:gd name="connsiteY2" fmla="*/ 306394 h 316759"/>
                <a:gd name="connsiteX3" fmla="*/ 169384 w 316910"/>
                <a:gd name="connsiteY3" fmla="*/ 316384 h 316759"/>
                <a:gd name="connsiteX4" fmla="*/ 158493 w 316910"/>
                <a:gd name="connsiteY4" fmla="*/ 316760 h 316759"/>
                <a:gd name="connsiteX5" fmla="*/ 102457 w 316910"/>
                <a:gd name="connsiteY5" fmla="*/ 306544 h 316759"/>
                <a:gd name="connsiteX6" fmla="*/ 15474 w 316910"/>
                <a:gd name="connsiteY6" fmla="*/ 226547 h 316759"/>
                <a:gd name="connsiteX7" fmla="*/ 1803 w 316910"/>
                <a:gd name="connsiteY7" fmla="*/ 182079 h 316759"/>
                <a:gd name="connsiteX8" fmla="*/ 0 w 316910"/>
                <a:gd name="connsiteY8" fmla="*/ 158417 h 316759"/>
                <a:gd name="connsiteX9" fmla="*/ 158418 w 316910"/>
                <a:gd name="connsiteY9" fmla="*/ 0 h 316759"/>
                <a:gd name="connsiteX10" fmla="*/ 314732 w 316910"/>
                <a:gd name="connsiteY10" fmla="*/ 132428 h 316759"/>
                <a:gd name="connsiteX11" fmla="*/ 314732 w 316910"/>
                <a:gd name="connsiteY11" fmla="*/ 132428 h 316759"/>
                <a:gd name="connsiteX12" fmla="*/ 316910 w 316910"/>
                <a:gd name="connsiteY12" fmla="*/ 158342 h 31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6910" h="316759">
                  <a:moveTo>
                    <a:pt x="316910" y="158342"/>
                  </a:moveTo>
                  <a:cubicBezTo>
                    <a:pt x="316910" y="225946"/>
                    <a:pt x="274545" y="283709"/>
                    <a:pt x="214904" y="306394"/>
                  </a:cubicBezTo>
                  <a:cubicBezTo>
                    <a:pt x="214904" y="306394"/>
                    <a:pt x="214904" y="306394"/>
                    <a:pt x="214904" y="306394"/>
                  </a:cubicBezTo>
                  <a:cubicBezTo>
                    <a:pt x="200632" y="311877"/>
                    <a:pt x="185384" y="315257"/>
                    <a:pt x="169384" y="316384"/>
                  </a:cubicBezTo>
                  <a:cubicBezTo>
                    <a:pt x="165779" y="316609"/>
                    <a:pt x="162173" y="316760"/>
                    <a:pt x="158493" y="316760"/>
                  </a:cubicBezTo>
                  <a:cubicBezTo>
                    <a:pt x="138813" y="316760"/>
                    <a:pt x="119883" y="313154"/>
                    <a:pt x="102457" y="306544"/>
                  </a:cubicBezTo>
                  <a:cubicBezTo>
                    <a:pt x="64148" y="292122"/>
                    <a:pt x="32975" y="263203"/>
                    <a:pt x="15474" y="226547"/>
                  </a:cubicBezTo>
                  <a:cubicBezTo>
                    <a:pt x="8864" y="212726"/>
                    <a:pt x="4206" y="197777"/>
                    <a:pt x="1803" y="182079"/>
                  </a:cubicBezTo>
                  <a:cubicBezTo>
                    <a:pt x="601" y="174342"/>
                    <a:pt x="0" y="166455"/>
                    <a:pt x="0" y="158417"/>
                  </a:cubicBezTo>
                  <a:cubicBezTo>
                    <a:pt x="0" y="70909"/>
                    <a:pt x="70984" y="0"/>
                    <a:pt x="158418" y="0"/>
                  </a:cubicBezTo>
                  <a:cubicBezTo>
                    <a:pt x="237063" y="0"/>
                    <a:pt x="302338" y="57313"/>
                    <a:pt x="314732" y="132428"/>
                  </a:cubicBezTo>
                  <a:cubicBezTo>
                    <a:pt x="314732" y="132428"/>
                    <a:pt x="314732" y="132428"/>
                    <a:pt x="314732" y="132428"/>
                  </a:cubicBezTo>
                  <a:cubicBezTo>
                    <a:pt x="316159" y="140841"/>
                    <a:pt x="316910" y="149479"/>
                    <a:pt x="316910" y="15834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="" xmlns:a16="http://schemas.microsoft.com/office/drawing/2014/main" id="{5C04D518-9371-42FF-BC1F-910DF09E0D9B}"/>
                </a:ext>
              </a:extLst>
            </p:cNvPr>
            <p:cNvSpPr/>
            <p:nvPr/>
          </p:nvSpPr>
          <p:spPr>
            <a:xfrm>
              <a:off x="7869709" y="5775640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5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09"/>
                    <a:pt x="245909" y="316835"/>
                    <a:pt x="158418" y="316835"/>
                  </a:cubicBezTo>
                  <a:cubicBezTo>
                    <a:pt x="70926" y="316835"/>
                    <a:pt x="0" y="245909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="" xmlns:a16="http://schemas.microsoft.com/office/drawing/2014/main" id="{4807863C-8E19-4813-B952-B7CDFE52DCAA}"/>
                </a:ext>
              </a:extLst>
            </p:cNvPr>
            <p:cNvSpPr/>
            <p:nvPr/>
          </p:nvSpPr>
          <p:spPr>
            <a:xfrm>
              <a:off x="7905041" y="5810971"/>
              <a:ext cx="170479" cy="170479"/>
            </a:xfrm>
            <a:custGeom>
              <a:avLst/>
              <a:gdLst>
                <a:gd name="connsiteX0" fmla="*/ 223993 w 223992"/>
                <a:gd name="connsiteY0" fmla="*/ 111997 h 223992"/>
                <a:gd name="connsiteX1" fmla="*/ 111996 w 223992"/>
                <a:gd name="connsiteY1" fmla="*/ 223993 h 223992"/>
                <a:gd name="connsiteX2" fmla="*/ 0 w 223992"/>
                <a:gd name="connsiteY2" fmla="*/ 111997 h 223992"/>
                <a:gd name="connsiteX3" fmla="*/ 111996 w 223992"/>
                <a:gd name="connsiteY3" fmla="*/ 0 h 223992"/>
                <a:gd name="connsiteX4" fmla="*/ 223993 w 223992"/>
                <a:gd name="connsiteY4" fmla="*/ 111997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92" h="223992">
                  <a:moveTo>
                    <a:pt x="223993" y="111997"/>
                  </a:moveTo>
                  <a:cubicBezTo>
                    <a:pt x="223993" y="173850"/>
                    <a:pt x="173850" y="223993"/>
                    <a:pt x="111996" y="223993"/>
                  </a:cubicBezTo>
                  <a:cubicBezTo>
                    <a:pt x="50142" y="223993"/>
                    <a:pt x="0" y="173850"/>
                    <a:pt x="0" y="111997"/>
                  </a:cubicBezTo>
                  <a:cubicBezTo>
                    <a:pt x="0" y="50143"/>
                    <a:pt x="50142" y="0"/>
                    <a:pt x="111996" y="0"/>
                  </a:cubicBezTo>
                  <a:cubicBezTo>
                    <a:pt x="173850" y="0"/>
                    <a:pt x="223993" y="50143"/>
                    <a:pt x="223993" y="1119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="" xmlns:a16="http://schemas.microsoft.com/office/drawing/2014/main" id="{A8603104-8036-48B4-9EB7-34DAB960B87F}"/>
                </a:ext>
              </a:extLst>
            </p:cNvPr>
            <p:cNvSpPr/>
            <p:nvPr/>
          </p:nvSpPr>
          <p:spPr>
            <a:xfrm>
              <a:off x="7959695" y="5865625"/>
              <a:ext cx="61171" cy="61171"/>
            </a:xfrm>
            <a:custGeom>
              <a:avLst/>
              <a:gdLst>
                <a:gd name="connsiteX0" fmla="*/ 80373 w 80373"/>
                <a:gd name="connsiteY0" fmla="*/ 40187 h 80373"/>
                <a:gd name="connsiteX1" fmla="*/ 40186 w 80373"/>
                <a:gd name="connsiteY1" fmla="*/ 80373 h 80373"/>
                <a:gd name="connsiteX2" fmla="*/ 0 w 80373"/>
                <a:gd name="connsiteY2" fmla="*/ 40187 h 80373"/>
                <a:gd name="connsiteX3" fmla="*/ 40186 w 80373"/>
                <a:gd name="connsiteY3" fmla="*/ 0 h 80373"/>
                <a:gd name="connsiteX4" fmla="*/ 80373 w 80373"/>
                <a:gd name="connsiteY4" fmla="*/ 40187 h 8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73" h="80373">
                  <a:moveTo>
                    <a:pt x="80373" y="40187"/>
                  </a:moveTo>
                  <a:cubicBezTo>
                    <a:pt x="80373" y="62381"/>
                    <a:pt x="62381" y="80373"/>
                    <a:pt x="40186" y="80373"/>
                  </a:cubicBezTo>
                  <a:cubicBezTo>
                    <a:pt x="17992" y="80373"/>
                    <a:pt x="0" y="62381"/>
                    <a:pt x="0" y="40187"/>
                  </a:cubicBezTo>
                  <a:cubicBezTo>
                    <a:pt x="0" y="17992"/>
                    <a:pt x="17992" y="0"/>
                    <a:pt x="40186" y="0"/>
                  </a:cubicBezTo>
                  <a:cubicBezTo>
                    <a:pt x="62381" y="0"/>
                    <a:pt x="80373" y="17992"/>
                    <a:pt x="80373" y="401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="" xmlns:a16="http://schemas.microsoft.com/office/drawing/2014/main" id="{C16FA623-E219-480B-A507-746B5D0A77BB}"/>
                </a:ext>
              </a:extLst>
            </p:cNvPr>
            <p:cNvSpPr/>
            <p:nvPr/>
          </p:nvSpPr>
          <p:spPr>
            <a:xfrm>
              <a:off x="8041390" y="5605333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6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10"/>
                    <a:pt x="245909" y="316836"/>
                    <a:pt x="158418" y="316836"/>
                  </a:cubicBezTo>
                  <a:cubicBezTo>
                    <a:pt x="70926" y="316836"/>
                    <a:pt x="0" y="245910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="" xmlns:a16="http://schemas.microsoft.com/office/drawing/2014/main" id="{67576971-943C-40FC-A452-2BF4DCDC8AC0}"/>
                </a:ext>
              </a:extLst>
            </p:cNvPr>
            <p:cNvSpPr/>
            <p:nvPr/>
          </p:nvSpPr>
          <p:spPr>
            <a:xfrm>
              <a:off x="8076721" y="5640663"/>
              <a:ext cx="170479" cy="170479"/>
            </a:xfrm>
            <a:custGeom>
              <a:avLst/>
              <a:gdLst>
                <a:gd name="connsiteX0" fmla="*/ 223993 w 223992"/>
                <a:gd name="connsiteY0" fmla="*/ 111997 h 223992"/>
                <a:gd name="connsiteX1" fmla="*/ 111996 w 223992"/>
                <a:gd name="connsiteY1" fmla="*/ 223993 h 223992"/>
                <a:gd name="connsiteX2" fmla="*/ 0 w 223992"/>
                <a:gd name="connsiteY2" fmla="*/ 111997 h 223992"/>
                <a:gd name="connsiteX3" fmla="*/ 111996 w 223992"/>
                <a:gd name="connsiteY3" fmla="*/ 0 h 223992"/>
                <a:gd name="connsiteX4" fmla="*/ 223993 w 223992"/>
                <a:gd name="connsiteY4" fmla="*/ 111997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92" h="223992">
                  <a:moveTo>
                    <a:pt x="223993" y="111997"/>
                  </a:moveTo>
                  <a:cubicBezTo>
                    <a:pt x="223993" y="173851"/>
                    <a:pt x="173850" y="223993"/>
                    <a:pt x="111996" y="223993"/>
                  </a:cubicBezTo>
                  <a:cubicBezTo>
                    <a:pt x="50143" y="223993"/>
                    <a:pt x="0" y="173851"/>
                    <a:pt x="0" y="111997"/>
                  </a:cubicBezTo>
                  <a:cubicBezTo>
                    <a:pt x="0" y="50143"/>
                    <a:pt x="50142" y="0"/>
                    <a:pt x="111996" y="0"/>
                  </a:cubicBezTo>
                  <a:cubicBezTo>
                    <a:pt x="173850" y="0"/>
                    <a:pt x="223993" y="50143"/>
                    <a:pt x="223993" y="1119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="" xmlns:a16="http://schemas.microsoft.com/office/drawing/2014/main" id="{E55030D5-9F0D-44F4-BD78-285AFD5628BC}"/>
                </a:ext>
              </a:extLst>
            </p:cNvPr>
            <p:cNvSpPr/>
            <p:nvPr/>
          </p:nvSpPr>
          <p:spPr>
            <a:xfrm>
              <a:off x="8131375" y="5695318"/>
              <a:ext cx="61171" cy="61171"/>
            </a:xfrm>
            <a:custGeom>
              <a:avLst/>
              <a:gdLst>
                <a:gd name="connsiteX0" fmla="*/ 80373 w 80373"/>
                <a:gd name="connsiteY0" fmla="*/ 40187 h 80373"/>
                <a:gd name="connsiteX1" fmla="*/ 40186 w 80373"/>
                <a:gd name="connsiteY1" fmla="*/ 80373 h 80373"/>
                <a:gd name="connsiteX2" fmla="*/ 0 w 80373"/>
                <a:gd name="connsiteY2" fmla="*/ 40187 h 80373"/>
                <a:gd name="connsiteX3" fmla="*/ 40186 w 80373"/>
                <a:gd name="connsiteY3" fmla="*/ 0 h 80373"/>
                <a:gd name="connsiteX4" fmla="*/ 80373 w 80373"/>
                <a:gd name="connsiteY4" fmla="*/ 40187 h 8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73" h="80373">
                  <a:moveTo>
                    <a:pt x="80373" y="40187"/>
                  </a:moveTo>
                  <a:cubicBezTo>
                    <a:pt x="80373" y="62381"/>
                    <a:pt x="62381" y="80373"/>
                    <a:pt x="40186" y="80373"/>
                  </a:cubicBezTo>
                  <a:cubicBezTo>
                    <a:pt x="17992" y="80373"/>
                    <a:pt x="0" y="62381"/>
                    <a:pt x="0" y="40187"/>
                  </a:cubicBezTo>
                  <a:cubicBezTo>
                    <a:pt x="0" y="17992"/>
                    <a:pt x="17992" y="0"/>
                    <a:pt x="40186" y="0"/>
                  </a:cubicBezTo>
                  <a:cubicBezTo>
                    <a:pt x="62381" y="0"/>
                    <a:pt x="80373" y="17992"/>
                    <a:pt x="80373" y="401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="" xmlns:a16="http://schemas.microsoft.com/office/drawing/2014/main" id="{7FB05903-A70C-456A-B2CD-0E3FC2FAACAF}"/>
                </a:ext>
              </a:extLst>
            </p:cNvPr>
            <p:cNvSpPr/>
            <p:nvPr/>
          </p:nvSpPr>
          <p:spPr>
            <a:xfrm>
              <a:off x="8270526" y="5575375"/>
              <a:ext cx="88327" cy="132462"/>
            </a:xfrm>
            <a:custGeom>
              <a:avLst/>
              <a:gdLst>
                <a:gd name="connsiteX0" fmla="*/ 116053 w 116052"/>
                <a:gd name="connsiteY0" fmla="*/ 25989 h 174041"/>
                <a:gd name="connsiteX1" fmla="*/ 14047 w 116052"/>
                <a:gd name="connsiteY1" fmla="*/ 174041 h 174041"/>
                <a:gd name="connsiteX2" fmla="*/ 0 w 116052"/>
                <a:gd name="connsiteY2" fmla="*/ 128747 h 174041"/>
                <a:gd name="connsiteX3" fmla="*/ 0 w 116052"/>
                <a:gd name="connsiteY3" fmla="*/ 128672 h 174041"/>
                <a:gd name="connsiteX4" fmla="*/ 41088 w 116052"/>
                <a:gd name="connsiteY4" fmla="*/ 102081 h 174041"/>
                <a:gd name="connsiteX5" fmla="*/ 62871 w 116052"/>
                <a:gd name="connsiteY5" fmla="*/ 49351 h 174041"/>
                <a:gd name="connsiteX6" fmla="*/ 113799 w 116052"/>
                <a:gd name="connsiteY6" fmla="*/ 75 h 174041"/>
                <a:gd name="connsiteX7" fmla="*/ 113874 w 116052"/>
                <a:gd name="connsiteY7" fmla="*/ 0 h 174041"/>
                <a:gd name="connsiteX8" fmla="*/ 113874 w 116052"/>
                <a:gd name="connsiteY8" fmla="*/ 0 h 174041"/>
                <a:gd name="connsiteX9" fmla="*/ 116053 w 116052"/>
                <a:gd name="connsiteY9" fmla="*/ 25989 h 17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52" h="174041">
                  <a:moveTo>
                    <a:pt x="116053" y="25989"/>
                  </a:moveTo>
                  <a:cubicBezTo>
                    <a:pt x="116053" y="93593"/>
                    <a:pt x="73688" y="151356"/>
                    <a:pt x="14047" y="174041"/>
                  </a:cubicBezTo>
                  <a:cubicBezTo>
                    <a:pt x="12394" y="146850"/>
                    <a:pt x="751" y="129723"/>
                    <a:pt x="0" y="128747"/>
                  </a:cubicBezTo>
                  <a:cubicBezTo>
                    <a:pt x="0" y="128747"/>
                    <a:pt x="0" y="128672"/>
                    <a:pt x="0" y="128672"/>
                  </a:cubicBezTo>
                  <a:cubicBezTo>
                    <a:pt x="0" y="128672"/>
                    <a:pt x="24112" y="124541"/>
                    <a:pt x="41088" y="102081"/>
                  </a:cubicBezTo>
                  <a:cubicBezTo>
                    <a:pt x="58064" y="79622"/>
                    <a:pt x="62871" y="49351"/>
                    <a:pt x="62871" y="49351"/>
                  </a:cubicBezTo>
                  <a:lnTo>
                    <a:pt x="113799" y="75"/>
                  </a:lnTo>
                  <a:lnTo>
                    <a:pt x="113874" y="0"/>
                  </a:lnTo>
                  <a:cubicBezTo>
                    <a:pt x="113874" y="0"/>
                    <a:pt x="113874" y="0"/>
                    <a:pt x="113874" y="0"/>
                  </a:cubicBezTo>
                  <a:cubicBezTo>
                    <a:pt x="115302" y="8488"/>
                    <a:pt x="116053" y="17126"/>
                    <a:pt x="116053" y="2598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="" xmlns:a16="http://schemas.microsoft.com/office/drawing/2014/main" id="{C499528A-BE67-4345-A94F-9E8A20BB9B47}"/>
                </a:ext>
              </a:extLst>
            </p:cNvPr>
            <p:cNvSpPr/>
            <p:nvPr/>
          </p:nvSpPr>
          <p:spPr>
            <a:xfrm>
              <a:off x="8083181" y="4705724"/>
              <a:ext cx="646760" cy="486557"/>
            </a:xfrm>
            <a:custGeom>
              <a:avLst/>
              <a:gdLst>
                <a:gd name="connsiteX0" fmla="*/ 849776 w 849776"/>
                <a:gd name="connsiteY0" fmla="*/ 611419 h 639286"/>
                <a:gd name="connsiteX1" fmla="*/ 849626 w 849776"/>
                <a:gd name="connsiteY1" fmla="*/ 611870 h 639286"/>
                <a:gd name="connsiteX2" fmla="*/ 842265 w 849776"/>
                <a:gd name="connsiteY2" fmla="*/ 630348 h 639286"/>
                <a:gd name="connsiteX3" fmla="*/ 838734 w 849776"/>
                <a:gd name="connsiteY3" fmla="*/ 639287 h 639286"/>
                <a:gd name="connsiteX4" fmla="*/ 287916 w 849776"/>
                <a:gd name="connsiteY4" fmla="*/ 97032 h 639286"/>
                <a:gd name="connsiteX5" fmla="*/ 0 w 849776"/>
                <a:gd name="connsiteY5" fmla="*/ 59249 h 639286"/>
                <a:gd name="connsiteX6" fmla="*/ 100278 w 849776"/>
                <a:gd name="connsiteY6" fmla="*/ 17485 h 639286"/>
                <a:gd name="connsiteX7" fmla="*/ 100354 w 849776"/>
                <a:gd name="connsiteY7" fmla="*/ 17485 h 639286"/>
                <a:gd name="connsiteX8" fmla="*/ 104485 w 849776"/>
                <a:gd name="connsiteY8" fmla="*/ 18011 h 639286"/>
                <a:gd name="connsiteX9" fmla="*/ 104635 w 849776"/>
                <a:gd name="connsiteY9" fmla="*/ 18011 h 639286"/>
                <a:gd name="connsiteX10" fmla="*/ 104635 w 849776"/>
                <a:gd name="connsiteY10" fmla="*/ 18011 h 639286"/>
                <a:gd name="connsiteX11" fmla="*/ 105762 w 849776"/>
                <a:gd name="connsiteY11" fmla="*/ 17560 h 639286"/>
                <a:gd name="connsiteX12" fmla="*/ 106588 w 849776"/>
                <a:gd name="connsiteY12" fmla="*/ 17260 h 639286"/>
                <a:gd name="connsiteX13" fmla="*/ 107565 w 849776"/>
                <a:gd name="connsiteY13" fmla="*/ 16884 h 639286"/>
                <a:gd name="connsiteX14" fmla="*/ 115602 w 849776"/>
                <a:gd name="connsiteY14" fmla="*/ 14255 h 639286"/>
                <a:gd name="connsiteX15" fmla="*/ 280179 w 849776"/>
                <a:gd name="connsiteY15" fmla="*/ 3889 h 639286"/>
                <a:gd name="connsiteX16" fmla="*/ 309173 w 849776"/>
                <a:gd name="connsiteY16" fmla="*/ 8471 h 639286"/>
                <a:gd name="connsiteX17" fmla="*/ 310150 w 849776"/>
                <a:gd name="connsiteY17" fmla="*/ 8621 h 639286"/>
                <a:gd name="connsiteX18" fmla="*/ 313004 w 849776"/>
                <a:gd name="connsiteY18" fmla="*/ 9147 h 639286"/>
                <a:gd name="connsiteX19" fmla="*/ 447310 w 849776"/>
                <a:gd name="connsiteY19" fmla="*/ 81708 h 639286"/>
                <a:gd name="connsiteX20" fmla="*/ 839185 w 849776"/>
                <a:gd name="connsiteY20" fmla="*/ 478766 h 639286"/>
                <a:gd name="connsiteX21" fmla="*/ 839260 w 849776"/>
                <a:gd name="connsiteY21" fmla="*/ 478841 h 639286"/>
                <a:gd name="connsiteX22" fmla="*/ 825965 w 849776"/>
                <a:gd name="connsiteY22" fmla="*/ 493789 h 639286"/>
                <a:gd name="connsiteX23" fmla="*/ 824613 w 849776"/>
                <a:gd name="connsiteY23" fmla="*/ 492512 h 639286"/>
                <a:gd name="connsiteX24" fmla="*/ 823711 w 849776"/>
                <a:gd name="connsiteY24" fmla="*/ 491761 h 639286"/>
                <a:gd name="connsiteX25" fmla="*/ 822584 w 849776"/>
                <a:gd name="connsiteY25" fmla="*/ 490709 h 639286"/>
                <a:gd name="connsiteX26" fmla="*/ 819880 w 849776"/>
                <a:gd name="connsiteY26" fmla="*/ 488306 h 639286"/>
                <a:gd name="connsiteX27" fmla="*/ 815373 w 849776"/>
                <a:gd name="connsiteY27" fmla="*/ 484174 h 639286"/>
                <a:gd name="connsiteX28" fmla="*/ 812369 w 849776"/>
                <a:gd name="connsiteY28" fmla="*/ 481395 h 639286"/>
                <a:gd name="connsiteX29" fmla="*/ 812143 w 849776"/>
                <a:gd name="connsiteY29" fmla="*/ 481170 h 639286"/>
                <a:gd name="connsiteX30" fmla="*/ 812068 w 849776"/>
                <a:gd name="connsiteY30" fmla="*/ 481095 h 639286"/>
                <a:gd name="connsiteX31" fmla="*/ 811918 w 849776"/>
                <a:gd name="connsiteY31" fmla="*/ 480944 h 639286"/>
                <a:gd name="connsiteX32" fmla="*/ 807787 w 849776"/>
                <a:gd name="connsiteY32" fmla="*/ 477039 h 639286"/>
                <a:gd name="connsiteX33" fmla="*/ 774210 w 849776"/>
                <a:gd name="connsiteY33" fmla="*/ 530670 h 639286"/>
                <a:gd name="connsiteX34" fmla="*/ 848649 w 849776"/>
                <a:gd name="connsiteY34" fmla="*/ 610142 h 639286"/>
                <a:gd name="connsiteX35" fmla="*/ 849776 w 849776"/>
                <a:gd name="connsiteY35" fmla="*/ 611419 h 63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9776" h="639286">
                  <a:moveTo>
                    <a:pt x="849776" y="611419"/>
                  </a:moveTo>
                  <a:lnTo>
                    <a:pt x="849626" y="611870"/>
                  </a:lnTo>
                  <a:lnTo>
                    <a:pt x="842265" y="630348"/>
                  </a:lnTo>
                  <a:lnTo>
                    <a:pt x="838734" y="639287"/>
                  </a:lnTo>
                  <a:cubicBezTo>
                    <a:pt x="838734" y="639287"/>
                    <a:pt x="426278" y="183714"/>
                    <a:pt x="287916" y="97032"/>
                  </a:cubicBezTo>
                  <a:cubicBezTo>
                    <a:pt x="149554" y="10349"/>
                    <a:pt x="0" y="59249"/>
                    <a:pt x="0" y="59249"/>
                  </a:cubicBezTo>
                  <a:cubicBezTo>
                    <a:pt x="30872" y="14105"/>
                    <a:pt x="84730" y="15908"/>
                    <a:pt x="100278" y="17485"/>
                  </a:cubicBezTo>
                  <a:cubicBezTo>
                    <a:pt x="100278" y="17485"/>
                    <a:pt x="100278" y="17485"/>
                    <a:pt x="100354" y="17485"/>
                  </a:cubicBezTo>
                  <a:cubicBezTo>
                    <a:pt x="102607" y="17710"/>
                    <a:pt x="104034" y="17935"/>
                    <a:pt x="104485" y="18011"/>
                  </a:cubicBezTo>
                  <a:cubicBezTo>
                    <a:pt x="104560" y="18011"/>
                    <a:pt x="104635" y="18011"/>
                    <a:pt x="104635" y="18011"/>
                  </a:cubicBezTo>
                  <a:cubicBezTo>
                    <a:pt x="104635" y="18011"/>
                    <a:pt x="104635" y="18011"/>
                    <a:pt x="104635" y="18011"/>
                  </a:cubicBezTo>
                  <a:cubicBezTo>
                    <a:pt x="104710" y="17935"/>
                    <a:pt x="105086" y="17861"/>
                    <a:pt x="105762" y="17560"/>
                  </a:cubicBezTo>
                  <a:cubicBezTo>
                    <a:pt x="105987" y="17485"/>
                    <a:pt x="106288" y="17410"/>
                    <a:pt x="106588" y="17260"/>
                  </a:cubicBezTo>
                  <a:cubicBezTo>
                    <a:pt x="106889" y="17184"/>
                    <a:pt x="107189" y="17034"/>
                    <a:pt x="107565" y="16884"/>
                  </a:cubicBezTo>
                  <a:cubicBezTo>
                    <a:pt x="109443" y="16208"/>
                    <a:pt x="112147" y="15306"/>
                    <a:pt x="115602" y="14255"/>
                  </a:cubicBezTo>
                  <a:cubicBezTo>
                    <a:pt x="139188" y="7119"/>
                    <a:pt x="198905" y="-6777"/>
                    <a:pt x="280179" y="3889"/>
                  </a:cubicBezTo>
                  <a:cubicBezTo>
                    <a:pt x="290470" y="5241"/>
                    <a:pt x="300160" y="6818"/>
                    <a:pt x="309173" y="8471"/>
                  </a:cubicBezTo>
                  <a:cubicBezTo>
                    <a:pt x="309474" y="8546"/>
                    <a:pt x="309849" y="8546"/>
                    <a:pt x="310150" y="8621"/>
                  </a:cubicBezTo>
                  <a:cubicBezTo>
                    <a:pt x="311126" y="8772"/>
                    <a:pt x="312103" y="8997"/>
                    <a:pt x="313004" y="9147"/>
                  </a:cubicBezTo>
                  <a:cubicBezTo>
                    <a:pt x="364082" y="19137"/>
                    <a:pt x="410804" y="44677"/>
                    <a:pt x="447310" y="81708"/>
                  </a:cubicBezTo>
                  <a:lnTo>
                    <a:pt x="839185" y="478766"/>
                  </a:lnTo>
                  <a:cubicBezTo>
                    <a:pt x="839260" y="478841"/>
                    <a:pt x="839260" y="478841"/>
                    <a:pt x="839260" y="478841"/>
                  </a:cubicBezTo>
                  <a:lnTo>
                    <a:pt x="825965" y="493789"/>
                  </a:lnTo>
                  <a:lnTo>
                    <a:pt x="824613" y="492512"/>
                  </a:lnTo>
                  <a:lnTo>
                    <a:pt x="823711" y="491761"/>
                  </a:lnTo>
                  <a:lnTo>
                    <a:pt x="822584" y="490709"/>
                  </a:lnTo>
                  <a:cubicBezTo>
                    <a:pt x="821758" y="489958"/>
                    <a:pt x="820857" y="489132"/>
                    <a:pt x="819880" y="488306"/>
                  </a:cubicBezTo>
                  <a:cubicBezTo>
                    <a:pt x="818453" y="487029"/>
                    <a:pt x="816876" y="485601"/>
                    <a:pt x="815373" y="484174"/>
                  </a:cubicBezTo>
                  <a:lnTo>
                    <a:pt x="812369" y="481395"/>
                  </a:lnTo>
                  <a:lnTo>
                    <a:pt x="812143" y="481170"/>
                  </a:lnTo>
                  <a:cubicBezTo>
                    <a:pt x="812143" y="481170"/>
                    <a:pt x="812143" y="481170"/>
                    <a:pt x="812068" y="481095"/>
                  </a:cubicBezTo>
                  <a:lnTo>
                    <a:pt x="811918" y="480944"/>
                  </a:lnTo>
                  <a:cubicBezTo>
                    <a:pt x="810266" y="479367"/>
                    <a:pt x="808763" y="478015"/>
                    <a:pt x="807787" y="477039"/>
                  </a:cubicBezTo>
                  <a:cubicBezTo>
                    <a:pt x="803580" y="472832"/>
                    <a:pt x="774210" y="530670"/>
                    <a:pt x="774210" y="530670"/>
                  </a:cubicBezTo>
                  <a:lnTo>
                    <a:pt x="848649" y="610142"/>
                  </a:lnTo>
                  <a:lnTo>
                    <a:pt x="849776" y="61141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="" xmlns:a16="http://schemas.microsoft.com/office/drawing/2014/main" id="{9BE1A4FE-E990-4CCB-A1C9-6FCED23C777D}"/>
                </a:ext>
              </a:extLst>
            </p:cNvPr>
            <p:cNvSpPr/>
            <p:nvPr/>
          </p:nvSpPr>
          <p:spPr>
            <a:xfrm>
              <a:off x="7539670" y="4813319"/>
              <a:ext cx="1121096" cy="760798"/>
            </a:xfrm>
            <a:custGeom>
              <a:avLst/>
              <a:gdLst>
                <a:gd name="connsiteX0" fmla="*/ 929623 w 1473005"/>
                <a:gd name="connsiteY0" fmla="*/ 999612 h 999611"/>
                <a:gd name="connsiteX1" fmla="*/ 0 w 1473005"/>
                <a:gd name="connsiteY1" fmla="*/ 747301 h 999611"/>
                <a:gd name="connsiteX2" fmla="*/ 654853 w 1473005"/>
                <a:gd name="connsiteY2" fmla="*/ 92448 h 999611"/>
                <a:gd name="connsiteX3" fmla="*/ 1101336 w 1473005"/>
                <a:gd name="connsiteY3" fmla="*/ 92448 h 999611"/>
                <a:gd name="connsiteX4" fmla="*/ 1473005 w 1473005"/>
                <a:gd name="connsiteY4" fmla="*/ 485149 h 999611"/>
                <a:gd name="connsiteX5" fmla="*/ 929623 w 1473005"/>
                <a:gd name="connsiteY5" fmla="*/ 999612 h 9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005" h="999611">
                  <a:moveTo>
                    <a:pt x="929623" y="999612"/>
                  </a:moveTo>
                  <a:lnTo>
                    <a:pt x="0" y="747301"/>
                  </a:lnTo>
                  <a:lnTo>
                    <a:pt x="654853" y="92448"/>
                  </a:lnTo>
                  <a:cubicBezTo>
                    <a:pt x="778116" y="-30816"/>
                    <a:pt x="978073" y="-30816"/>
                    <a:pt x="1101336" y="92448"/>
                  </a:cubicBezTo>
                  <a:lnTo>
                    <a:pt x="1473005" y="485149"/>
                  </a:lnTo>
                  <a:lnTo>
                    <a:pt x="929623" y="999612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="" xmlns:a16="http://schemas.microsoft.com/office/drawing/2014/main" id="{8BE4E043-6656-44FB-B39E-8377B80DB73C}"/>
                </a:ext>
              </a:extLst>
            </p:cNvPr>
            <p:cNvSpPr/>
            <p:nvPr/>
          </p:nvSpPr>
          <p:spPr>
            <a:xfrm>
              <a:off x="8379320" y="4918096"/>
              <a:ext cx="117083" cy="428543"/>
            </a:xfrm>
            <a:custGeom>
              <a:avLst/>
              <a:gdLst>
                <a:gd name="connsiteX0" fmla="*/ 142193 w 153835"/>
                <a:gd name="connsiteY0" fmla="*/ 563062 h 563062"/>
                <a:gd name="connsiteX1" fmla="*/ 99678 w 153835"/>
                <a:gd name="connsiteY1" fmla="*/ 518519 h 563062"/>
                <a:gd name="connsiteX2" fmla="*/ 0 w 153835"/>
                <a:gd name="connsiteY2" fmla="*/ 37182 h 563062"/>
                <a:gd name="connsiteX3" fmla="*/ 47097 w 153835"/>
                <a:gd name="connsiteY3" fmla="*/ 0 h 563062"/>
                <a:gd name="connsiteX4" fmla="*/ 57012 w 153835"/>
                <a:gd name="connsiteY4" fmla="*/ 12619 h 563062"/>
                <a:gd name="connsiteX5" fmla="*/ 17727 w 153835"/>
                <a:gd name="connsiteY5" fmla="*/ 43642 h 563062"/>
                <a:gd name="connsiteX6" fmla="*/ 114475 w 153835"/>
                <a:gd name="connsiteY6" fmla="*/ 510782 h 563062"/>
                <a:gd name="connsiteX7" fmla="*/ 153836 w 153835"/>
                <a:gd name="connsiteY7" fmla="*/ 551945 h 5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35" h="563062">
                  <a:moveTo>
                    <a:pt x="142193" y="563062"/>
                  </a:moveTo>
                  <a:lnTo>
                    <a:pt x="99678" y="518519"/>
                  </a:lnTo>
                  <a:lnTo>
                    <a:pt x="0" y="37182"/>
                  </a:lnTo>
                  <a:lnTo>
                    <a:pt x="47097" y="0"/>
                  </a:lnTo>
                  <a:lnTo>
                    <a:pt x="57012" y="12619"/>
                  </a:lnTo>
                  <a:lnTo>
                    <a:pt x="17727" y="43642"/>
                  </a:lnTo>
                  <a:lnTo>
                    <a:pt x="114475" y="510782"/>
                  </a:lnTo>
                  <a:lnTo>
                    <a:pt x="153836" y="551945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="" xmlns:a16="http://schemas.microsoft.com/office/drawing/2014/main" id="{C1B45E66-8F26-46EB-BC4E-7A3798A5FBE9}"/>
                </a:ext>
              </a:extLst>
            </p:cNvPr>
            <p:cNvSpPr/>
            <p:nvPr/>
          </p:nvSpPr>
          <p:spPr>
            <a:xfrm>
              <a:off x="8457756" y="5104756"/>
              <a:ext cx="86211" cy="86211"/>
            </a:xfrm>
            <a:custGeom>
              <a:avLst/>
              <a:gdLst>
                <a:gd name="connsiteX0" fmla="*/ 113273 w 113273"/>
                <a:gd name="connsiteY0" fmla="*/ 56637 h 113273"/>
                <a:gd name="connsiteX1" fmla="*/ 56637 w 113273"/>
                <a:gd name="connsiteY1" fmla="*/ 113273 h 113273"/>
                <a:gd name="connsiteX2" fmla="*/ 0 w 113273"/>
                <a:gd name="connsiteY2" fmla="*/ 56637 h 113273"/>
                <a:gd name="connsiteX3" fmla="*/ 56637 w 113273"/>
                <a:gd name="connsiteY3" fmla="*/ 0 h 113273"/>
                <a:gd name="connsiteX4" fmla="*/ 113273 w 113273"/>
                <a:gd name="connsiteY4" fmla="*/ 56637 h 11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73" h="113273">
                  <a:moveTo>
                    <a:pt x="113273" y="56637"/>
                  </a:moveTo>
                  <a:cubicBezTo>
                    <a:pt x="113273" y="87916"/>
                    <a:pt x="87916" y="113273"/>
                    <a:pt x="56637" y="113273"/>
                  </a:cubicBezTo>
                  <a:cubicBezTo>
                    <a:pt x="25357" y="113273"/>
                    <a:pt x="0" y="87916"/>
                    <a:pt x="0" y="56637"/>
                  </a:cubicBezTo>
                  <a:cubicBezTo>
                    <a:pt x="0" y="25357"/>
                    <a:pt x="25357" y="0"/>
                    <a:pt x="56637" y="0"/>
                  </a:cubicBezTo>
                  <a:cubicBezTo>
                    <a:pt x="87916" y="0"/>
                    <a:pt x="113273" y="25357"/>
                    <a:pt x="113273" y="5663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="" xmlns:a16="http://schemas.microsoft.com/office/drawing/2014/main" id="{736EBB33-9DEB-47C6-A165-DF2BAEA47B89}"/>
                </a:ext>
              </a:extLst>
            </p:cNvPr>
            <p:cNvSpPr/>
            <p:nvPr/>
          </p:nvSpPr>
          <p:spPr>
            <a:xfrm rot="2700000">
              <a:off x="8430728" y="4978899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="" xmlns:a16="http://schemas.microsoft.com/office/drawing/2014/main" id="{7C66E5C6-371B-4B2C-BEBF-7C6B17F1F1FC}"/>
                </a:ext>
              </a:extLst>
            </p:cNvPr>
            <p:cNvSpPr/>
            <p:nvPr/>
          </p:nvSpPr>
          <p:spPr>
            <a:xfrm rot="2700000">
              <a:off x="8449255" y="4996131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="" xmlns:a16="http://schemas.microsoft.com/office/drawing/2014/main" id="{6D659FBA-5A41-43AB-9090-687DF08E437C}"/>
                </a:ext>
              </a:extLst>
            </p:cNvPr>
            <p:cNvSpPr/>
            <p:nvPr/>
          </p:nvSpPr>
          <p:spPr>
            <a:xfrm rot="2700000">
              <a:off x="8467854" y="5015993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="" xmlns:a16="http://schemas.microsoft.com/office/drawing/2014/main" id="{71475B27-12AC-4D9B-A886-92C734E85BAB}"/>
                </a:ext>
              </a:extLst>
            </p:cNvPr>
            <p:cNvSpPr/>
            <p:nvPr/>
          </p:nvSpPr>
          <p:spPr>
            <a:xfrm rot="2700000">
              <a:off x="8487720" y="5249303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="" xmlns:a16="http://schemas.microsoft.com/office/drawing/2014/main" id="{157AEDD7-694D-4C72-A8AD-2A375A19CF54}"/>
                </a:ext>
              </a:extLst>
            </p:cNvPr>
            <p:cNvSpPr/>
            <p:nvPr/>
          </p:nvSpPr>
          <p:spPr>
            <a:xfrm rot="2700000">
              <a:off x="8506281" y="5266495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="" xmlns:a16="http://schemas.microsoft.com/office/drawing/2014/main" id="{E6321E83-A185-4B00-A471-C8CCE27065DB}"/>
                </a:ext>
              </a:extLst>
            </p:cNvPr>
            <p:cNvSpPr/>
            <p:nvPr/>
          </p:nvSpPr>
          <p:spPr>
            <a:xfrm>
              <a:off x="7388630" y="4750933"/>
              <a:ext cx="694493" cy="709587"/>
            </a:xfrm>
            <a:custGeom>
              <a:avLst/>
              <a:gdLst>
                <a:gd name="connsiteX0" fmla="*/ 912494 w 912493"/>
                <a:gd name="connsiteY0" fmla="*/ 0 h 932325"/>
                <a:gd name="connsiteX1" fmla="*/ 227971 w 912493"/>
                <a:gd name="connsiteY1" fmla="*/ 676110 h 932325"/>
                <a:gd name="connsiteX2" fmla="*/ 42962 w 912493"/>
                <a:gd name="connsiteY2" fmla="*/ 893268 h 932325"/>
                <a:gd name="connsiteX3" fmla="*/ 79168 w 912493"/>
                <a:gd name="connsiteY3" fmla="*/ 928722 h 932325"/>
                <a:gd name="connsiteX4" fmla="*/ 52577 w 912493"/>
                <a:gd name="connsiteY4" fmla="*/ 925717 h 932325"/>
                <a:gd name="connsiteX5" fmla="*/ 5330 w 912493"/>
                <a:gd name="connsiteY5" fmla="*/ 874113 h 932325"/>
                <a:gd name="connsiteX6" fmla="*/ 6006 w 912493"/>
                <a:gd name="connsiteY6" fmla="*/ 845870 h 932325"/>
                <a:gd name="connsiteX7" fmla="*/ 176742 w 912493"/>
                <a:gd name="connsiteY7" fmla="*/ 676035 h 932325"/>
                <a:gd name="connsiteX8" fmla="*/ 176817 w 912493"/>
                <a:gd name="connsiteY8" fmla="*/ 676035 h 932325"/>
                <a:gd name="connsiteX9" fmla="*/ 912494 w 912493"/>
                <a:gd name="connsiteY9" fmla="*/ 0 h 93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2493" h="932325">
                  <a:moveTo>
                    <a:pt x="912494" y="0"/>
                  </a:moveTo>
                  <a:cubicBezTo>
                    <a:pt x="905433" y="7211"/>
                    <a:pt x="454593" y="471046"/>
                    <a:pt x="227971" y="676110"/>
                  </a:cubicBezTo>
                  <a:cubicBezTo>
                    <a:pt x="-379" y="882752"/>
                    <a:pt x="16822" y="854283"/>
                    <a:pt x="42962" y="893268"/>
                  </a:cubicBezTo>
                  <a:cubicBezTo>
                    <a:pt x="56333" y="913248"/>
                    <a:pt x="69478" y="923464"/>
                    <a:pt x="79168" y="928722"/>
                  </a:cubicBezTo>
                  <a:cubicBezTo>
                    <a:pt x="70905" y="934431"/>
                    <a:pt x="59488" y="933304"/>
                    <a:pt x="52577" y="925717"/>
                  </a:cubicBezTo>
                  <a:lnTo>
                    <a:pt x="5330" y="874113"/>
                  </a:lnTo>
                  <a:cubicBezTo>
                    <a:pt x="-2032" y="866076"/>
                    <a:pt x="-1731" y="853607"/>
                    <a:pt x="6006" y="845870"/>
                  </a:cubicBezTo>
                  <a:lnTo>
                    <a:pt x="176742" y="676035"/>
                  </a:lnTo>
                  <a:cubicBezTo>
                    <a:pt x="176742" y="676035"/>
                    <a:pt x="176817" y="676035"/>
                    <a:pt x="176817" y="676035"/>
                  </a:cubicBezTo>
                  <a:lnTo>
                    <a:pt x="91249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="" xmlns:a16="http://schemas.microsoft.com/office/drawing/2014/main" id="{6CF22965-9831-4D82-8931-685B53AA7C44}"/>
                </a:ext>
              </a:extLst>
            </p:cNvPr>
            <p:cNvSpPr/>
            <p:nvPr/>
          </p:nvSpPr>
          <p:spPr>
            <a:xfrm>
              <a:off x="8159502" y="4718746"/>
              <a:ext cx="800" cy="342"/>
            </a:xfrm>
            <a:custGeom>
              <a:avLst/>
              <a:gdLst>
                <a:gd name="connsiteX0" fmla="*/ 225 w 1051"/>
                <a:gd name="connsiteY0" fmla="*/ 0 h 450"/>
                <a:gd name="connsiteX1" fmla="*/ 1052 w 1051"/>
                <a:gd name="connsiteY1" fmla="*/ 150 h 450"/>
                <a:gd name="connsiteX2" fmla="*/ 75 w 1051"/>
                <a:gd name="connsiteY2" fmla="*/ 451 h 450"/>
                <a:gd name="connsiteX3" fmla="*/ 0 w 1051"/>
                <a:gd name="connsiteY3" fmla="*/ 451 h 450"/>
                <a:gd name="connsiteX4" fmla="*/ 225 w 1051"/>
                <a:gd name="connsiteY4" fmla="*/ 0 h 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" h="450">
                  <a:moveTo>
                    <a:pt x="225" y="0"/>
                  </a:moveTo>
                  <a:cubicBezTo>
                    <a:pt x="526" y="75"/>
                    <a:pt x="751" y="75"/>
                    <a:pt x="1052" y="150"/>
                  </a:cubicBezTo>
                  <a:cubicBezTo>
                    <a:pt x="526" y="301"/>
                    <a:pt x="225" y="375"/>
                    <a:pt x="75" y="451"/>
                  </a:cubicBezTo>
                  <a:cubicBezTo>
                    <a:pt x="75" y="451"/>
                    <a:pt x="0" y="451"/>
                    <a:pt x="0" y="451"/>
                  </a:cubicBezTo>
                  <a:cubicBezTo>
                    <a:pt x="150" y="301"/>
                    <a:pt x="150" y="15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="" xmlns:a16="http://schemas.microsoft.com/office/drawing/2014/main" id="{143EC8E7-32C7-479B-BFFF-90A6F13E4684}"/>
                </a:ext>
              </a:extLst>
            </p:cNvPr>
            <p:cNvSpPr/>
            <p:nvPr/>
          </p:nvSpPr>
          <p:spPr>
            <a:xfrm>
              <a:off x="8170422" y="4705416"/>
              <a:ext cx="551515" cy="376242"/>
            </a:xfrm>
            <a:custGeom>
              <a:avLst/>
              <a:gdLst>
                <a:gd name="connsiteX0" fmla="*/ 724634 w 724634"/>
                <a:gd name="connsiteY0" fmla="*/ 479396 h 494344"/>
                <a:gd name="connsiteX1" fmla="*/ 711339 w 724634"/>
                <a:gd name="connsiteY1" fmla="*/ 494345 h 494344"/>
                <a:gd name="connsiteX2" fmla="*/ 709987 w 724634"/>
                <a:gd name="connsiteY2" fmla="*/ 493067 h 494344"/>
                <a:gd name="connsiteX3" fmla="*/ 709086 w 724634"/>
                <a:gd name="connsiteY3" fmla="*/ 492316 h 494344"/>
                <a:gd name="connsiteX4" fmla="*/ 697743 w 724634"/>
                <a:gd name="connsiteY4" fmla="*/ 481950 h 494344"/>
                <a:gd name="connsiteX5" fmla="*/ 697518 w 724634"/>
                <a:gd name="connsiteY5" fmla="*/ 481725 h 494344"/>
                <a:gd name="connsiteX6" fmla="*/ 697443 w 724634"/>
                <a:gd name="connsiteY6" fmla="*/ 481650 h 494344"/>
                <a:gd name="connsiteX7" fmla="*/ 247880 w 724634"/>
                <a:gd name="connsiteY7" fmla="*/ 50715 h 494344"/>
                <a:gd name="connsiteX8" fmla="*/ 901 w 724634"/>
                <a:gd name="connsiteY8" fmla="*/ 14735 h 494344"/>
                <a:gd name="connsiteX9" fmla="*/ 0 w 724634"/>
                <a:gd name="connsiteY9" fmla="*/ 14885 h 494344"/>
                <a:gd name="connsiteX10" fmla="*/ 165478 w 724634"/>
                <a:gd name="connsiteY10" fmla="*/ 4369 h 494344"/>
                <a:gd name="connsiteX11" fmla="*/ 194473 w 724634"/>
                <a:gd name="connsiteY11" fmla="*/ 8951 h 494344"/>
                <a:gd name="connsiteX12" fmla="*/ 195449 w 724634"/>
                <a:gd name="connsiteY12" fmla="*/ 9101 h 494344"/>
                <a:gd name="connsiteX13" fmla="*/ 198304 w 724634"/>
                <a:gd name="connsiteY13" fmla="*/ 9627 h 494344"/>
                <a:gd name="connsiteX14" fmla="*/ 332609 w 724634"/>
                <a:gd name="connsiteY14" fmla="*/ 82188 h 494344"/>
                <a:gd name="connsiteX15" fmla="*/ 724484 w 724634"/>
                <a:gd name="connsiteY15" fmla="*/ 479246 h 494344"/>
                <a:gd name="connsiteX16" fmla="*/ 724634 w 724634"/>
                <a:gd name="connsiteY16" fmla="*/ 479396 h 49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634" h="494344">
                  <a:moveTo>
                    <a:pt x="724634" y="479396"/>
                  </a:moveTo>
                  <a:lnTo>
                    <a:pt x="711339" y="494345"/>
                  </a:lnTo>
                  <a:lnTo>
                    <a:pt x="709987" y="493067"/>
                  </a:lnTo>
                  <a:lnTo>
                    <a:pt x="709086" y="492316"/>
                  </a:lnTo>
                  <a:lnTo>
                    <a:pt x="697743" y="481950"/>
                  </a:lnTo>
                  <a:lnTo>
                    <a:pt x="697518" y="481725"/>
                  </a:lnTo>
                  <a:cubicBezTo>
                    <a:pt x="697518" y="481725"/>
                    <a:pt x="697518" y="481725"/>
                    <a:pt x="697443" y="481650"/>
                  </a:cubicBezTo>
                  <a:cubicBezTo>
                    <a:pt x="692185" y="476091"/>
                    <a:pt x="355294" y="121999"/>
                    <a:pt x="247880" y="50715"/>
                  </a:cubicBezTo>
                  <a:cubicBezTo>
                    <a:pt x="160220" y="-7424"/>
                    <a:pt x="42515" y="7073"/>
                    <a:pt x="901" y="14735"/>
                  </a:cubicBezTo>
                  <a:cubicBezTo>
                    <a:pt x="601" y="14810"/>
                    <a:pt x="300" y="14810"/>
                    <a:pt x="0" y="14885"/>
                  </a:cubicBezTo>
                  <a:cubicBezTo>
                    <a:pt x="22910" y="7599"/>
                    <a:pt x="83227" y="-7424"/>
                    <a:pt x="165478" y="4369"/>
                  </a:cubicBezTo>
                  <a:cubicBezTo>
                    <a:pt x="175769" y="5721"/>
                    <a:pt x="185459" y="7299"/>
                    <a:pt x="194473" y="8951"/>
                  </a:cubicBezTo>
                  <a:cubicBezTo>
                    <a:pt x="194773" y="9026"/>
                    <a:pt x="195149" y="9026"/>
                    <a:pt x="195449" y="9101"/>
                  </a:cubicBezTo>
                  <a:cubicBezTo>
                    <a:pt x="196426" y="9252"/>
                    <a:pt x="197402" y="9477"/>
                    <a:pt x="198304" y="9627"/>
                  </a:cubicBezTo>
                  <a:cubicBezTo>
                    <a:pt x="249382" y="19618"/>
                    <a:pt x="296103" y="45156"/>
                    <a:pt x="332609" y="82188"/>
                  </a:cubicBezTo>
                  <a:lnTo>
                    <a:pt x="724484" y="479246"/>
                  </a:lnTo>
                  <a:cubicBezTo>
                    <a:pt x="724559" y="479396"/>
                    <a:pt x="724634" y="479396"/>
                    <a:pt x="724634" y="4793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="" xmlns:a16="http://schemas.microsoft.com/office/drawing/2014/main" id="{E20B98EA-58D3-42DE-BE81-498373B05FA4}"/>
                </a:ext>
              </a:extLst>
            </p:cNvPr>
            <p:cNvSpPr/>
            <p:nvPr/>
          </p:nvSpPr>
          <p:spPr>
            <a:xfrm>
              <a:off x="8727883" y="5109671"/>
              <a:ext cx="36230" cy="61800"/>
            </a:xfrm>
            <a:custGeom>
              <a:avLst/>
              <a:gdLst>
                <a:gd name="connsiteX0" fmla="*/ 2704 w 47602"/>
                <a:gd name="connsiteY0" fmla="*/ 80673 h 81199"/>
                <a:gd name="connsiteX1" fmla="*/ 2554 w 47602"/>
                <a:gd name="connsiteY1" fmla="*/ 81124 h 81199"/>
                <a:gd name="connsiteX2" fmla="*/ 2178 w 47602"/>
                <a:gd name="connsiteY2" fmla="*/ 81124 h 81199"/>
                <a:gd name="connsiteX3" fmla="*/ 0 w 47602"/>
                <a:gd name="connsiteY3" fmla="*/ 81199 h 81199"/>
                <a:gd name="connsiteX4" fmla="*/ 1653 w 47602"/>
                <a:gd name="connsiteY4" fmla="*/ 79547 h 81199"/>
                <a:gd name="connsiteX5" fmla="*/ 25539 w 47602"/>
                <a:gd name="connsiteY5" fmla="*/ 35079 h 81199"/>
                <a:gd name="connsiteX6" fmla="*/ 16676 w 47602"/>
                <a:gd name="connsiteY6" fmla="*/ 12995 h 81199"/>
                <a:gd name="connsiteX7" fmla="*/ 31699 w 47602"/>
                <a:gd name="connsiteY7" fmla="*/ 0 h 81199"/>
                <a:gd name="connsiteX8" fmla="*/ 31699 w 47602"/>
                <a:gd name="connsiteY8" fmla="*/ 0 h 81199"/>
                <a:gd name="connsiteX9" fmla="*/ 47548 w 47602"/>
                <a:gd name="connsiteY9" fmla="*/ 30121 h 81199"/>
                <a:gd name="connsiteX10" fmla="*/ 2704 w 47602"/>
                <a:gd name="connsiteY10" fmla="*/ 80673 h 8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2" h="81199">
                  <a:moveTo>
                    <a:pt x="2704" y="80673"/>
                  </a:moveTo>
                  <a:lnTo>
                    <a:pt x="2554" y="81124"/>
                  </a:lnTo>
                  <a:cubicBezTo>
                    <a:pt x="2404" y="81124"/>
                    <a:pt x="2254" y="81124"/>
                    <a:pt x="2178" y="81124"/>
                  </a:cubicBezTo>
                  <a:cubicBezTo>
                    <a:pt x="751" y="81199"/>
                    <a:pt x="0" y="81199"/>
                    <a:pt x="0" y="81199"/>
                  </a:cubicBezTo>
                  <a:cubicBezTo>
                    <a:pt x="0" y="81199"/>
                    <a:pt x="601" y="80598"/>
                    <a:pt x="1653" y="79547"/>
                  </a:cubicBezTo>
                  <a:cubicBezTo>
                    <a:pt x="7587" y="73312"/>
                    <a:pt x="27567" y="51003"/>
                    <a:pt x="25539" y="35079"/>
                  </a:cubicBezTo>
                  <a:cubicBezTo>
                    <a:pt x="23060" y="16450"/>
                    <a:pt x="16676" y="12995"/>
                    <a:pt x="16676" y="12995"/>
                  </a:cubicBezTo>
                  <a:lnTo>
                    <a:pt x="31699" y="0"/>
                  </a:lnTo>
                  <a:cubicBezTo>
                    <a:pt x="31699" y="0"/>
                    <a:pt x="31699" y="0"/>
                    <a:pt x="31699" y="0"/>
                  </a:cubicBezTo>
                  <a:cubicBezTo>
                    <a:pt x="32375" y="826"/>
                    <a:pt x="45595" y="16300"/>
                    <a:pt x="47548" y="30121"/>
                  </a:cubicBezTo>
                  <a:cubicBezTo>
                    <a:pt x="49050" y="40337"/>
                    <a:pt x="19455" y="66702"/>
                    <a:pt x="2704" y="8067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="" xmlns:a16="http://schemas.microsoft.com/office/drawing/2014/main" id="{7B6130E0-44C0-4CF0-AADD-1749329A497E}"/>
                </a:ext>
              </a:extLst>
            </p:cNvPr>
            <p:cNvSpPr/>
            <p:nvPr/>
          </p:nvSpPr>
          <p:spPr>
            <a:xfrm>
              <a:off x="8711818" y="4270021"/>
              <a:ext cx="761441" cy="839707"/>
            </a:xfrm>
            <a:custGeom>
              <a:avLst/>
              <a:gdLst>
                <a:gd name="connsiteX0" fmla="*/ 1000457 w 1000456"/>
                <a:gd name="connsiteY0" fmla="*/ 14122 h 1103289"/>
                <a:gd name="connsiteX1" fmla="*/ 36356 w 1000456"/>
                <a:gd name="connsiteY1" fmla="*/ 1065506 h 1103289"/>
                <a:gd name="connsiteX2" fmla="*/ 26666 w 1000456"/>
                <a:gd name="connsiteY2" fmla="*/ 1076023 h 1103289"/>
                <a:gd name="connsiteX3" fmla="*/ 1728 w 1000456"/>
                <a:gd name="connsiteY3" fmla="*/ 1103289 h 1103289"/>
                <a:gd name="connsiteX4" fmla="*/ 0 w 1000456"/>
                <a:gd name="connsiteY4" fmla="*/ 1066408 h 1103289"/>
                <a:gd name="connsiteX5" fmla="*/ 12845 w 1000456"/>
                <a:gd name="connsiteY5" fmla="*/ 1052511 h 1103289"/>
                <a:gd name="connsiteX6" fmla="*/ 13671 w 1000456"/>
                <a:gd name="connsiteY6" fmla="*/ 1051610 h 1103289"/>
                <a:gd name="connsiteX7" fmla="*/ 500191 w 1000456"/>
                <a:gd name="connsiteY7" fmla="*/ 524603 h 1103289"/>
                <a:gd name="connsiteX8" fmla="*/ 525054 w 1000456"/>
                <a:gd name="connsiteY8" fmla="*/ 497787 h 1103289"/>
                <a:gd name="connsiteX9" fmla="*/ 926469 w 1000456"/>
                <a:gd name="connsiteY9" fmla="*/ 65200 h 1103289"/>
                <a:gd name="connsiteX10" fmla="*/ 934957 w 1000456"/>
                <a:gd name="connsiteY10" fmla="*/ 56036 h 1103289"/>
                <a:gd name="connsiteX11" fmla="*/ 940290 w 1000456"/>
                <a:gd name="connsiteY11" fmla="*/ 50252 h 1103289"/>
                <a:gd name="connsiteX12" fmla="*/ 945398 w 1000456"/>
                <a:gd name="connsiteY12" fmla="*/ 44769 h 1103289"/>
                <a:gd name="connsiteX13" fmla="*/ 950205 w 1000456"/>
                <a:gd name="connsiteY13" fmla="*/ 39586 h 1103289"/>
                <a:gd name="connsiteX14" fmla="*/ 954787 w 1000456"/>
                <a:gd name="connsiteY14" fmla="*/ 34703 h 1103289"/>
                <a:gd name="connsiteX15" fmla="*/ 987011 w 1000456"/>
                <a:gd name="connsiteY15" fmla="*/ 0 h 1103289"/>
                <a:gd name="connsiteX16" fmla="*/ 987011 w 1000456"/>
                <a:gd name="connsiteY16" fmla="*/ 0 h 1103289"/>
                <a:gd name="connsiteX17" fmla="*/ 990016 w 1000456"/>
                <a:gd name="connsiteY17" fmla="*/ 3155 h 1103289"/>
                <a:gd name="connsiteX18" fmla="*/ 990091 w 1000456"/>
                <a:gd name="connsiteY18" fmla="*/ 3230 h 110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456" h="1103289">
                  <a:moveTo>
                    <a:pt x="1000457" y="14122"/>
                  </a:moveTo>
                  <a:lnTo>
                    <a:pt x="36356" y="1065506"/>
                  </a:lnTo>
                  <a:lnTo>
                    <a:pt x="26666" y="1076023"/>
                  </a:lnTo>
                  <a:lnTo>
                    <a:pt x="1728" y="1103289"/>
                  </a:lnTo>
                  <a:lnTo>
                    <a:pt x="0" y="1066408"/>
                  </a:lnTo>
                  <a:lnTo>
                    <a:pt x="12845" y="1052511"/>
                  </a:lnTo>
                  <a:lnTo>
                    <a:pt x="13671" y="1051610"/>
                  </a:lnTo>
                  <a:lnTo>
                    <a:pt x="500191" y="524603"/>
                  </a:lnTo>
                  <a:lnTo>
                    <a:pt x="525054" y="497787"/>
                  </a:lnTo>
                  <a:lnTo>
                    <a:pt x="926469" y="65200"/>
                  </a:lnTo>
                  <a:lnTo>
                    <a:pt x="934957" y="56036"/>
                  </a:lnTo>
                  <a:lnTo>
                    <a:pt x="940290" y="50252"/>
                  </a:lnTo>
                  <a:lnTo>
                    <a:pt x="945398" y="44769"/>
                  </a:lnTo>
                  <a:lnTo>
                    <a:pt x="950205" y="39586"/>
                  </a:lnTo>
                  <a:lnTo>
                    <a:pt x="954787" y="34703"/>
                  </a:lnTo>
                  <a:lnTo>
                    <a:pt x="987011" y="0"/>
                  </a:lnTo>
                  <a:lnTo>
                    <a:pt x="987011" y="0"/>
                  </a:lnTo>
                  <a:lnTo>
                    <a:pt x="990016" y="3155"/>
                  </a:lnTo>
                  <a:lnTo>
                    <a:pt x="990091" y="323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="" xmlns:a16="http://schemas.microsoft.com/office/drawing/2014/main" id="{933B6826-7C19-4998-84BC-561A04958F26}"/>
                </a:ext>
              </a:extLst>
            </p:cNvPr>
            <p:cNvSpPr/>
            <p:nvPr/>
          </p:nvSpPr>
          <p:spPr>
            <a:xfrm>
              <a:off x="9484523" y="4291175"/>
              <a:ext cx="13206" cy="12520"/>
            </a:xfrm>
            <a:custGeom>
              <a:avLst/>
              <a:gdLst>
                <a:gd name="connsiteX0" fmla="*/ 0 w 17351"/>
                <a:gd name="connsiteY0" fmla="*/ 0 h 16450"/>
                <a:gd name="connsiteX1" fmla="*/ 14648 w 17351"/>
                <a:gd name="connsiteY1" fmla="*/ 13896 h 16450"/>
                <a:gd name="connsiteX2" fmla="*/ 17352 w 17351"/>
                <a:gd name="connsiteY2" fmla="*/ 16450 h 16450"/>
                <a:gd name="connsiteX3" fmla="*/ 14197 w 17351"/>
                <a:gd name="connsiteY3" fmla="*/ 14197 h 16450"/>
                <a:gd name="connsiteX4" fmla="*/ 0 w 17351"/>
                <a:gd name="connsiteY4" fmla="*/ 0 h 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" h="16450">
                  <a:moveTo>
                    <a:pt x="0" y="0"/>
                  </a:moveTo>
                  <a:cubicBezTo>
                    <a:pt x="6234" y="5934"/>
                    <a:pt x="11568" y="10967"/>
                    <a:pt x="14648" y="13896"/>
                  </a:cubicBezTo>
                  <a:cubicBezTo>
                    <a:pt x="16150" y="15323"/>
                    <a:pt x="17051" y="16149"/>
                    <a:pt x="17352" y="16450"/>
                  </a:cubicBezTo>
                  <a:cubicBezTo>
                    <a:pt x="17051" y="16300"/>
                    <a:pt x="15924" y="15474"/>
                    <a:pt x="14197" y="14197"/>
                  </a:cubicBezTo>
                  <a:cubicBezTo>
                    <a:pt x="10666" y="11492"/>
                    <a:pt x="4882" y="6535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="" xmlns:a16="http://schemas.microsoft.com/office/drawing/2014/main" id="{3763BACD-D8D4-4BC7-8496-4218A00C7850}"/>
                </a:ext>
              </a:extLst>
            </p:cNvPr>
            <p:cNvSpPr/>
            <p:nvPr/>
          </p:nvSpPr>
          <p:spPr>
            <a:xfrm>
              <a:off x="9458821" y="4160906"/>
              <a:ext cx="132379" cy="130210"/>
            </a:xfrm>
            <a:custGeom>
              <a:avLst/>
              <a:gdLst>
                <a:gd name="connsiteX0" fmla="*/ 173933 w 173933"/>
                <a:gd name="connsiteY0" fmla="*/ 40759 h 171083"/>
                <a:gd name="connsiteX1" fmla="*/ 140357 w 173933"/>
                <a:gd name="connsiteY1" fmla="*/ 30844 h 171083"/>
                <a:gd name="connsiteX2" fmla="*/ 30464 w 173933"/>
                <a:gd name="connsiteY2" fmla="*/ 128719 h 171083"/>
                <a:gd name="connsiteX3" fmla="*/ 33769 w 173933"/>
                <a:gd name="connsiteY3" fmla="*/ 171084 h 171083"/>
                <a:gd name="connsiteX4" fmla="*/ 8605 w 173933"/>
                <a:gd name="connsiteY4" fmla="*/ 146521 h 171083"/>
                <a:gd name="connsiteX5" fmla="*/ 8530 w 173933"/>
                <a:gd name="connsiteY5" fmla="*/ 146446 h 171083"/>
                <a:gd name="connsiteX6" fmla="*/ 5451 w 173933"/>
                <a:gd name="connsiteY6" fmla="*/ 143291 h 171083"/>
                <a:gd name="connsiteX7" fmla="*/ 5451 w 173933"/>
                <a:gd name="connsiteY7" fmla="*/ 143291 h 171083"/>
                <a:gd name="connsiteX8" fmla="*/ 42 w 173933"/>
                <a:gd name="connsiteY8" fmla="*/ 132024 h 171083"/>
                <a:gd name="connsiteX9" fmla="*/ 66519 w 173933"/>
                <a:gd name="connsiteY9" fmla="*/ 51275 h 171083"/>
                <a:gd name="connsiteX10" fmla="*/ 92884 w 173933"/>
                <a:gd name="connsiteY10" fmla="*/ 9887 h 171083"/>
                <a:gd name="connsiteX11" fmla="*/ 140282 w 173933"/>
                <a:gd name="connsiteY11" fmla="*/ 16347 h 171083"/>
                <a:gd name="connsiteX12" fmla="*/ 173933 w 173933"/>
                <a:gd name="connsiteY12" fmla="*/ 40759 h 17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33" h="171083">
                  <a:moveTo>
                    <a:pt x="173933" y="40759"/>
                  </a:moveTo>
                  <a:cubicBezTo>
                    <a:pt x="168075" y="35351"/>
                    <a:pt x="157859" y="31219"/>
                    <a:pt x="140357" y="30844"/>
                  </a:cubicBezTo>
                  <a:cubicBezTo>
                    <a:pt x="87401" y="29943"/>
                    <a:pt x="50745" y="96269"/>
                    <a:pt x="30464" y="128719"/>
                  </a:cubicBezTo>
                  <a:cubicBezTo>
                    <a:pt x="20098" y="145319"/>
                    <a:pt x="25807" y="160342"/>
                    <a:pt x="33769" y="171084"/>
                  </a:cubicBezTo>
                  <a:cubicBezTo>
                    <a:pt x="25807" y="163422"/>
                    <a:pt x="16342" y="154333"/>
                    <a:pt x="8605" y="146521"/>
                  </a:cubicBezTo>
                  <a:cubicBezTo>
                    <a:pt x="8605" y="146521"/>
                    <a:pt x="8605" y="146521"/>
                    <a:pt x="8530" y="146446"/>
                  </a:cubicBezTo>
                  <a:cubicBezTo>
                    <a:pt x="7479" y="145319"/>
                    <a:pt x="6427" y="144267"/>
                    <a:pt x="5451" y="143291"/>
                  </a:cubicBezTo>
                  <a:lnTo>
                    <a:pt x="5451" y="143291"/>
                  </a:lnTo>
                  <a:cubicBezTo>
                    <a:pt x="5451" y="143291"/>
                    <a:pt x="-559" y="135254"/>
                    <a:pt x="42" y="132024"/>
                  </a:cubicBezTo>
                  <a:cubicBezTo>
                    <a:pt x="718" y="128794"/>
                    <a:pt x="66519" y="51275"/>
                    <a:pt x="66519" y="51275"/>
                  </a:cubicBezTo>
                  <a:cubicBezTo>
                    <a:pt x="66519" y="51275"/>
                    <a:pt x="76659" y="22206"/>
                    <a:pt x="92884" y="9887"/>
                  </a:cubicBezTo>
                  <a:cubicBezTo>
                    <a:pt x="109109" y="-2432"/>
                    <a:pt x="104753" y="-6263"/>
                    <a:pt x="140282" y="16347"/>
                  </a:cubicBezTo>
                  <a:cubicBezTo>
                    <a:pt x="162892" y="30844"/>
                    <a:pt x="171680" y="36327"/>
                    <a:pt x="173933" y="407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="" xmlns:a16="http://schemas.microsoft.com/office/drawing/2014/main" id="{8174E948-13AB-40B6-8D9A-1C783D1AF074}"/>
                </a:ext>
              </a:extLst>
            </p:cNvPr>
            <p:cNvSpPr/>
            <p:nvPr/>
          </p:nvSpPr>
          <p:spPr>
            <a:xfrm>
              <a:off x="7929337" y="4938906"/>
              <a:ext cx="500234" cy="516984"/>
            </a:xfrm>
            <a:custGeom>
              <a:avLst/>
              <a:gdLst>
                <a:gd name="connsiteX0" fmla="*/ 632543 w 657256"/>
                <a:gd name="connsiteY0" fmla="*/ 679265 h 679264"/>
                <a:gd name="connsiteX1" fmla="*/ 0 w 657256"/>
                <a:gd name="connsiteY1" fmla="*/ 26591 h 679264"/>
                <a:gd name="connsiteX2" fmla="*/ 33576 w 657256"/>
                <a:gd name="connsiteY2" fmla="*/ 0 h 679264"/>
                <a:gd name="connsiteX3" fmla="*/ 657256 w 657256"/>
                <a:gd name="connsiteY3" fmla="*/ 644262 h 679264"/>
                <a:gd name="connsiteX4" fmla="*/ 632543 w 657256"/>
                <a:gd name="connsiteY4" fmla="*/ 679265 h 67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56" h="679264">
                  <a:moveTo>
                    <a:pt x="632543" y="679265"/>
                  </a:moveTo>
                  <a:cubicBezTo>
                    <a:pt x="373547" y="496435"/>
                    <a:pt x="15173" y="45670"/>
                    <a:pt x="0" y="26591"/>
                  </a:cubicBezTo>
                  <a:lnTo>
                    <a:pt x="33576" y="0"/>
                  </a:lnTo>
                  <a:cubicBezTo>
                    <a:pt x="37257" y="4657"/>
                    <a:pt x="403293" y="464962"/>
                    <a:pt x="657256" y="644262"/>
                  </a:cubicBezTo>
                  <a:lnTo>
                    <a:pt x="632543" y="679265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="" xmlns:a16="http://schemas.microsoft.com/office/drawing/2014/main" id="{C5B1F5E6-17B8-4626-AF61-AE35522BCED6}"/>
                </a:ext>
              </a:extLst>
            </p:cNvPr>
            <p:cNvSpPr/>
            <p:nvPr/>
          </p:nvSpPr>
          <p:spPr>
            <a:xfrm>
              <a:off x="7589693" y="5017114"/>
              <a:ext cx="755267" cy="521787"/>
            </a:xfrm>
            <a:custGeom>
              <a:avLst/>
              <a:gdLst>
                <a:gd name="connsiteX0" fmla="*/ 446333 w 992344"/>
                <a:gd name="connsiteY0" fmla="*/ 0 h 685574"/>
                <a:gd name="connsiteX1" fmla="*/ 961697 w 992344"/>
                <a:gd name="connsiteY1" fmla="*/ 544584 h 685574"/>
                <a:gd name="connsiteX2" fmla="*/ 992344 w 992344"/>
                <a:gd name="connsiteY2" fmla="*/ 558630 h 685574"/>
                <a:gd name="connsiteX3" fmla="*/ 856987 w 992344"/>
                <a:gd name="connsiteY3" fmla="*/ 685575 h 685574"/>
                <a:gd name="connsiteX4" fmla="*/ 0 w 992344"/>
                <a:gd name="connsiteY4" fmla="*/ 471873 h 685574"/>
                <a:gd name="connsiteX5" fmla="*/ 446333 w 992344"/>
                <a:gd name="connsiteY5" fmla="*/ 0 h 6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344" h="685574">
                  <a:moveTo>
                    <a:pt x="446333" y="0"/>
                  </a:moveTo>
                  <a:cubicBezTo>
                    <a:pt x="446333" y="0"/>
                    <a:pt x="930975" y="530537"/>
                    <a:pt x="961697" y="544584"/>
                  </a:cubicBezTo>
                  <a:cubicBezTo>
                    <a:pt x="992419" y="558630"/>
                    <a:pt x="992344" y="558630"/>
                    <a:pt x="992344" y="558630"/>
                  </a:cubicBezTo>
                  <a:lnTo>
                    <a:pt x="856987" y="685575"/>
                  </a:lnTo>
                  <a:lnTo>
                    <a:pt x="0" y="471873"/>
                  </a:lnTo>
                  <a:lnTo>
                    <a:pt x="446333" y="0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="" xmlns:a16="http://schemas.microsoft.com/office/drawing/2014/main" id="{5B749BC9-AA2F-4C26-8128-5C27FE715C15}"/>
                </a:ext>
              </a:extLst>
            </p:cNvPr>
            <p:cNvSpPr/>
            <p:nvPr/>
          </p:nvSpPr>
          <p:spPr>
            <a:xfrm>
              <a:off x="9851437" y="2253378"/>
              <a:ext cx="203352" cy="224948"/>
            </a:xfrm>
            <a:custGeom>
              <a:avLst/>
              <a:gdLst>
                <a:gd name="connsiteX0" fmla="*/ 192294 w 267184"/>
                <a:gd name="connsiteY0" fmla="*/ 126324 h 295558"/>
                <a:gd name="connsiteX1" fmla="*/ 219336 w 267184"/>
                <a:gd name="connsiteY1" fmla="*/ 162380 h 295558"/>
                <a:gd name="connsiteX2" fmla="*/ 267184 w 267184"/>
                <a:gd name="connsiteY2" fmla="*/ 192876 h 295558"/>
                <a:gd name="connsiteX3" fmla="*/ 192219 w 267184"/>
                <a:gd name="connsiteY3" fmla="*/ 196332 h 295558"/>
                <a:gd name="connsiteX4" fmla="*/ 125592 w 267184"/>
                <a:gd name="connsiteY4" fmla="*/ 295559 h 295558"/>
                <a:gd name="connsiteX5" fmla="*/ 66627 w 267184"/>
                <a:gd name="connsiteY5" fmla="*/ 236593 h 295558"/>
                <a:gd name="connsiteX6" fmla="*/ 0 w 267184"/>
                <a:gd name="connsiteY6" fmla="*/ 203768 h 295558"/>
                <a:gd name="connsiteX7" fmla="*/ 60393 w 267184"/>
                <a:gd name="connsiteY7" fmla="*/ 657 h 295558"/>
                <a:gd name="connsiteX8" fmla="*/ 192294 w 267184"/>
                <a:gd name="connsiteY8" fmla="*/ 126324 h 29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84" h="295558">
                  <a:moveTo>
                    <a:pt x="192294" y="126324"/>
                  </a:moveTo>
                  <a:cubicBezTo>
                    <a:pt x="192294" y="126324"/>
                    <a:pt x="192970" y="136014"/>
                    <a:pt x="219336" y="162380"/>
                  </a:cubicBezTo>
                  <a:cubicBezTo>
                    <a:pt x="245701" y="188745"/>
                    <a:pt x="267184" y="192876"/>
                    <a:pt x="267184" y="192876"/>
                  </a:cubicBezTo>
                  <a:cubicBezTo>
                    <a:pt x="267184" y="192876"/>
                    <a:pt x="230378" y="184539"/>
                    <a:pt x="192219" y="196332"/>
                  </a:cubicBezTo>
                  <a:cubicBezTo>
                    <a:pt x="154061" y="208125"/>
                    <a:pt x="125592" y="295559"/>
                    <a:pt x="125592" y="295559"/>
                  </a:cubicBezTo>
                  <a:cubicBezTo>
                    <a:pt x="125592" y="295559"/>
                    <a:pt x="102006" y="260855"/>
                    <a:pt x="66627" y="236593"/>
                  </a:cubicBezTo>
                  <a:cubicBezTo>
                    <a:pt x="31248" y="212331"/>
                    <a:pt x="0" y="203768"/>
                    <a:pt x="0" y="203768"/>
                  </a:cubicBezTo>
                  <a:cubicBezTo>
                    <a:pt x="0" y="203768"/>
                    <a:pt x="34703" y="6215"/>
                    <a:pt x="60393" y="657"/>
                  </a:cubicBezTo>
                  <a:cubicBezTo>
                    <a:pt x="86157" y="-4826"/>
                    <a:pt x="181177" y="22891"/>
                    <a:pt x="192294" y="126324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="" xmlns:a16="http://schemas.microsoft.com/office/drawing/2014/main" id="{524D9759-0172-485E-A8F4-F38F890DE656}"/>
                </a:ext>
              </a:extLst>
            </p:cNvPr>
            <p:cNvSpPr/>
            <p:nvPr/>
          </p:nvSpPr>
          <p:spPr>
            <a:xfrm>
              <a:off x="9886400" y="2248969"/>
              <a:ext cx="121176" cy="147152"/>
            </a:xfrm>
            <a:custGeom>
              <a:avLst/>
              <a:gdLst>
                <a:gd name="connsiteX0" fmla="*/ 63280 w 159213"/>
                <a:gd name="connsiteY0" fmla="*/ 11934 h 193343"/>
                <a:gd name="connsiteX1" fmla="*/ 83335 w 159213"/>
                <a:gd name="connsiteY1" fmla="*/ 114015 h 193343"/>
                <a:gd name="connsiteX2" fmla="*/ 159201 w 159213"/>
                <a:gd name="connsiteY2" fmla="*/ 193337 h 193343"/>
                <a:gd name="connsiteX3" fmla="*/ 11074 w 159213"/>
                <a:gd name="connsiteY3" fmla="*/ 87650 h 193343"/>
                <a:gd name="connsiteX4" fmla="*/ 63280 w 159213"/>
                <a:gd name="connsiteY4" fmla="*/ 11934 h 1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13" h="193343">
                  <a:moveTo>
                    <a:pt x="63280" y="11934"/>
                  </a:moveTo>
                  <a:cubicBezTo>
                    <a:pt x="63280" y="11934"/>
                    <a:pt x="65608" y="57829"/>
                    <a:pt x="83335" y="114015"/>
                  </a:cubicBezTo>
                  <a:cubicBezTo>
                    <a:pt x="101062" y="170201"/>
                    <a:pt x="157774" y="192661"/>
                    <a:pt x="159201" y="193337"/>
                  </a:cubicBezTo>
                  <a:cubicBezTo>
                    <a:pt x="160629" y="194013"/>
                    <a:pt x="35787" y="145564"/>
                    <a:pt x="11074" y="87650"/>
                  </a:cubicBezTo>
                  <a:cubicBezTo>
                    <a:pt x="-13563" y="29736"/>
                    <a:pt x="2512" y="-24797"/>
                    <a:pt x="63280" y="11934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="" xmlns:a16="http://schemas.microsoft.com/office/drawing/2014/main" id="{759084CD-C2EA-42F7-BEE0-75A5F43E01C1}"/>
                </a:ext>
              </a:extLst>
            </p:cNvPr>
            <p:cNvSpPr/>
            <p:nvPr/>
          </p:nvSpPr>
          <p:spPr>
            <a:xfrm>
              <a:off x="9808050" y="1937978"/>
              <a:ext cx="346833" cy="470509"/>
            </a:xfrm>
            <a:custGeom>
              <a:avLst/>
              <a:gdLst>
                <a:gd name="connsiteX0" fmla="*/ 114169 w 455703"/>
                <a:gd name="connsiteY0" fmla="*/ 433164 h 618201"/>
                <a:gd name="connsiteX1" fmla="*/ 140609 w 455703"/>
                <a:gd name="connsiteY1" fmla="*/ 444206 h 618201"/>
                <a:gd name="connsiteX2" fmla="*/ 160890 w 455703"/>
                <a:gd name="connsiteY2" fmla="*/ 433164 h 618201"/>
                <a:gd name="connsiteX3" fmla="*/ 189809 w 455703"/>
                <a:gd name="connsiteY3" fmla="*/ 544409 h 618201"/>
                <a:gd name="connsiteX4" fmla="*/ 355739 w 455703"/>
                <a:gd name="connsiteY4" fmla="*/ 615092 h 618201"/>
                <a:gd name="connsiteX5" fmla="*/ 401859 w 455703"/>
                <a:gd name="connsiteY5" fmla="*/ 556728 h 618201"/>
                <a:gd name="connsiteX6" fmla="*/ 405239 w 455703"/>
                <a:gd name="connsiteY6" fmla="*/ 519847 h 618201"/>
                <a:gd name="connsiteX7" fmla="*/ 405239 w 455703"/>
                <a:gd name="connsiteY7" fmla="*/ 490326 h 618201"/>
                <a:gd name="connsiteX8" fmla="*/ 418460 w 455703"/>
                <a:gd name="connsiteY8" fmla="*/ 468843 h 618201"/>
                <a:gd name="connsiteX9" fmla="*/ 408169 w 455703"/>
                <a:gd name="connsiteY9" fmla="*/ 444882 h 618201"/>
                <a:gd name="connsiteX10" fmla="*/ 409221 w 455703"/>
                <a:gd name="connsiteY10" fmla="*/ 424000 h 618201"/>
                <a:gd name="connsiteX11" fmla="*/ 439943 w 455703"/>
                <a:gd name="connsiteY11" fmla="*/ 424000 h 618201"/>
                <a:gd name="connsiteX12" fmla="*/ 439943 w 455703"/>
                <a:gd name="connsiteY12" fmla="*/ 360678 h 618201"/>
                <a:gd name="connsiteX13" fmla="*/ 397503 w 455703"/>
                <a:gd name="connsiteY13" fmla="*/ 277075 h 618201"/>
                <a:gd name="connsiteX14" fmla="*/ 403662 w 455703"/>
                <a:gd name="connsiteY14" fmla="*/ 170712 h 618201"/>
                <a:gd name="connsiteX15" fmla="*/ 359119 w 455703"/>
                <a:gd name="connsiteY15" fmla="*/ 54058 h 618201"/>
                <a:gd name="connsiteX16" fmla="*/ 18848 w 455703"/>
                <a:gd name="connsiteY16" fmla="*/ 119108 h 618201"/>
                <a:gd name="connsiteX17" fmla="*/ 114169 w 455703"/>
                <a:gd name="connsiteY17" fmla="*/ 433164 h 61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703" h="618201">
                  <a:moveTo>
                    <a:pt x="114169" y="433164"/>
                  </a:moveTo>
                  <a:cubicBezTo>
                    <a:pt x="114169" y="433164"/>
                    <a:pt x="120929" y="447886"/>
                    <a:pt x="140609" y="444206"/>
                  </a:cubicBezTo>
                  <a:cubicBezTo>
                    <a:pt x="160289" y="440525"/>
                    <a:pt x="160890" y="433164"/>
                    <a:pt x="160890" y="433164"/>
                  </a:cubicBezTo>
                  <a:cubicBezTo>
                    <a:pt x="160890" y="433164"/>
                    <a:pt x="162768" y="498965"/>
                    <a:pt x="189809" y="544409"/>
                  </a:cubicBezTo>
                  <a:cubicBezTo>
                    <a:pt x="216851" y="589929"/>
                    <a:pt x="302933" y="629815"/>
                    <a:pt x="355739" y="615092"/>
                  </a:cubicBezTo>
                  <a:cubicBezTo>
                    <a:pt x="408620" y="600370"/>
                    <a:pt x="409221" y="576333"/>
                    <a:pt x="401859" y="556728"/>
                  </a:cubicBezTo>
                  <a:cubicBezTo>
                    <a:pt x="394498" y="537123"/>
                    <a:pt x="396902" y="531489"/>
                    <a:pt x="405239" y="519847"/>
                  </a:cubicBezTo>
                  <a:cubicBezTo>
                    <a:pt x="413577" y="508204"/>
                    <a:pt x="401183" y="495885"/>
                    <a:pt x="405239" y="490326"/>
                  </a:cubicBezTo>
                  <a:cubicBezTo>
                    <a:pt x="409296" y="484768"/>
                    <a:pt x="422816" y="479284"/>
                    <a:pt x="418460" y="468843"/>
                  </a:cubicBezTo>
                  <a:cubicBezTo>
                    <a:pt x="414103" y="458403"/>
                    <a:pt x="407117" y="458403"/>
                    <a:pt x="408169" y="444882"/>
                  </a:cubicBezTo>
                  <a:cubicBezTo>
                    <a:pt x="409221" y="431361"/>
                    <a:pt x="409221" y="424000"/>
                    <a:pt x="409221" y="424000"/>
                  </a:cubicBezTo>
                  <a:cubicBezTo>
                    <a:pt x="409221" y="424000"/>
                    <a:pt x="429501" y="433239"/>
                    <a:pt x="439943" y="424000"/>
                  </a:cubicBezTo>
                  <a:cubicBezTo>
                    <a:pt x="450383" y="414761"/>
                    <a:pt x="469463" y="395081"/>
                    <a:pt x="439943" y="360678"/>
                  </a:cubicBezTo>
                  <a:cubicBezTo>
                    <a:pt x="410422" y="326275"/>
                    <a:pt x="392019" y="307196"/>
                    <a:pt x="397503" y="277075"/>
                  </a:cubicBezTo>
                  <a:cubicBezTo>
                    <a:pt x="403061" y="246954"/>
                    <a:pt x="423943" y="252512"/>
                    <a:pt x="403662" y="170712"/>
                  </a:cubicBezTo>
                  <a:cubicBezTo>
                    <a:pt x="383381" y="88987"/>
                    <a:pt x="359119" y="54058"/>
                    <a:pt x="359119" y="54058"/>
                  </a:cubicBezTo>
                  <a:cubicBezTo>
                    <a:pt x="359119" y="54058"/>
                    <a:pt x="93212" y="-103383"/>
                    <a:pt x="18848" y="119108"/>
                  </a:cubicBezTo>
                  <a:cubicBezTo>
                    <a:pt x="-55516" y="341523"/>
                    <a:pt x="114169" y="433164"/>
                    <a:pt x="114169" y="433164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="" xmlns:a16="http://schemas.microsoft.com/office/drawing/2014/main" id="{178D446F-0A22-4A30-8153-E1B053AFFBA6}"/>
                </a:ext>
              </a:extLst>
            </p:cNvPr>
            <p:cNvSpPr/>
            <p:nvPr/>
          </p:nvSpPr>
          <p:spPr>
            <a:xfrm>
              <a:off x="9462901" y="3741031"/>
              <a:ext cx="205296" cy="496548"/>
            </a:xfrm>
            <a:custGeom>
              <a:avLst/>
              <a:gdLst>
                <a:gd name="connsiteX0" fmla="*/ 254881 w 269738"/>
                <a:gd name="connsiteY0" fmla="*/ 444305 h 652413"/>
                <a:gd name="connsiteX1" fmla="*/ 201474 w 269738"/>
                <a:gd name="connsiteY1" fmla="*/ 576132 h 652413"/>
                <a:gd name="connsiteX2" fmla="*/ 169926 w 269738"/>
                <a:gd name="connsiteY2" fmla="*/ 651998 h 652413"/>
                <a:gd name="connsiteX3" fmla="*/ 167222 w 269738"/>
                <a:gd name="connsiteY3" fmla="*/ 650872 h 652413"/>
                <a:gd name="connsiteX4" fmla="*/ 150621 w 269738"/>
                <a:gd name="connsiteY4" fmla="*/ 572902 h 652413"/>
                <a:gd name="connsiteX5" fmla="*/ 163090 w 269738"/>
                <a:gd name="connsiteY5" fmla="*/ 528734 h 652413"/>
                <a:gd name="connsiteX6" fmla="*/ 163090 w 269738"/>
                <a:gd name="connsiteY6" fmla="*/ 528734 h 652413"/>
                <a:gd name="connsiteX7" fmla="*/ 163466 w 269738"/>
                <a:gd name="connsiteY7" fmla="*/ 528134 h 652413"/>
                <a:gd name="connsiteX8" fmla="*/ 162865 w 269738"/>
                <a:gd name="connsiteY8" fmla="*/ 528885 h 652413"/>
                <a:gd name="connsiteX9" fmla="*/ 157006 w 269738"/>
                <a:gd name="connsiteY9" fmla="*/ 536922 h 652413"/>
                <a:gd name="connsiteX10" fmla="*/ 141983 w 269738"/>
                <a:gd name="connsiteY10" fmla="*/ 546687 h 652413"/>
                <a:gd name="connsiteX11" fmla="*/ 128087 w 269738"/>
                <a:gd name="connsiteY11" fmla="*/ 551795 h 652413"/>
                <a:gd name="connsiteX12" fmla="*/ 119674 w 269738"/>
                <a:gd name="connsiteY12" fmla="*/ 554274 h 652413"/>
                <a:gd name="connsiteX13" fmla="*/ 87825 w 269738"/>
                <a:gd name="connsiteY13" fmla="*/ 572977 h 652413"/>
                <a:gd name="connsiteX14" fmla="*/ 81140 w 269738"/>
                <a:gd name="connsiteY14" fmla="*/ 579362 h 652413"/>
                <a:gd name="connsiteX15" fmla="*/ 54023 w 269738"/>
                <a:gd name="connsiteY15" fmla="*/ 609258 h 652413"/>
                <a:gd name="connsiteX16" fmla="*/ 25855 w 269738"/>
                <a:gd name="connsiteY16" fmla="*/ 644186 h 652413"/>
                <a:gd name="connsiteX17" fmla="*/ 16165 w 269738"/>
                <a:gd name="connsiteY17" fmla="*/ 609483 h 652413"/>
                <a:gd name="connsiteX18" fmla="*/ 8128 w 269738"/>
                <a:gd name="connsiteY18" fmla="*/ 594085 h 652413"/>
                <a:gd name="connsiteX19" fmla="*/ 10982 w 269738"/>
                <a:gd name="connsiteY19" fmla="*/ 581165 h 652413"/>
                <a:gd name="connsiteX20" fmla="*/ 2795 w 269738"/>
                <a:gd name="connsiteY20" fmla="*/ 576358 h 652413"/>
                <a:gd name="connsiteX21" fmla="*/ 91 w 269738"/>
                <a:gd name="connsiteY21" fmla="*/ 559306 h 652413"/>
                <a:gd name="connsiteX22" fmla="*/ 466 w 269738"/>
                <a:gd name="connsiteY22" fmla="*/ 554424 h 652413"/>
                <a:gd name="connsiteX23" fmla="*/ 11058 w 269738"/>
                <a:gd name="connsiteY23" fmla="*/ 501468 h 652413"/>
                <a:gd name="connsiteX24" fmla="*/ 21348 w 269738"/>
                <a:gd name="connsiteY24" fmla="*/ 415912 h 652413"/>
                <a:gd name="connsiteX25" fmla="*/ 115242 w 269738"/>
                <a:gd name="connsiteY25" fmla="*/ 242997 h 652413"/>
                <a:gd name="connsiteX26" fmla="*/ 127261 w 269738"/>
                <a:gd name="connsiteY26" fmla="*/ 127921 h 652413"/>
                <a:gd name="connsiteX27" fmla="*/ 126059 w 269738"/>
                <a:gd name="connsiteY27" fmla="*/ 49350 h 652413"/>
                <a:gd name="connsiteX28" fmla="*/ 122979 w 269738"/>
                <a:gd name="connsiteY28" fmla="*/ 0 h 652413"/>
                <a:gd name="connsiteX29" fmla="*/ 239633 w 269738"/>
                <a:gd name="connsiteY29" fmla="*/ 31924 h 652413"/>
                <a:gd name="connsiteX30" fmla="*/ 264045 w 269738"/>
                <a:gd name="connsiteY30" fmla="*/ 33426 h 652413"/>
                <a:gd name="connsiteX31" fmla="*/ 268477 w 269738"/>
                <a:gd name="connsiteY31" fmla="*/ 177873 h 652413"/>
                <a:gd name="connsiteX32" fmla="*/ 268927 w 269738"/>
                <a:gd name="connsiteY32" fmla="*/ 206416 h 652413"/>
                <a:gd name="connsiteX33" fmla="*/ 254881 w 269738"/>
                <a:gd name="connsiteY33" fmla="*/ 444305 h 6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9738" h="652413">
                  <a:moveTo>
                    <a:pt x="254881" y="444305"/>
                  </a:moveTo>
                  <a:cubicBezTo>
                    <a:pt x="242036" y="515063"/>
                    <a:pt x="216948" y="539476"/>
                    <a:pt x="201474" y="576132"/>
                  </a:cubicBezTo>
                  <a:cubicBezTo>
                    <a:pt x="186076" y="612788"/>
                    <a:pt x="187953" y="657181"/>
                    <a:pt x="169926" y="651998"/>
                  </a:cubicBezTo>
                  <a:cubicBezTo>
                    <a:pt x="169025" y="651698"/>
                    <a:pt x="168048" y="651322"/>
                    <a:pt x="167222" y="650872"/>
                  </a:cubicBezTo>
                  <a:cubicBezTo>
                    <a:pt x="151898" y="641933"/>
                    <a:pt x="151823" y="597916"/>
                    <a:pt x="150621" y="572902"/>
                  </a:cubicBezTo>
                  <a:cubicBezTo>
                    <a:pt x="149570" y="550818"/>
                    <a:pt x="159785" y="533617"/>
                    <a:pt x="163090" y="528734"/>
                  </a:cubicBezTo>
                  <a:lnTo>
                    <a:pt x="163090" y="528734"/>
                  </a:lnTo>
                  <a:cubicBezTo>
                    <a:pt x="163241" y="528509"/>
                    <a:pt x="163391" y="528284"/>
                    <a:pt x="163466" y="528134"/>
                  </a:cubicBezTo>
                  <a:cubicBezTo>
                    <a:pt x="163316" y="528359"/>
                    <a:pt x="163090" y="528585"/>
                    <a:pt x="162865" y="528885"/>
                  </a:cubicBezTo>
                  <a:cubicBezTo>
                    <a:pt x="161964" y="530162"/>
                    <a:pt x="160161" y="532565"/>
                    <a:pt x="157006" y="536922"/>
                  </a:cubicBezTo>
                  <a:cubicBezTo>
                    <a:pt x="154302" y="540528"/>
                    <a:pt x="148368" y="543908"/>
                    <a:pt x="141983" y="546687"/>
                  </a:cubicBezTo>
                  <a:cubicBezTo>
                    <a:pt x="137176" y="548790"/>
                    <a:pt x="132218" y="550518"/>
                    <a:pt x="128087" y="551795"/>
                  </a:cubicBezTo>
                  <a:cubicBezTo>
                    <a:pt x="123204" y="553372"/>
                    <a:pt x="119674" y="554274"/>
                    <a:pt x="119674" y="554274"/>
                  </a:cubicBezTo>
                  <a:cubicBezTo>
                    <a:pt x="119674" y="554274"/>
                    <a:pt x="108106" y="554800"/>
                    <a:pt x="87825" y="572977"/>
                  </a:cubicBezTo>
                  <a:cubicBezTo>
                    <a:pt x="85647" y="574930"/>
                    <a:pt x="83468" y="577033"/>
                    <a:pt x="81140" y="579362"/>
                  </a:cubicBezTo>
                  <a:cubicBezTo>
                    <a:pt x="72352" y="588151"/>
                    <a:pt x="62737" y="598967"/>
                    <a:pt x="54023" y="609258"/>
                  </a:cubicBezTo>
                  <a:cubicBezTo>
                    <a:pt x="38925" y="627211"/>
                    <a:pt x="26456" y="643435"/>
                    <a:pt x="25855" y="644186"/>
                  </a:cubicBezTo>
                  <a:cubicBezTo>
                    <a:pt x="26156" y="643510"/>
                    <a:pt x="31789" y="631417"/>
                    <a:pt x="16165" y="609483"/>
                  </a:cubicBezTo>
                  <a:cubicBezTo>
                    <a:pt x="11584" y="603098"/>
                    <a:pt x="9255" y="598066"/>
                    <a:pt x="8128" y="594085"/>
                  </a:cubicBezTo>
                  <a:cubicBezTo>
                    <a:pt x="5424" y="584169"/>
                    <a:pt x="10982" y="581165"/>
                    <a:pt x="10982" y="581165"/>
                  </a:cubicBezTo>
                  <a:cubicBezTo>
                    <a:pt x="10982" y="581165"/>
                    <a:pt x="6025" y="581916"/>
                    <a:pt x="2795" y="576358"/>
                  </a:cubicBezTo>
                  <a:cubicBezTo>
                    <a:pt x="917" y="573203"/>
                    <a:pt x="-360" y="567945"/>
                    <a:pt x="91" y="559306"/>
                  </a:cubicBezTo>
                  <a:cubicBezTo>
                    <a:pt x="166" y="557729"/>
                    <a:pt x="316" y="556076"/>
                    <a:pt x="466" y="554424"/>
                  </a:cubicBezTo>
                  <a:cubicBezTo>
                    <a:pt x="2645" y="531138"/>
                    <a:pt x="11058" y="501468"/>
                    <a:pt x="11058" y="501468"/>
                  </a:cubicBezTo>
                  <a:cubicBezTo>
                    <a:pt x="11058" y="501468"/>
                    <a:pt x="7227" y="463535"/>
                    <a:pt x="21348" y="415912"/>
                  </a:cubicBezTo>
                  <a:cubicBezTo>
                    <a:pt x="35545" y="368364"/>
                    <a:pt x="93384" y="329079"/>
                    <a:pt x="115242" y="242997"/>
                  </a:cubicBezTo>
                  <a:cubicBezTo>
                    <a:pt x="123430" y="210623"/>
                    <a:pt x="126585" y="168182"/>
                    <a:pt x="127261" y="127921"/>
                  </a:cubicBezTo>
                  <a:cubicBezTo>
                    <a:pt x="127786" y="99227"/>
                    <a:pt x="127035" y="71509"/>
                    <a:pt x="126059" y="49350"/>
                  </a:cubicBezTo>
                  <a:cubicBezTo>
                    <a:pt x="124782" y="19830"/>
                    <a:pt x="122979" y="0"/>
                    <a:pt x="122979" y="0"/>
                  </a:cubicBezTo>
                  <a:cubicBezTo>
                    <a:pt x="178489" y="21257"/>
                    <a:pt x="217023" y="29070"/>
                    <a:pt x="239633" y="31924"/>
                  </a:cubicBezTo>
                  <a:cubicBezTo>
                    <a:pt x="256008" y="33952"/>
                    <a:pt x="264045" y="33426"/>
                    <a:pt x="264045" y="33426"/>
                  </a:cubicBezTo>
                  <a:cubicBezTo>
                    <a:pt x="264045" y="33426"/>
                    <a:pt x="266148" y="40262"/>
                    <a:pt x="268477" y="177873"/>
                  </a:cubicBezTo>
                  <a:cubicBezTo>
                    <a:pt x="268627" y="186811"/>
                    <a:pt x="268777" y="196351"/>
                    <a:pt x="268927" y="206416"/>
                  </a:cubicBezTo>
                  <a:cubicBezTo>
                    <a:pt x="271632" y="371669"/>
                    <a:pt x="267726" y="373622"/>
                    <a:pt x="254881" y="444305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="" xmlns:a16="http://schemas.microsoft.com/office/drawing/2014/main" id="{924EAEC9-8F38-4976-991D-26E5F1F52D70}"/>
                </a:ext>
              </a:extLst>
            </p:cNvPr>
            <p:cNvSpPr/>
            <p:nvPr/>
          </p:nvSpPr>
          <p:spPr>
            <a:xfrm>
              <a:off x="9504131" y="4177121"/>
              <a:ext cx="25726" cy="27613"/>
            </a:xfrm>
            <a:custGeom>
              <a:avLst/>
              <a:gdLst>
                <a:gd name="connsiteX0" fmla="*/ 33802 w 33801"/>
                <a:gd name="connsiteY0" fmla="*/ 0 h 36280"/>
                <a:gd name="connsiteX1" fmla="*/ 27117 w 33801"/>
                <a:gd name="connsiteY1" fmla="*/ 6385 h 36280"/>
                <a:gd name="connsiteX2" fmla="*/ 0 w 33801"/>
                <a:gd name="connsiteY2" fmla="*/ 36281 h 36280"/>
                <a:gd name="connsiteX3" fmla="*/ 23436 w 33801"/>
                <a:gd name="connsiteY3" fmla="*/ 6009 h 36280"/>
                <a:gd name="connsiteX4" fmla="*/ 33802 w 33801"/>
                <a:gd name="connsiteY4" fmla="*/ 0 h 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" h="36280">
                  <a:moveTo>
                    <a:pt x="33802" y="0"/>
                  </a:moveTo>
                  <a:cubicBezTo>
                    <a:pt x="31623" y="1953"/>
                    <a:pt x="29445" y="4056"/>
                    <a:pt x="27117" y="6385"/>
                  </a:cubicBezTo>
                  <a:cubicBezTo>
                    <a:pt x="18328" y="15173"/>
                    <a:pt x="8713" y="25990"/>
                    <a:pt x="0" y="36281"/>
                  </a:cubicBezTo>
                  <a:cubicBezTo>
                    <a:pt x="4958" y="25464"/>
                    <a:pt x="12469" y="13596"/>
                    <a:pt x="23436" y="6009"/>
                  </a:cubicBezTo>
                  <a:cubicBezTo>
                    <a:pt x="27041" y="3531"/>
                    <a:pt x="30497" y="1653"/>
                    <a:pt x="33802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="" xmlns:a16="http://schemas.microsoft.com/office/drawing/2014/main" id="{78ED3F84-1DC0-4E0F-AD58-C70E59D2FA54}"/>
                </a:ext>
              </a:extLst>
            </p:cNvPr>
            <p:cNvSpPr/>
            <p:nvPr/>
          </p:nvSpPr>
          <p:spPr>
            <a:xfrm>
              <a:off x="9571077" y="4143505"/>
              <a:ext cx="15892" cy="13606"/>
            </a:xfrm>
            <a:custGeom>
              <a:avLst/>
              <a:gdLst>
                <a:gd name="connsiteX0" fmla="*/ 0 w 20881"/>
                <a:gd name="connsiteY0" fmla="*/ 17877 h 17877"/>
                <a:gd name="connsiteX1" fmla="*/ 20882 w 20881"/>
                <a:gd name="connsiteY1" fmla="*/ 0 h 17877"/>
                <a:gd name="connsiteX2" fmla="*/ 15023 w 20881"/>
                <a:gd name="connsiteY2" fmla="*/ 8037 h 17877"/>
                <a:gd name="connsiteX3" fmla="*/ 0 w 20881"/>
                <a:gd name="connsiteY3" fmla="*/ 17877 h 1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" h="17877">
                  <a:moveTo>
                    <a:pt x="0" y="17877"/>
                  </a:moveTo>
                  <a:cubicBezTo>
                    <a:pt x="6159" y="13220"/>
                    <a:pt x="13070" y="7436"/>
                    <a:pt x="20882" y="0"/>
                  </a:cubicBezTo>
                  <a:cubicBezTo>
                    <a:pt x="19981" y="1277"/>
                    <a:pt x="18178" y="3681"/>
                    <a:pt x="15023" y="8037"/>
                  </a:cubicBezTo>
                  <a:cubicBezTo>
                    <a:pt x="12319" y="11718"/>
                    <a:pt x="6385" y="15098"/>
                    <a:pt x="0" y="17877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="" xmlns:a16="http://schemas.microsoft.com/office/drawing/2014/main" id="{B472FC00-68EB-41C9-A3FF-D452280B8D8C}"/>
                </a:ext>
              </a:extLst>
            </p:cNvPr>
            <p:cNvSpPr/>
            <p:nvPr/>
          </p:nvSpPr>
          <p:spPr>
            <a:xfrm>
              <a:off x="9577537" y="4093882"/>
              <a:ext cx="55340" cy="142466"/>
            </a:xfrm>
            <a:custGeom>
              <a:avLst/>
              <a:gdLst>
                <a:gd name="connsiteX0" fmla="*/ 72712 w 72711"/>
                <a:gd name="connsiteY0" fmla="*/ 0 h 187186"/>
                <a:gd name="connsiteX1" fmla="*/ 28469 w 72711"/>
                <a:gd name="connsiteY1" fmla="*/ 76768 h 187186"/>
                <a:gd name="connsiteX2" fmla="*/ 12845 w 72711"/>
                <a:gd name="connsiteY2" fmla="*/ 178624 h 187186"/>
                <a:gd name="connsiteX3" fmla="*/ 16676 w 72711"/>
                <a:gd name="connsiteY3" fmla="*/ 187186 h 187186"/>
                <a:gd name="connsiteX4" fmla="*/ 76 w 72711"/>
                <a:gd name="connsiteY4" fmla="*/ 109217 h 187186"/>
                <a:gd name="connsiteX5" fmla="*/ 12545 w 72711"/>
                <a:gd name="connsiteY5" fmla="*/ 65049 h 187186"/>
                <a:gd name="connsiteX6" fmla="*/ 12545 w 72711"/>
                <a:gd name="connsiteY6" fmla="*/ 65049 h 187186"/>
                <a:gd name="connsiteX7" fmla="*/ 72712 w 72711"/>
                <a:gd name="connsiteY7" fmla="*/ 0 h 18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11" h="187186">
                  <a:moveTo>
                    <a:pt x="72712" y="0"/>
                  </a:moveTo>
                  <a:cubicBezTo>
                    <a:pt x="69932" y="4582"/>
                    <a:pt x="50778" y="36281"/>
                    <a:pt x="28469" y="76768"/>
                  </a:cubicBezTo>
                  <a:cubicBezTo>
                    <a:pt x="4282" y="120635"/>
                    <a:pt x="8413" y="157441"/>
                    <a:pt x="12845" y="178624"/>
                  </a:cubicBezTo>
                  <a:cubicBezTo>
                    <a:pt x="13671" y="182605"/>
                    <a:pt x="15023" y="185309"/>
                    <a:pt x="16676" y="187186"/>
                  </a:cubicBezTo>
                  <a:cubicBezTo>
                    <a:pt x="1353" y="178248"/>
                    <a:pt x="1277" y="134230"/>
                    <a:pt x="76" y="109217"/>
                  </a:cubicBezTo>
                  <a:cubicBezTo>
                    <a:pt x="-976" y="87133"/>
                    <a:pt x="9240" y="69932"/>
                    <a:pt x="12545" y="65049"/>
                  </a:cubicBezTo>
                  <a:lnTo>
                    <a:pt x="12545" y="65049"/>
                  </a:lnTo>
                  <a:cubicBezTo>
                    <a:pt x="54609" y="25464"/>
                    <a:pt x="70158" y="3681"/>
                    <a:pt x="72712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="" xmlns:a16="http://schemas.microsoft.com/office/drawing/2014/main" id="{50BAB3AC-1209-4467-81CA-6664F3324FE5}"/>
                </a:ext>
              </a:extLst>
            </p:cNvPr>
            <p:cNvSpPr/>
            <p:nvPr/>
          </p:nvSpPr>
          <p:spPr>
            <a:xfrm>
              <a:off x="9469258" y="4150309"/>
              <a:ext cx="107078" cy="81009"/>
            </a:xfrm>
            <a:custGeom>
              <a:avLst/>
              <a:gdLst>
                <a:gd name="connsiteX0" fmla="*/ 140690 w 140690"/>
                <a:gd name="connsiteY0" fmla="*/ 0 h 106437"/>
                <a:gd name="connsiteX1" fmla="*/ 119959 w 140690"/>
                <a:gd name="connsiteY1" fmla="*/ 14046 h 106437"/>
                <a:gd name="connsiteX2" fmla="*/ 111546 w 140690"/>
                <a:gd name="connsiteY2" fmla="*/ 16525 h 106437"/>
                <a:gd name="connsiteX3" fmla="*/ 79697 w 140690"/>
                <a:gd name="connsiteY3" fmla="*/ 35229 h 106437"/>
                <a:gd name="connsiteX4" fmla="*/ 73012 w 140690"/>
                <a:gd name="connsiteY4" fmla="*/ 41614 h 106437"/>
                <a:gd name="connsiteX5" fmla="*/ 45895 w 140690"/>
                <a:gd name="connsiteY5" fmla="*/ 71510 h 106437"/>
                <a:gd name="connsiteX6" fmla="*/ 17727 w 140690"/>
                <a:gd name="connsiteY6" fmla="*/ 106438 h 106437"/>
                <a:gd name="connsiteX7" fmla="*/ 8037 w 140690"/>
                <a:gd name="connsiteY7" fmla="*/ 71735 h 106437"/>
                <a:gd name="connsiteX8" fmla="*/ 0 w 140690"/>
                <a:gd name="connsiteY8" fmla="*/ 56336 h 106437"/>
                <a:gd name="connsiteX9" fmla="*/ 7812 w 140690"/>
                <a:gd name="connsiteY9" fmla="*/ 38008 h 106437"/>
                <a:gd name="connsiteX10" fmla="*/ 16976 w 140690"/>
                <a:gd name="connsiteY10" fmla="*/ 58214 h 106437"/>
                <a:gd name="connsiteX11" fmla="*/ 73312 w 140690"/>
                <a:gd name="connsiteY11" fmla="*/ 30872 h 106437"/>
                <a:gd name="connsiteX12" fmla="*/ 140690 w 140690"/>
                <a:gd name="connsiteY12" fmla="*/ 0 h 1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690" h="106437">
                  <a:moveTo>
                    <a:pt x="140690" y="0"/>
                  </a:moveTo>
                  <a:cubicBezTo>
                    <a:pt x="140014" y="451"/>
                    <a:pt x="131451" y="5483"/>
                    <a:pt x="119959" y="14046"/>
                  </a:cubicBezTo>
                  <a:cubicBezTo>
                    <a:pt x="115076" y="15624"/>
                    <a:pt x="111546" y="16525"/>
                    <a:pt x="111546" y="16525"/>
                  </a:cubicBezTo>
                  <a:cubicBezTo>
                    <a:pt x="111546" y="16525"/>
                    <a:pt x="99978" y="17051"/>
                    <a:pt x="79697" y="35229"/>
                  </a:cubicBezTo>
                  <a:cubicBezTo>
                    <a:pt x="77519" y="37182"/>
                    <a:pt x="75340" y="39285"/>
                    <a:pt x="73012" y="41614"/>
                  </a:cubicBezTo>
                  <a:cubicBezTo>
                    <a:pt x="64223" y="50402"/>
                    <a:pt x="54609" y="61219"/>
                    <a:pt x="45895" y="71510"/>
                  </a:cubicBezTo>
                  <a:cubicBezTo>
                    <a:pt x="30797" y="89462"/>
                    <a:pt x="18328" y="105687"/>
                    <a:pt x="17727" y="106438"/>
                  </a:cubicBezTo>
                  <a:cubicBezTo>
                    <a:pt x="18028" y="105762"/>
                    <a:pt x="23661" y="93669"/>
                    <a:pt x="8037" y="71735"/>
                  </a:cubicBezTo>
                  <a:cubicBezTo>
                    <a:pt x="3455" y="65350"/>
                    <a:pt x="1127" y="60318"/>
                    <a:pt x="0" y="56336"/>
                  </a:cubicBezTo>
                  <a:cubicBezTo>
                    <a:pt x="2404" y="45444"/>
                    <a:pt x="6610" y="39586"/>
                    <a:pt x="7812" y="38008"/>
                  </a:cubicBezTo>
                  <a:cubicBezTo>
                    <a:pt x="6685" y="39661"/>
                    <a:pt x="3305" y="46797"/>
                    <a:pt x="16976" y="58214"/>
                  </a:cubicBezTo>
                  <a:cubicBezTo>
                    <a:pt x="32825" y="71434"/>
                    <a:pt x="39135" y="56411"/>
                    <a:pt x="73312" y="30872"/>
                  </a:cubicBezTo>
                  <a:cubicBezTo>
                    <a:pt x="106588" y="6159"/>
                    <a:pt x="139038" y="300"/>
                    <a:pt x="140690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="" xmlns:a16="http://schemas.microsoft.com/office/drawing/2014/main" id="{A4E6EF25-221D-4FD1-A59F-3198D349C5B1}"/>
                </a:ext>
              </a:extLst>
            </p:cNvPr>
            <p:cNvSpPr/>
            <p:nvPr/>
          </p:nvSpPr>
          <p:spPr>
            <a:xfrm>
              <a:off x="9474061" y="4064145"/>
              <a:ext cx="15255" cy="53405"/>
            </a:xfrm>
            <a:custGeom>
              <a:avLst/>
              <a:gdLst>
                <a:gd name="connsiteX0" fmla="*/ 0 w 20043"/>
                <a:gd name="connsiteY0" fmla="*/ 70170 h 70169"/>
                <a:gd name="connsiteX1" fmla="*/ 9690 w 20043"/>
                <a:gd name="connsiteY1" fmla="*/ 20369 h 70169"/>
                <a:gd name="connsiteX2" fmla="*/ 19079 w 20043"/>
                <a:gd name="connsiteY2" fmla="*/ 15411 h 70169"/>
                <a:gd name="connsiteX3" fmla="*/ 0 w 20043"/>
                <a:gd name="connsiteY3" fmla="*/ 70170 h 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3" h="70169">
                  <a:moveTo>
                    <a:pt x="0" y="70170"/>
                  </a:moveTo>
                  <a:cubicBezTo>
                    <a:pt x="0" y="70170"/>
                    <a:pt x="11192" y="40424"/>
                    <a:pt x="9690" y="20369"/>
                  </a:cubicBezTo>
                  <a:cubicBezTo>
                    <a:pt x="8188" y="313"/>
                    <a:pt x="24037" y="-10879"/>
                    <a:pt x="19079" y="15411"/>
                  </a:cubicBezTo>
                  <a:cubicBezTo>
                    <a:pt x="14122" y="41626"/>
                    <a:pt x="0" y="70170"/>
                    <a:pt x="0" y="7017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="" xmlns:a16="http://schemas.microsoft.com/office/drawing/2014/main" id="{C6563280-3518-4955-8655-FFBEB5F03982}"/>
                </a:ext>
              </a:extLst>
            </p:cNvPr>
            <p:cNvSpPr/>
            <p:nvPr/>
          </p:nvSpPr>
          <p:spPr>
            <a:xfrm>
              <a:off x="9463072" y="4080161"/>
              <a:ext cx="41072" cy="101941"/>
            </a:xfrm>
            <a:custGeom>
              <a:avLst/>
              <a:gdLst>
                <a:gd name="connsiteX0" fmla="*/ 53948 w 53965"/>
                <a:gd name="connsiteY0" fmla="*/ 0 h 133940"/>
                <a:gd name="connsiteX1" fmla="*/ 34493 w 53965"/>
                <a:gd name="connsiteY1" fmla="*/ 77369 h 133940"/>
                <a:gd name="connsiteX2" fmla="*/ 22400 w 53965"/>
                <a:gd name="connsiteY2" fmla="*/ 111696 h 133940"/>
                <a:gd name="connsiteX3" fmla="*/ 8128 w 53965"/>
                <a:gd name="connsiteY3" fmla="*/ 133404 h 133940"/>
                <a:gd name="connsiteX4" fmla="*/ 2795 w 53965"/>
                <a:gd name="connsiteY4" fmla="*/ 130926 h 133940"/>
                <a:gd name="connsiteX5" fmla="*/ 91 w 53965"/>
                <a:gd name="connsiteY5" fmla="*/ 113875 h 133940"/>
                <a:gd name="connsiteX6" fmla="*/ 466 w 53965"/>
                <a:gd name="connsiteY6" fmla="*/ 108992 h 133940"/>
                <a:gd name="connsiteX7" fmla="*/ 16992 w 53965"/>
                <a:gd name="connsiteY7" fmla="*/ 105161 h 133940"/>
                <a:gd name="connsiteX8" fmla="*/ 40503 w 53965"/>
                <a:gd name="connsiteY8" fmla="*/ 37933 h 133940"/>
                <a:gd name="connsiteX9" fmla="*/ 53948 w 53965"/>
                <a:gd name="connsiteY9" fmla="*/ 0 h 13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65" h="133940">
                  <a:moveTo>
                    <a:pt x="53948" y="0"/>
                  </a:moveTo>
                  <a:cubicBezTo>
                    <a:pt x="54474" y="25314"/>
                    <a:pt x="43207" y="53031"/>
                    <a:pt x="34493" y="77369"/>
                  </a:cubicBezTo>
                  <a:cubicBezTo>
                    <a:pt x="25780" y="101706"/>
                    <a:pt x="29085" y="102457"/>
                    <a:pt x="22400" y="111696"/>
                  </a:cubicBezTo>
                  <a:cubicBezTo>
                    <a:pt x="15715" y="120935"/>
                    <a:pt x="8128" y="133404"/>
                    <a:pt x="8128" y="133404"/>
                  </a:cubicBezTo>
                  <a:cubicBezTo>
                    <a:pt x="8128" y="133404"/>
                    <a:pt x="7001" y="135658"/>
                    <a:pt x="2795" y="130926"/>
                  </a:cubicBezTo>
                  <a:cubicBezTo>
                    <a:pt x="917" y="127771"/>
                    <a:pt x="-360" y="122513"/>
                    <a:pt x="91" y="113875"/>
                  </a:cubicBezTo>
                  <a:cubicBezTo>
                    <a:pt x="166" y="112297"/>
                    <a:pt x="316" y="110645"/>
                    <a:pt x="466" y="108992"/>
                  </a:cubicBezTo>
                  <a:cubicBezTo>
                    <a:pt x="5123" y="112673"/>
                    <a:pt x="11583" y="112447"/>
                    <a:pt x="16992" y="105161"/>
                  </a:cubicBezTo>
                  <a:cubicBezTo>
                    <a:pt x="25630" y="93518"/>
                    <a:pt x="39526" y="68730"/>
                    <a:pt x="40503" y="37933"/>
                  </a:cubicBezTo>
                  <a:cubicBezTo>
                    <a:pt x="41479" y="7211"/>
                    <a:pt x="53948" y="0"/>
                    <a:pt x="53948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="" xmlns:a16="http://schemas.microsoft.com/office/drawing/2014/main" id="{0DFECB1C-9DB8-4EC7-A7A1-F93037F880DD}"/>
                </a:ext>
              </a:extLst>
            </p:cNvPr>
            <p:cNvSpPr/>
            <p:nvPr/>
          </p:nvSpPr>
          <p:spPr>
            <a:xfrm>
              <a:off x="9479091" y="4104120"/>
              <a:ext cx="59342" cy="60996"/>
            </a:xfrm>
            <a:custGeom>
              <a:avLst/>
              <a:gdLst>
                <a:gd name="connsiteX0" fmla="*/ 77969 w 77969"/>
                <a:gd name="connsiteY0" fmla="*/ 6605 h 80142"/>
                <a:gd name="connsiteX1" fmla="*/ 37332 w 77969"/>
                <a:gd name="connsiteY1" fmla="*/ 46491 h 80142"/>
                <a:gd name="connsiteX2" fmla="*/ 0 w 77969"/>
                <a:gd name="connsiteY2" fmla="*/ 80143 h 80142"/>
                <a:gd name="connsiteX3" fmla="*/ 42966 w 77969"/>
                <a:gd name="connsiteY3" fmla="*/ 35449 h 80142"/>
                <a:gd name="connsiteX4" fmla="*/ 77969 w 77969"/>
                <a:gd name="connsiteY4" fmla="*/ 6605 h 8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9" h="80142">
                  <a:moveTo>
                    <a:pt x="77969" y="6605"/>
                  </a:moveTo>
                  <a:cubicBezTo>
                    <a:pt x="77969" y="6605"/>
                    <a:pt x="74214" y="14192"/>
                    <a:pt x="37332" y="46491"/>
                  </a:cubicBezTo>
                  <a:cubicBezTo>
                    <a:pt x="526" y="78866"/>
                    <a:pt x="0" y="80143"/>
                    <a:pt x="0" y="80143"/>
                  </a:cubicBezTo>
                  <a:cubicBezTo>
                    <a:pt x="0" y="80143"/>
                    <a:pt x="18629" y="56256"/>
                    <a:pt x="42966" y="35449"/>
                  </a:cubicBezTo>
                  <a:cubicBezTo>
                    <a:pt x="67378" y="14642"/>
                    <a:pt x="66176" y="-12774"/>
                    <a:pt x="77969" y="6605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="" xmlns:a16="http://schemas.microsoft.com/office/drawing/2014/main" id="{21FD6401-459B-4E7E-AAC0-24DBA3A06128}"/>
                </a:ext>
              </a:extLst>
            </p:cNvPr>
            <p:cNvSpPr/>
            <p:nvPr/>
          </p:nvSpPr>
          <p:spPr>
            <a:xfrm>
              <a:off x="9687360" y="4032539"/>
              <a:ext cx="56" cy="265"/>
            </a:xfrm>
            <a:custGeom>
              <a:avLst/>
              <a:gdLst>
                <a:gd name="connsiteX0" fmla="*/ 75 w 74"/>
                <a:gd name="connsiteY0" fmla="*/ 0 h 348"/>
                <a:gd name="connsiteX1" fmla="*/ 0 w 74"/>
                <a:gd name="connsiteY1" fmla="*/ 300 h 348"/>
                <a:gd name="connsiteX2" fmla="*/ 75 w 74"/>
                <a:gd name="connsiteY2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" h="348">
                  <a:moveTo>
                    <a:pt x="75" y="0"/>
                  </a:moveTo>
                  <a:cubicBezTo>
                    <a:pt x="75" y="526"/>
                    <a:pt x="0" y="300"/>
                    <a:pt x="0" y="300"/>
                  </a:cubicBezTo>
                  <a:cubicBezTo>
                    <a:pt x="0" y="300"/>
                    <a:pt x="0" y="225"/>
                    <a:pt x="75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="" xmlns:a16="http://schemas.microsoft.com/office/drawing/2014/main" id="{7F464E29-5162-4D35-80B2-70C2F447E9EF}"/>
                </a:ext>
              </a:extLst>
            </p:cNvPr>
            <p:cNvSpPr/>
            <p:nvPr/>
          </p:nvSpPr>
          <p:spPr>
            <a:xfrm>
              <a:off x="9556671" y="3741088"/>
              <a:ext cx="88670" cy="97359"/>
            </a:xfrm>
            <a:custGeom>
              <a:avLst/>
              <a:gdLst>
                <a:gd name="connsiteX0" fmla="*/ 116503 w 116503"/>
                <a:gd name="connsiteY0" fmla="*/ 31849 h 127920"/>
                <a:gd name="connsiteX1" fmla="*/ 29445 w 116503"/>
                <a:gd name="connsiteY1" fmla="*/ 63547 h 127920"/>
                <a:gd name="connsiteX2" fmla="*/ 4282 w 116503"/>
                <a:gd name="connsiteY2" fmla="*/ 127921 h 127920"/>
                <a:gd name="connsiteX3" fmla="*/ 3080 w 116503"/>
                <a:gd name="connsiteY3" fmla="*/ 49350 h 127920"/>
                <a:gd name="connsiteX4" fmla="*/ 0 w 116503"/>
                <a:gd name="connsiteY4" fmla="*/ 0 h 127920"/>
                <a:gd name="connsiteX5" fmla="*/ 116503 w 116503"/>
                <a:gd name="connsiteY5" fmla="*/ 31849 h 1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03" h="127920">
                  <a:moveTo>
                    <a:pt x="116503" y="31849"/>
                  </a:moveTo>
                  <a:cubicBezTo>
                    <a:pt x="89763" y="31774"/>
                    <a:pt x="48074" y="36280"/>
                    <a:pt x="29445" y="63547"/>
                  </a:cubicBezTo>
                  <a:cubicBezTo>
                    <a:pt x="18028" y="80223"/>
                    <a:pt x="9915" y="104560"/>
                    <a:pt x="4282" y="127921"/>
                  </a:cubicBezTo>
                  <a:cubicBezTo>
                    <a:pt x="4807" y="99227"/>
                    <a:pt x="4056" y="71509"/>
                    <a:pt x="3080" y="49350"/>
                  </a:cubicBezTo>
                  <a:cubicBezTo>
                    <a:pt x="1803" y="19830"/>
                    <a:pt x="0" y="0"/>
                    <a:pt x="0" y="0"/>
                  </a:cubicBezTo>
                  <a:cubicBezTo>
                    <a:pt x="55360" y="21182"/>
                    <a:pt x="93894" y="28995"/>
                    <a:pt x="116503" y="31849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="" xmlns:a16="http://schemas.microsoft.com/office/drawing/2014/main" id="{BD5EC642-AFBD-4CA3-BDAC-85709330EEE7}"/>
                </a:ext>
              </a:extLst>
            </p:cNvPr>
            <p:cNvSpPr/>
            <p:nvPr/>
          </p:nvSpPr>
          <p:spPr>
            <a:xfrm>
              <a:off x="9904431" y="2269771"/>
              <a:ext cx="25584" cy="34753"/>
            </a:xfrm>
            <a:custGeom>
              <a:avLst/>
              <a:gdLst>
                <a:gd name="connsiteX0" fmla="*/ 13223 w 33615"/>
                <a:gd name="connsiteY0" fmla="*/ 1 h 45662"/>
                <a:gd name="connsiteX1" fmla="*/ 78 w 33615"/>
                <a:gd name="connsiteY1" fmla="*/ 7662 h 45662"/>
                <a:gd name="connsiteX2" fmla="*/ 17280 w 33615"/>
                <a:gd name="connsiteY2" fmla="*/ 45445 h 45662"/>
                <a:gd name="connsiteX3" fmla="*/ 29824 w 33615"/>
                <a:gd name="connsiteY3" fmla="*/ 15549 h 45662"/>
                <a:gd name="connsiteX4" fmla="*/ 13223 w 33615"/>
                <a:gd name="connsiteY4" fmla="*/ 1 h 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15" h="45662">
                  <a:moveTo>
                    <a:pt x="13223" y="1"/>
                  </a:moveTo>
                  <a:cubicBezTo>
                    <a:pt x="13223" y="1"/>
                    <a:pt x="529" y="-225"/>
                    <a:pt x="78" y="7662"/>
                  </a:cubicBezTo>
                  <a:cubicBezTo>
                    <a:pt x="-372" y="15474"/>
                    <a:pt x="604" y="43042"/>
                    <a:pt x="17280" y="45445"/>
                  </a:cubicBezTo>
                  <a:cubicBezTo>
                    <a:pt x="33955" y="47849"/>
                    <a:pt x="37335" y="29821"/>
                    <a:pt x="29824" y="15549"/>
                  </a:cubicBezTo>
                  <a:cubicBezTo>
                    <a:pt x="22387" y="1202"/>
                    <a:pt x="13223" y="1"/>
                    <a:pt x="13223" y="1"/>
                  </a:cubicBezTo>
                  <a:close/>
                </a:path>
              </a:pathLst>
            </a:custGeom>
            <a:solidFill>
              <a:schemeClr val="accent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="" xmlns:a16="http://schemas.microsoft.com/office/drawing/2014/main" id="{283CA2B6-E302-4F3F-9BFE-486A6AE064ED}"/>
                </a:ext>
              </a:extLst>
            </p:cNvPr>
            <p:cNvSpPr/>
            <p:nvPr/>
          </p:nvSpPr>
          <p:spPr>
            <a:xfrm>
              <a:off x="9904084" y="2269758"/>
              <a:ext cx="19215" cy="32739"/>
            </a:xfrm>
            <a:custGeom>
              <a:avLst/>
              <a:gdLst>
                <a:gd name="connsiteX0" fmla="*/ 10900 w 25247"/>
                <a:gd name="connsiteY0" fmla="*/ 18 h 43016"/>
                <a:gd name="connsiteX1" fmla="*/ 17210 w 25247"/>
                <a:gd name="connsiteY1" fmla="*/ 19322 h 43016"/>
                <a:gd name="connsiteX2" fmla="*/ 25247 w 25247"/>
                <a:gd name="connsiteY2" fmla="*/ 42608 h 43016"/>
                <a:gd name="connsiteX3" fmla="*/ 13454 w 25247"/>
                <a:gd name="connsiteY3" fmla="*/ 39378 h 43016"/>
                <a:gd name="connsiteX4" fmla="*/ 459 w 25247"/>
                <a:gd name="connsiteY4" fmla="*/ 7604 h 43016"/>
                <a:gd name="connsiteX5" fmla="*/ 10900 w 25247"/>
                <a:gd name="connsiteY5" fmla="*/ 18 h 4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7" h="43016">
                  <a:moveTo>
                    <a:pt x="10900" y="18"/>
                  </a:moveTo>
                  <a:cubicBezTo>
                    <a:pt x="10900" y="18"/>
                    <a:pt x="10449" y="3322"/>
                    <a:pt x="17210" y="19322"/>
                  </a:cubicBezTo>
                  <a:cubicBezTo>
                    <a:pt x="23970" y="35322"/>
                    <a:pt x="25247" y="42608"/>
                    <a:pt x="25247" y="42608"/>
                  </a:cubicBezTo>
                  <a:cubicBezTo>
                    <a:pt x="25247" y="42608"/>
                    <a:pt x="23294" y="44711"/>
                    <a:pt x="13454" y="39378"/>
                  </a:cubicBezTo>
                  <a:cubicBezTo>
                    <a:pt x="3614" y="34044"/>
                    <a:pt x="-1644" y="16017"/>
                    <a:pt x="459" y="7604"/>
                  </a:cubicBezTo>
                  <a:cubicBezTo>
                    <a:pt x="2637" y="-734"/>
                    <a:pt x="10900" y="18"/>
                    <a:pt x="10900" y="18"/>
                  </a:cubicBezTo>
                  <a:close/>
                </a:path>
              </a:pathLst>
            </a:custGeom>
            <a:solidFill>
              <a:srgbClr val="0491B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="" xmlns:a16="http://schemas.microsoft.com/office/drawing/2014/main" id="{517211CB-2740-4C85-A293-2FB1732E8A61}"/>
                </a:ext>
              </a:extLst>
            </p:cNvPr>
            <p:cNvSpPr/>
            <p:nvPr/>
          </p:nvSpPr>
          <p:spPr>
            <a:xfrm>
              <a:off x="9517052" y="1882961"/>
              <a:ext cx="565121" cy="1256531"/>
            </a:xfrm>
            <a:custGeom>
              <a:avLst/>
              <a:gdLst>
                <a:gd name="connsiteX0" fmla="*/ 742512 w 742511"/>
                <a:gd name="connsiteY0" fmla="*/ 131302 h 1650953"/>
                <a:gd name="connsiteX1" fmla="*/ 660336 w 742511"/>
                <a:gd name="connsiteY1" fmla="*/ 212727 h 1650953"/>
                <a:gd name="connsiteX2" fmla="*/ 605577 w 742511"/>
                <a:gd name="connsiteY2" fmla="*/ 335991 h 1650953"/>
                <a:gd name="connsiteX3" fmla="*/ 582517 w 742511"/>
                <a:gd name="connsiteY3" fmla="*/ 410955 h 1650953"/>
                <a:gd name="connsiteX4" fmla="*/ 540678 w 742511"/>
                <a:gd name="connsiteY4" fmla="*/ 377830 h 1650953"/>
                <a:gd name="connsiteX5" fmla="*/ 467140 w 742511"/>
                <a:gd name="connsiteY5" fmla="*/ 395857 h 1650953"/>
                <a:gd name="connsiteX6" fmla="*/ 498839 w 742511"/>
                <a:gd name="connsiteY6" fmla="*/ 486671 h 1650953"/>
                <a:gd name="connsiteX7" fmla="*/ 524077 w 742511"/>
                <a:gd name="connsiteY7" fmla="*/ 512661 h 1650953"/>
                <a:gd name="connsiteX8" fmla="*/ 495984 w 742511"/>
                <a:gd name="connsiteY8" fmla="*/ 512661 h 1650953"/>
                <a:gd name="connsiteX9" fmla="*/ 428907 w 742511"/>
                <a:gd name="connsiteY9" fmla="*/ 731096 h 1650953"/>
                <a:gd name="connsiteX10" fmla="*/ 232105 w 742511"/>
                <a:gd name="connsiteY10" fmla="*/ 992796 h 1650953"/>
                <a:gd name="connsiteX11" fmla="*/ 118231 w 742511"/>
                <a:gd name="connsiteY11" fmla="*/ 1423881 h 1650953"/>
                <a:gd name="connsiteX12" fmla="*/ 153535 w 742511"/>
                <a:gd name="connsiteY12" fmla="*/ 1536328 h 1650953"/>
                <a:gd name="connsiteX13" fmla="*/ 104485 w 742511"/>
                <a:gd name="connsiteY13" fmla="*/ 1390004 h 1650953"/>
                <a:gd name="connsiteX14" fmla="*/ 104485 w 742511"/>
                <a:gd name="connsiteY14" fmla="*/ 1282590 h 1650953"/>
                <a:gd name="connsiteX15" fmla="*/ 85706 w 742511"/>
                <a:gd name="connsiteY15" fmla="*/ 1486602 h 1650953"/>
                <a:gd name="connsiteX16" fmla="*/ 111696 w 742511"/>
                <a:gd name="connsiteY16" fmla="*/ 1650954 h 1650953"/>
                <a:gd name="connsiteX17" fmla="*/ 17952 w 742511"/>
                <a:gd name="connsiteY17" fmla="*/ 1291228 h 1650953"/>
                <a:gd name="connsiteX18" fmla="*/ 72035 w 742511"/>
                <a:gd name="connsiteY18" fmla="*/ 962525 h 1650953"/>
                <a:gd name="connsiteX19" fmla="*/ 28093 w 742511"/>
                <a:gd name="connsiteY19" fmla="*/ 1198236 h 1650953"/>
                <a:gd name="connsiteX20" fmla="*/ 0 w 742511"/>
                <a:gd name="connsiteY20" fmla="*/ 1296261 h 1650953"/>
                <a:gd name="connsiteX21" fmla="*/ 29520 w 742511"/>
                <a:gd name="connsiteY21" fmla="*/ 1087216 h 1650953"/>
                <a:gd name="connsiteX22" fmla="*/ 75641 w 742511"/>
                <a:gd name="connsiteY22" fmla="*/ 789460 h 1650953"/>
                <a:gd name="connsiteX23" fmla="*/ 26591 w 742511"/>
                <a:gd name="connsiteY23" fmla="*/ 1004289 h 1650953"/>
                <a:gd name="connsiteX24" fmla="*/ 11417 w 742511"/>
                <a:gd name="connsiteY24" fmla="*/ 1113882 h 1650953"/>
                <a:gd name="connsiteX25" fmla="*/ 56862 w 742511"/>
                <a:gd name="connsiteY25" fmla="*/ 767151 h 1650953"/>
                <a:gd name="connsiteX26" fmla="*/ 127545 w 742511"/>
                <a:gd name="connsiteY26" fmla="*/ 491028 h 1650953"/>
                <a:gd name="connsiteX27" fmla="*/ 63397 w 742511"/>
                <a:gd name="connsiteY27" fmla="*/ 706608 h 1650953"/>
                <a:gd name="connsiteX28" fmla="*/ 22309 w 742511"/>
                <a:gd name="connsiteY28" fmla="*/ 808990 h 1650953"/>
                <a:gd name="connsiteX29" fmla="*/ 105912 w 742511"/>
                <a:gd name="connsiteY29" fmla="*/ 519196 h 1650953"/>
                <a:gd name="connsiteX30" fmla="*/ 338018 w 742511"/>
                <a:gd name="connsiteY30" fmla="*/ 41990 h 1650953"/>
                <a:gd name="connsiteX31" fmla="*/ 742512 w 742511"/>
                <a:gd name="connsiteY31" fmla="*/ 131302 h 165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2511" h="1650953">
                  <a:moveTo>
                    <a:pt x="742512" y="131302"/>
                  </a:moveTo>
                  <a:cubicBezTo>
                    <a:pt x="742512" y="131302"/>
                    <a:pt x="681218" y="129875"/>
                    <a:pt x="660336" y="212727"/>
                  </a:cubicBezTo>
                  <a:cubicBezTo>
                    <a:pt x="639454" y="295579"/>
                    <a:pt x="636525" y="291297"/>
                    <a:pt x="605577" y="335991"/>
                  </a:cubicBezTo>
                  <a:cubicBezTo>
                    <a:pt x="574555" y="380684"/>
                    <a:pt x="582517" y="410955"/>
                    <a:pt x="582517" y="410955"/>
                  </a:cubicBezTo>
                  <a:cubicBezTo>
                    <a:pt x="582517" y="410955"/>
                    <a:pt x="563062" y="418918"/>
                    <a:pt x="540678" y="377830"/>
                  </a:cubicBezTo>
                  <a:cubicBezTo>
                    <a:pt x="518294" y="336742"/>
                    <a:pt x="470746" y="334563"/>
                    <a:pt x="467140" y="395857"/>
                  </a:cubicBezTo>
                  <a:cubicBezTo>
                    <a:pt x="463535" y="457151"/>
                    <a:pt x="475778" y="472249"/>
                    <a:pt x="498839" y="486671"/>
                  </a:cubicBezTo>
                  <a:cubicBezTo>
                    <a:pt x="521899" y="501093"/>
                    <a:pt x="524077" y="512661"/>
                    <a:pt x="524077" y="512661"/>
                  </a:cubicBezTo>
                  <a:cubicBezTo>
                    <a:pt x="524077" y="512661"/>
                    <a:pt x="506050" y="507628"/>
                    <a:pt x="495984" y="512661"/>
                  </a:cubicBezTo>
                  <a:cubicBezTo>
                    <a:pt x="485919" y="517694"/>
                    <a:pt x="485168" y="642460"/>
                    <a:pt x="428907" y="731096"/>
                  </a:cubicBezTo>
                  <a:cubicBezTo>
                    <a:pt x="372645" y="819731"/>
                    <a:pt x="343125" y="778643"/>
                    <a:pt x="232105" y="992796"/>
                  </a:cubicBezTo>
                  <a:cubicBezTo>
                    <a:pt x="121085" y="1206874"/>
                    <a:pt x="115302" y="1330889"/>
                    <a:pt x="118231" y="1423881"/>
                  </a:cubicBezTo>
                  <a:cubicBezTo>
                    <a:pt x="121085" y="1516874"/>
                    <a:pt x="153535" y="1536328"/>
                    <a:pt x="153535" y="1536328"/>
                  </a:cubicBezTo>
                  <a:cubicBezTo>
                    <a:pt x="153535" y="1536328"/>
                    <a:pt x="105987" y="1489457"/>
                    <a:pt x="104485" y="1390004"/>
                  </a:cubicBezTo>
                  <a:cubicBezTo>
                    <a:pt x="103058" y="1290552"/>
                    <a:pt x="104485" y="1282590"/>
                    <a:pt x="104485" y="1282590"/>
                  </a:cubicBezTo>
                  <a:cubicBezTo>
                    <a:pt x="104485" y="1282590"/>
                    <a:pt x="110945" y="1383544"/>
                    <a:pt x="85706" y="1486602"/>
                  </a:cubicBezTo>
                  <a:cubicBezTo>
                    <a:pt x="60467" y="1589660"/>
                    <a:pt x="111696" y="1650954"/>
                    <a:pt x="111696" y="1650954"/>
                  </a:cubicBezTo>
                  <a:cubicBezTo>
                    <a:pt x="111696" y="1650954"/>
                    <a:pt x="-27417" y="1542112"/>
                    <a:pt x="17952" y="1291228"/>
                  </a:cubicBezTo>
                  <a:cubicBezTo>
                    <a:pt x="63397" y="1040344"/>
                    <a:pt x="72035" y="962525"/>
                    <a:pt x="72035" y="962525"/>
                  </a:cubicBezTo>
                  <a:cubicBezTo>
                    <a:pt x="72035" y="962525"/>
                    <a:pt x="56186" y="1100211"/>
                    <a:pt x="28093" y="1198236"/>
                  </a:cubicBezTo>
                  <a:cubicBezTo>
                    <a:pt x="0" y="1296261"/>
                    <a:pt x="0" y="1296261"/>
                    <a:pt x="0" y="1296261"/>
                  </a:cubicBezTo>
                  <a:cubicBezTo>
                    <a:pt x="0" y="1296261"/>
                    <a:pt x="20882" y="1270271"/>
                    <a:pt x="29520" y="1087216"/>
                  </a:cubicBezTo>
                  <a:cubicBezTo>
                    <a:pt x="38158" y="904085"/>
                    <a:pt x="75641" y="789460"/>
                    <a:pt x="75641" y="789460"/>
                  </a:cubicBezTo>
                  <a:cubicBezTo>
                    <a:pt x="75641" y="789460"/>
                    <a:pt x="41764" y="894696"/>
                    <a:pt x="26591" y="1004289"/>
                  </a:cubicBezTo>
                  <a:cubicBezTo>
                    <a:pt x="11417" y="1113882"/>
                    <a:pt x="11417" y="1113882"/>
                    <a:pt x="11417" y="1113882"/>
                  </a:cubicBezTo>
                  <a:cubicBezTo>
                    <a:pt x="11417" y="1113882"/>
                    <a:pt x="-3005" y="976196"/>
                    <a:pt x="56862" y="767151"/>
                  </a:cubicBezTo>
                  <a:cubicBezTo>
                    <a:pt x="116729" y="558106"/>
                    <a:pt x="127545" y="491028"/>
                    <a:pt x="127545" y="491028"/>
                  </a:cubicBezTo>
                  <a:cubicBezTo>
                    <a:pt x="127545" y="491028"/>
                    <a:pt x="104485" y="604226"/>
                    <a:pt x="63397" y="706608"/>
                  </a:cubicBezTo>
                  <a:cubicBezTo>
                    <a:pt x="22309" y="808990"/>
                    <a:pt x="22309" y="808990"/>
                    <a:pt x="22309" y="808990"/>
                  </a:cubicBezTo>
                  <a:cubicBezTo>
                    <a:pt x="22309" y="808990"/>
                    <a:pt x="61970" y="724636"/>
                    <a:pt x="105912" y="519196"/>
                  </a:cubicBezTo>
                  <a:cubicBezTo>
                    <a:pt x="149854" y="313757"/>
                    <a:pt x="249382" y="116204"/>
                    <a:pt x="338018" y="41990"/>
                  </a:cubicBezTo>
                  <a:cubicBezTo>
                    <a:pt x="426653" y="-32223"/>
                    <a:pt x="715846" y="-11416"/>
                    <a:pt x="742512" y="13130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51E3E3-E5FA-4C59-B0F5-C8284F304CE1}"/>
              </a:ext>
            </a:extLst>
          </p:cNvPr>
          <p:cNvGrpSpPr/>
          <p:nvPr/>
        </p:nvGrpSpPr>
        <p:grpSpPr>
          <a:xfrm>
            <a:off x="885303" y="2548582"/>
            <a:ext cx="2219638" cy="971480"/>
            <a:chOff x="885303" y="2548582"/>
            <a:chExt cx="2219638" cy="971480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7F9B2E7-CA5D-4180-96E8-118C47211B04}"/>
                </a:ext>
              </a:extLst>
            </p:cNvPr>
            <p:cNvSpPr txBox="1"/>
            <p:nvPr/>
          </p:nvSpPr>
          <p:spPr>
            <a:xfrm flipH="1">
              <a:off x="885303" y="3027619"/>
              <a:ext cx="2219638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à partir de 900tnd peut être ajusté par demande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="" xmlns:a16="http://schemas.microsoft.com/office/drawing/2014/main" id="{16D9B167-4F33-4D92-9580-973ABCF0D7F7}"/>
                </a:ext>
              </a:extLst>
            </p:cNvPr>
            <p:cNvSpPr txBox="1"/>
            <p:nvPr/>
          </p:nvSpPr>
          <p:spPr>
            <a:xfrm flipH="1">
              <a:off x="947144" y="2548582"/>
              <a:ext cx="1741903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6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première classenomique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="" xmlns:a16="http://schemas.microsoft.com/office/drawing/2014/main" id="{4C719E6B-CEB4-4926-8E5D-DA1F0CD58215}"/>
              </a:ext>
            </a:extLst>
          </p:cNvPr>
          <p:cNvGrpSpPr/>
          <p:nvPr/>
        </p:nvGrpSpPr>
        <p:grpSpPr>
          <a:xfrm>
            <a:off x="3900110" y="2615248"/>
            <a:ext cx="2219638" cy="846374"/>
            <a:chOff x="905408" y="2628731"/>
            <a:chExt cx="2219638" cy="846374"/>
          </a:xfrm>
        </p:grpSpPr>
        <p:sp>
          <p:nvSpPr>
            <p:cNvPr id="480" name="TextBox 479">
              <a:extLst>
                <a:ext uri="{FF2B5EF4-FFF2-40B4-BE49-F238E27FC236}">
                  <a16:creationId xmlns="" xmlns:a16="http://schemas.microsoft.com/office/drawing/2014/main" id="{CBDC2A6F-A409-46BE-AA77-6D0C289CDE7F}"/>
                </a:ext>
              </a:extLst>
            </p:cNvPr>
            <p:cNvSpPr txBox="1"/>
            <p:nvPr/>
          </p:nvSpPr>
          <p:spPr>
            <a:xfrm flipH="1">
              <a:off x="905408" y="2982662"/>
              <a:ext cx="2219638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à partir de 1600tnd peut être ajusté par demande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="" xmlns:a16="http://schemas.microsoft.com/office/drawing/2014/main" id="{E9ACE4E0-83BA-4314-AA92-63F960BA0EA1}"/>
                </a:ext>
              </a:extLst>
            </p:cNvPr>
            <p:cNvSpPr txBox="1"/>
            <p:nvPr/>
          </p:nvSpPr>
          <p:spPr>
            <a:xfrm flipH="1">
              <a:off x="910860" y="2628731"/>
              <a:ext cx="200040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6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première classe(VIP)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9964" y="4331488"/>
            <a:ext cx="610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 Black" panose="020B0A04020102020204" pitchFamily="34" charset="0"/>
              </a:rPr>
              <a:t>VOUS NE LE REGRETTEREZ </a:t>
            </a:r>
            <a:r>
              <a:rPr lang="fr-FR" sz="2400" dirty="0" smtClean="0">
                <a:latin typeface="Arial Black" panose="020B0A04020102020204" pitchFamily="34" charset="0"/>
              </a:rPr>
              <a:t>PAS!!!!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9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3"/>
    </mc:Choice>
    <mc:Fallback xmlns="">
      <p:transition spd="slow" advTm="5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0" animBg="1"/>
      <p:bldP spid="47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: Shape 160">
            <a:extLst>
              <a:ext uri="{FF2B5EF4-FFF2-40B4-BE49-F238E27FC236}">
                <a16:creationId xmlns="" xmlns:a16="http://schemas.microsoft.com/office/drawing/2014/main" id="{AB89D131-7D4A-4AC5-8F30-FCF339CAEBEE}"/>
              </a:ext>
            </a:extLst>
          </p:cNvPr>
          <p:cNvSpPr/>
          <p:nvPr/>
        </p:nvSpPr>
        <p:spPr>
          <a:xfrm rot="5400000">
            <a:off x="6062209" y="-1929999"/>
            <a:ext cx="1529040" cy="10717999"/>
          </a:xfrm>
          <a:custGeom>
            <a:avLst/>
            <a:gdLst>
              <a:gd name="connsiteX0" fmla="*/ 0 w 1656184"/>
              <a:gd name="connsiteY0" fmla="*/ 736082 h 10385154"/>
              <a:gd name="connsiteX1" fmla="*/ 828092 w 1656184"/>
              <a:gd name="connsiteY1" fmla="*/ 0 h 10385154"/>
              <a:gd name="connsiteX2" fmla="*/ 1656184 w 1656184"/>
              <a:gd name="connsiteY2" fmla="*/ 736082 h 10385154"/>
              <a:gd name="connsiteX3" fmla="*/ 1413081 w 1656184"/>
              <a:gd name="connsiteY3" fmla="*/ 736082 h 10385154"/>
              <a:gd name="connsiteX4" fmla="*/ 1413081 w 1656184"/>
              <a:gd name="connsiteY4" fmla="*/ 10385154 h 10385154"/>
              <a:gd name="connsiteX5" fmla="*/ 828092 w 1656184"/>
              <a:gd name="connsiteY5" fmla="*/ 10088401 h 10385154"/>
              <a:gd name="connsiteX6" fmla="*/ 243103 w 1656184"/>
              <a:gd name="connsiteY6" fmla="*/ 10385154 h 10385154"/>
              <a:gd name="connsiteX7" fmla="*/ 243103 w 1656184"/>
              <a:gd name="connsiteY7" fmla="*/ 736082 h 1038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0385154">
                <a:moveTo>
                  <a:pt x="0" y="736082"/>
                </a:moveTo>
                <a:lnTo>
                  <a:pt x="828092" y="0"/>
                </a:lnTo>
                <a:lnTo>
                  <a:pt x="1656184" y="736082"/>
                </a:lnTo>
                <a:lnTo>
                  <a:pt x="1413081" y="736082"/>
                </a:lnTo>
                <a:lnTo>
                  <a:pt x="1413081" y="10385154"/>
                </a:lnTo>
                <a:lnTo>
                  <a:pt x="828092" y="10088401"/>
                </a:lnTo>
                <a:lnTo>
                  <a:pt x="243103" y="10385154"/>
                </a:lnTo>
                <a:lnTo>
                  <a:pt x="243103" y="7360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="" xmlns:a16="http://schemas.microsoft.com/office/drawing/2014/main" id="{3B952A61-5E2B-4C62-925B-CDAE11A58594}"/>
              </a:ext>
            </a:extLst>
          </p:cNvPr>
          <p:cNvSpPr/>
          <p:nvPr/>
        </p:nvSpPr>
        <p:spPr>
          <a:xfrm>
            <a:off x="1275477" y="2648769"/>
            <a:ext cx="10906840" cy="780231"/>
          </a:xfrm>
          <a:custGeom>
            <a:avLst/>
            <a:gdLst>
              <a:gd name="connsiteX0" fmla="*/ 10575954 w 11382742"/>
              <a:gd name="connsiteY0" fmla="*/ 0 h 814275"/>
              <a:gd name="connsiteX1" fmla="*/ 10575954 w 11382742"/>
              <a:gd name="connsiteY1" fmla="*/ 238504 h 814275"/>
              <a:gd name="connsiteX2" fmla="*/ 0 w 11382742"/>
              <a:gd name="connsiteY2" fmla="*/ 238504 h 814275"/>
              <a:gd name="connsiteX3" fmla="*/ 325250 w 11382742"/>
              <a:gd name="connsiteY3" fmla="*/ 812469 h 814275"/>
              <a:gd name="connsiteX4" fmla="*/ 324232 w 11382742"/>
              <a:gd name="connsiteY4" fmla="*/ 814275 h 814275"/>
              <a:gd name="connsiteX5" fmla="*/ 11380937 w 11382742"/>
              <a:gd name="connsiteY5" fmla="*/ 814275 h 814275"/>
              <a:gd name="connsiteX6" fmla="*/ 11382743 w 11382742"/>
              <a:gd name="connsiteY6" fmla="*/ 812469 h 81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2742" h="814275">
                <a:moveTo>
                  <a:pt x="10575954" y="0"/>
                </a:moveTo>
                <a:lnTo>
                  <a:pt x="10575954" y="238504"/>
                </a:lnTo>
                <a:lnTo>
                  <a:pt x="0" y="238504"/>
                </a:lnTo>
                <a:lnTo>
                  <a:pt x="325250" y="812469"/>
                </a:lnTo>
                <a:lnTo>
                  <a:pt x="324232" y="814275"/>
                </a:lnTo>
                <a:lnTo>
                  <a:pt x="11380937" y="814275"/>
                </a:lnTo>
                <a:lnTo>
                  <a:pt x="11382743" y="812469"/>
                </a:lnTo>
                <a:close/>
              </a:path>
            </a:pathLst>
          </a:custGeom>
          <a:solidFill>
            <a:schemeClr val="accent1"/>
          </a:solidFill>
          <a:ln w="3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D186615B-6CC2-4796-9689-DFEE8D94AF9D}"/>
              </a:ext>
            </a:extLst>
          </p:cNvPr>
          <p:cNvGrpSpPr/>
          <p:nvPr/>
        </p:nvGrpSpPr>
        <p:grpSpPr>
          <a:xfrm>
            <a:off x="3182504" y="1457204"/>
            <a:ext cx="8659329" cy="4872485"/>
            <a:chOff x="2157670" y="1225305"/>
            <a:chExt cx="9604474" cy="5404305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EB88EA2-F9BB-4FDA-A230-29435D189D03}"/>
                </a:ext>
              </a:extLst>
            </p:cNvPr>
            <p:cNvGrpSpPr/>
            <p:nvPr/>
          </p:nvGrpSpPr>
          <p:grpSpPr>
            <a:xfrm>
              <a:off x="2377828" y="1279565"/>
              <a:ext cx="0" cy="2121446"/>
              <a:chOff x="2178395" y="1209040"/>
              <a:chExt cx="0" cy="229785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F062109B-AE80-4E4D-8914-396064955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1209040"/>
                <a:ext cx="0" cy="206925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985FF721-76CA-4142-8382-F8F4A6EBA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2966720"/>
                <a:ext cx="0" cy="54017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A24A83E2-4CCF-460E-BED5-77B0865CB0B2}"/>
                </a:ext>
              </a:extLst>
            </p:cNvPr>
            <p:cNvGrpSpPr/>
            <p:nvPr/>
          </p:nvGrpSpPr>
          <p:grpSpPr>
            <a:xfrm flipV="1">
              <a:off x="4178639" y="3461700"/>
              <a:ext cx="0" cy="2121446"/>
              <a:chOff x="2178395" y="1209040"/>
              <a:chExt cx="0" cy="229785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050A6013-7121-474D-8614-2255A2CB7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1209040"/>
                <a:ext cx="0" cy="206925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51BC774C-15D0-4F82-8F9B-A6735E7F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2966720"/>
                <a:ext cx="0" cy="54017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D7454C72-1CF7-4020-B6BA-91ED61B96336}"/>
                </a:ext>
              </a:extLst>
            </p:cNvPr>
            <p:cNvGrpSpPr/>
            <p:nvPr/>
          </p:nvGrpSpPr>
          <p:grpSpPr>
            <a:xfrm>
              <a:off x="5979452" y="1279565"/>
              <a:ext cx="0" cy="2121446"/>
              <a:chOff x="2178395" y="1209040"/>
              <a:chExt cx="0" cy="229785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E7A1F94F-2510-47C1-ABF9-DC25BC61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1209040"/>
                <a:ext cx="0" cy="206925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79977C7E-0C5A-4241-9527-F551000F4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2966720"/>
                <a:ext cx="0" cy="54017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D9A3D4C4-107D-493B-BFD9-CB523464E998}"/>
                </a:ext>
              </a:extLst>
            </p:cNvPr>
            <p:cNvGrpSpPr/>
            <p:nvPr/>
          </p:nvGrpSpPr>
          <p:grpSpPr>
            <a:xfrm flipV="1">
              <a:off x="7780264" y="3461700"/>
              <a:ext cx="0" cy="2121446"/>
              <a:chOff x="2178395" y="1209040"/>
              <a:chExt cx="0" cy="22978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50E17DAE-07EB-4A2C-8A9F-34ACC3D21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1209040"/>
                <a:ext cx="0" cy="206925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B71B8FAA-ECCA-45AF-AF5F-DE46CF2B8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2966720"/>
                <a:ext cx="0" cy="54017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1953C2CA-A910-4F47-8BB7-E352FB0A3448}"/>
                </a:ext>
              </a:extLst>
            </p:cNvPr>
            <p:cNvGrpSpPr/>
            <p:nvPr/>
          </p:nvGrpSpPr>
          <p:grpSpPr>
            <a:xfrm>
              <a:off x="9581077" y="1279565"/>
              <a:ext cx="0" cy="2121446"/>
              <a:chOff x="2178395" y="1209040"/>
              <a:chExt cx="0" cy="229785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="" xmlns:a16="http://schemas.microsoft.com/office/drawing/2014/main" id="{343323B9-CF97-488C-B755-901542EA2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1209040"/>
                <a:ext cx="0" cy="206925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4A30BCD3-0933-41E3-AA31-DDD283DD7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395" y="2966720"/>
                <a:ext cx="0" cy="54017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8D8D629E-C8CA-442B-863D-218E3B1A79AA}"/>
                </a:ext>
              </a:extLst>
            </p:cNvPr>
            <p:cNvSpPr/>
            <p:nvPr/>
          </p:nvSpPr>
          <p:spPr>
            <a:xfrm>
              <a:off x="2157670" y="3208663"/>
              <a:ext cx="440318" cy="44031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A4B9CF63-E334-447B-8399-EAEC3D481BD0}"/>
                </a:ext>
              </a:extLst>
            </p:cNvPr>
            <p:cNvSpPr/>
            <p:nvPr/>
          </p:nvSpPr>
          <p:spPr>
            <a:xfrm>
              <a:off x="3958482" y="3208663"/>
              <a:ext cx="440318" cy="44031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CFF6E99-8D0B-435C-881A-BD4108222676}"/>
                </a:ext>
              </a:extLst>
            </p:cNvPr>
            <p:cNvSpPr/>
            <p:nvPr/>
          </p:nvSpPr>
          <p:spPr>
            <a:xfrm>
              <a:off x="5759294" y="3208663"/>
              <a:ext cx="440318" cy="44031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07617377-7A27-40DD-A84C-BF2C190620E5}"/>
                </a:ext>
              </a:extLst>
            </p:cNvPr>
            <p:cNvSpPr/>
            <p:nvPr/>
          </p:nvSpPr>
          <p:spPr>
            <a:xfrm>
              <a:off x="7560105" y="3208663"/>
              <a:ext cx="440318" cy="44031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8A5725DF-44E8-41C2-9403-C5AF212051BF}"/>
                </a:ext>
              </a:extLst>
            </p:cNvPr>
            <p:cNvSpPr/>
            <p:nvPr/>
          </p:nvSpPr>
          <p:spPr>
            <a:xfrm>
              <a:off x="9360919" y="3208663"/>
              <a:ext cx="440318" cy="44031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7F9B2E7-CA5D-4180-96E8-118C47211B04}"/>
                </a:ext>
              </a:extLst>
            </p:cNvPr>
            <p:cNvSpPr txBox="1"/>
            <p:nvPr/>
          </p:nvSpPr>
          <p:spPr>
            <a:xfrm flipH="1">
              <a:off x="2619089" y="1225305"/>
              <a:ext cx="1932028" cy="27309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949258DC-933F-4707-BA74-5D1293035CFA}"/>
                </a:ext>
              </a:extLst>
            </p:cNvPr>
            <p:cNvSpPr txBox="1"/>
            <p:nvPr/>
          </p:nvSpPr>
          <p:spPr>
            <a:xfrm flipH="1">
              <a:off x="6224601" y="1225305"/>
              <a:ext cx="1932028" cy="27309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.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C2717B8-4C5D-4E19-802F-70DDC2B8A131}"/>
                </a:ext>
              </a:extLst>
            </p:cNvPr>
            <p:cNvSpPr txBox="1"/>
            <p:nvPr/>
          </p:nvSpPr>
          <p:spPr>
            <a:xfrm flipH="1">
              <a:off x="9830116" y="1225305"/>
              <a:ext cx="1932028" cy="27309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F2A34AF-4435-4385-85DE-7C52A90385B6}"/>
                </a:ext>
              </a:extLst>
            </p:cNvPr>
            <p:cNvSpPr txBox="1"/>
            <p:nvPr/>
          </p:nvSpPr>
          <p:spPr>
            <a:xfrm flipH="1">
              <a:off x="4210698" y="6322377"/>
              <a:ext cx="1932028" cy="30723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6AE674F2-3EC8-4D43-901D-7FFDE30EFF21}"/>
                </a:ext>
              </a:extLst>
            </p:cNvPr>
            <p:cNvSpPr txBox="1"/>
            <p:nvPr/>
          </p:nvSpPr>
          <p:spPr>
            <a:xfrm flipH="1">
              <a:off x="7869210" y="5355006"/>
              <a:ext cx="1932028" cy="27309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9" name="Freeform: Shape 158">
            <a:extLst>
              <a:ext uri="{FF2B5EF4-FFF2-40B4-BE49-F238E27FC236}">
                <a16:creationId xmlns="" xmlns:a16="http://schemas.microsoft.com/office/drawing/2014/main" id="{A975795D-C451-4D82-9FA1-E18DC3C37FC7}"/>
              </a:ext>
            </a:extLst>
          </p:cNvPr>
          <p:cNvSpPr/>
          <p:nvPr/>
        </p:nvSpPr>
        <p:spPr>
          <a:xfrm>
            <a:off x="39120" y="194094"/>
            <a:ext cx="2246207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="" xmlns:a16="http://schemas.microsoft.com/office/drawing/2014/main" id="{6A26C33C-FD88-4CF9-B484-AA26542D8487}"/>
              </a:ext>
            </a:extLst>
          </p:cNvPr>
          <p:cNvSpPr/>
          <p:nvPr/>
        </p:nvSpPr>
        <p:spPr>
          <a:xfrm>
            <a:off x="36952" y="13092"/>
            <a:ext cx="2246207" cy="342492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grpSp>
        <p:nvGrpSpPr>
          <p:cNvPr id="66" name="Graphic 107">
            <a:extLst>
              <a:ext uri="{FF2B5EF4-FFF2-40B4-BE49-F238E27FC236}">
                <a16:creationId xmlns="" xmlns:a16="http://schemas.microsoft.com/office/drawing/2014/main" id="{502F679E-5FB1-4385-9127-E39DB1A5A515}"/>
              </a:ext>
            </a:extLst>
          </p:cNvPr>
          <p:cNvGrpSpPr/>
          <p:nvPr/>
        </p:nvGrpSpPr>
        <p:grpSpPr>
          <a:xfrm rot="5400000">
            <a:off x="398416" y="2375947"/>
            <a:ext cx="1881289" cy="2085716"/>
            <a:chOff x="4006935" y="1232720"/>
            <a:chExt cx="4178306" cy="4632333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grpSp>
          <p:nvGrpSpPr>
            <p:cNvPr id="67" name="Graphic 107">
              <a:extLst>
                <a:ext uri="{FF2B5EF4-FFF2-40B4-BE49-F238E27FC236}">
                  <a16:creationId xmlns="" xmlns:a16="http://schemas.microsoft.com/office/drawing/2014/main" id="{5BF6821C-3D41-4D59-BA60-A031246CC628}"/>
                </a:ext>
              </a:extLst>
            </p:cNvPr>
            <p:cNvGrpSpPr/>
            <p:nvPr/>
          </p:nvGrpSpPr>
          <p:grpSpPr>
            <a:xfrm>
              <a:off x="4006935" y="1232720"/>
              <a:ext cx="2089422" cy="4632333"/>
              <a:chOff x="4006935" y="1232720"/>
              <a:chExt cx="2089422" cy="4632333"/>
            </a:xfrm>
          </p:grpSpPr>
          <p:grpSp>
            <p:nvGrpSpPr>
              <p:cNvPr id="114" name="Graphic 107">
                <a:extLst>
                  <a:ext uri="{FF2B5EF4-FFF2-40B4-BE49-F238E27FC236}">
                    <a16:creationId xmlns="" xmlns:a16="http://schemas.microsoft.com/office/drawing/2014/main" id="{2F4E0F83-BE22-42D1-9554-44E729A61292}"/>
                  </a:ext>
                </a:extLst>
              </p:cNvPr>
              <p:cNvGrpSpPr/>
              <p:nvPr/>
            </p:nvGrpSpPr>
            <p:grpSpPr>
              <a:xfrm>
                <a:off x="5170898" y="2708257"/>
                <a:ext cx="212192" cy="512319"/>
                <a:chOff x="5170898" y="2708257"/>
                <a:chExt cx="212192" cy="512319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="" xmlns:a16="http://schemas.microsoft.com/office/drawing/2014/main" id="{B40B9679-A84B-4721-BA7E-3EA11F87D198}"/>
                    </a:ext>
                  </a:extLst>
                </p:cNvPr>
                <p:cNvSpPr/>
                <p:nvPr/>
              </p:nvSpPr>
              <p:spPr>
                <a:xfrm>
                  <a:off x="5208407" y="2977699"/>
                  <a:ext cx="142935" cy="242877"/>
                </a:xfrm>
                <a:custGeom>
                  <a:avLst/>
                  <a:gdLst>
                    <a:gd name="connsiteX0" fmla="*/ 107271 w 142935"/>
                    <a:gd name="connsiteY0" fmla="*/ 242877 h 242877"/>
                    <a:gd name="connsiteX1" fmla="*/ 35664 w 142935"/>
                    <a:gd name="connsiteY1" fmla="*/ 242877 h 242877"/>
                    <a:gd name="connsiteX2" fmla="*/ 0 w 142935"/>
                    <a:gd name="connsiteY2" fmla="*/ 207213 h 242877"/>
                    <a:gd name="connsiteX3" fmla="*/ 0 w 142935"/>
                    <a:gd name="connsiteY3" fmla="*/ 35664 h 242877"/>
                    <a:gd name="connsiteX4" fmla="*/ 35664 w 142935"/>
                    <a:gd name="connsiteY4" fmla="*/ 0 h 242877"/>
                    <a:gd name="connsiteX5" fmla="*/ 107271 w 142935"/>
                    <a:gd name="connsiteY5" fmla="*/ 0 h 242877"/>
                    <a:gd name="connsiteX6" fmla="*/ 142936 w 142935"/>
                    <a:gd name="connsiteY6" fmla="*/ 35664 h 242877"/>
                    <a:gd name="connsiteX7" fmla="*/ 142936 w 142935"/>
                    <a:gd name="connsiteY7" fmla="*/ 207213 h 242877"/>
                    <a:gd name="connsiteX8" fmla="*/ 107271 w 142935"/>
                    <a:gd name="connsiteY8" fmla="*/ 242877 h 242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935" h="242877">
                      <a:moveTo>
                        <a:pt x="107271" y="242877"/>
                      </a:moveTo>
                      <a:lnTo>
                        <a:pt x="35664" y="242877"/>
                      </a:lnTo>
                      <a:cubicBezTo>
                        <a:pt x="15974" y="242877"/>
                        <a:pt x="0" y="226903"/>
                        <a:pt x="0" y="207213"/>
                      </a:cubicBezTo>
                      <a:lnTo>
                        <a:pt x="0" y="35664"/>
                      </a:lnTo>
                      <a:cubicBezTo>
                        <a:pt x="0" y="15974"/>
                        <a:pt x="15974" y="0"/>
                        <a:pt x="35664" y="0"/>
                      </a:cubicBezTo>
                      <a:lnTo>
                        <a:pt x="107271" y="0"/>
                      </a:lnTo>
                      <a:cubicBezTo>
                        <a:pt x="126961" y="0"/>
                        <a:pt x="142936" y="15974"/>
                        <a:pt x="142936" y="35664"/>
                      </a:cubicBezTo>
                      <a:lnTo>
                        <a:pt x="142936" y="207213"/>
                      </a:lnTo>
                      <a:cubicBezTo>
                        <a:pt x="142936" y="226928"/>
                        <a:pt x="126961" y="242877"/>
                        <a:pt x="107271" y="2428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="" xmlns:a16="http://schemas.microsoft.com/office/drawing/2014/main" id="{6BE0F007-9AD1-4072-8385-E2713928750F}"/>
                    </a:ext>
                  </a:extLst>
                </p:cNvPr>
                <p:cNvSpPr/>
                <p:nvPr/>
              </p:nvSpPr>
              <p:spPr>
                <a:xfrm>
                  <a:off x="5208407" y="2977699"/>
                  <a:ext cx="142935" cy="242877"/>
                </a:xfrm>
                <a:custGeom>
                  <a:avLst/>
                  <a:gdLst>
                    <a:gd name="connsiteX0" fmla="*/ 107271 w 142935"/>
                    <a:gd name="connsiteY0" fmla="*/ 242877 h 242877"/>
                    <a:gd name="connsiteX1" fmla="*/ 35664 w 142935"/>
                    <a:gd name="connsiteY1" fmla="*/ 242877 h 242877"/>
                    <a:gd name="connsiteX2" fmla="*/ 0 w 142935"/>
                    <a:gd name="connsiteY2" fmla="*/ 207213 h 242877"/>
                    <a:gd name="connsiteX3" fmla="*/ 0 w 142935"/>
                    <a:gd name="connsiteY3" fmla="*/ 35664 h 242877"/>
                    <a:gd name="connsiteX4" fmla="*/ 35664 w 142935"/>
                    <a:gd name="connsiteY4" fmla="*/ 0 h 242877"/>
                    <a:gd name="connsiteX5" fmla="*/ 107271 w 142935"/>
                    <a:gd name="connsiteY5" fmla="*/ 0 h 242877"/>
                    <a:gd name="connsiteX6" fmla="*/ 142936 w 142935"/>
                    <a:gd name="connsiteY6" fmla="*/ 35664 h 242877"/>
                    <a:gd name="connsiteX7" fmla="*/ 142936 w 142935"/>
                    <a:gd name="connsiteY7" fmla="*/ 207213 h 242877"/>
                    <a:gd name="connsiteX8" fmla="*/ 107271 w 142935"/>
                    <a:gd name="connsiteY8" fmla="*/ 242877 h 242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935" h="242877">
                      <a:moveTo>
                        <a:pt x="107271" y="242877"/>
                      </a:moveTo>
                      <a:lnTo>
                        <a:pt x="35664" y="242877"/>
                      </a:lnTo>
                      <a:cubicBezTo>
                        <a:pt x="15974" y="242877"/>
                        <a:pt x="0" y="226903"/>
                        <a:pt x="0" y="207213"/>
                      </a:cubicBezTo>
                      <a:lnTo>
                        <a:pt x="0" y="35664"/>
                      </a:lnTo>
                      <a:cubicBezTo>
                        <a:pt x="0" y="15974"/>
                        <a:pt x="15974" y="0"/>
                        <a:pt x="35664" y="0"/>
                      </a:cubicBezTo>
                      <a:lnTo>
                        <a:pt x="107271" y="0"/>
                      </a:lnTo>
                      <a:cubicBezTo>
                        <a:pt x="126961" y="0"/>
                        <a:pt x="142936" y="15974"/>
                        <a:pt x="142936" y="35664"/>
                      </a:cubicBezTo>
                      <a:lnTo>
                        <a:pt x="142936" y="207213"/>
                      </a:lnTo>
                      <a:cubicBezTo>
                        <a:pt x="142936" y="226928"/>
                        <a:pt x="126961" y="242877"/>
                        <a:pt x="107271" y="242877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="" xmlns:a16="http://schemas.microsoft.com/office/drawing/2014/main" id="{90AC6A46-654C-4E64-8C2A-67F1AEDD2199}"/>
                    </a:ext>
                  </a:extLst>
                </p:cNvPr>
                <p:cNvSpPr/>
                <p:nvPr/>
              </p:nvSpPr>
              <p:spPr>
                <a:xfrm>
                  <a:off x="5192205" y="2940948"/>
                  <a:ext cx="169551" cy="168641"/>
                </a:xfrm>
                <a:custGeom>
                  <a:avLst/>
                  <a:gdLst>
                    <a:gd name="connsiteX0" fmla="*/ 127467 w 169551"/>
                    <a:gd name="connsiteY0" fmla="*/ 168641 h 168641"/>
                    <a:gd name="connsiteX1" fmla="*/ 42085 w 169551"/>
                    <a:gd name="connsiteY1" fmla="*/ 168641 h 168641"/>
                    <a:gd name="connsiteX2" fmla="*/ 0 w 169551"/>
                    <a:gd name="connsiteY2" fmla="*/ 126557 h 168641"/>
                    <a:gd name="connsiteX3" fmla="*/ 0 w 169551"/>
                    <a:gd name="connsiteY3" fmla="*/ 42084 h 168641"/>
                    <a:gd name="connsiteX4" fmla="*/ 42085 w 169551"/>
                    <a:gd name="connsiteY4" fmla="*/ 0 h 168641"/>
                    <a:gd name="connsiteX5" fmla="*/ 127467 w 169551"/>
                    <a:gd name="connsiteY5" fmla="*/ 0 h 168641"/>
                    <a:gd name="connsiteX6" fmla="*/ 169552 w 169551"/>
                    <a:gd name="connsiteY6" fmla="*/ 42084 h 168641"/>
                    <a:gd name="connsiteX7" fmla="*/ 169552 w 169551"/>
                    <a:gd name="connsiteY7" fmla="*/ 126557 h 168641"/>
                    <a:gd name="connsiteX8" fmla="*/ 127467 w 169551"/>
                    <a:gd name="connsiteY8" fmla="*/ 168641 h 168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551" h="168641">
                      <a:moveTo>
                        <a:pt x="127467" y="168641"/>
                      </a:moveTo>
                      <a:lnTo>
                        <a:pt x="42085" y="168641"/>
                      </a:lnTo>
                      <a:cubicBezTo>
                        <a:pt x="18856" y="168641"/>
                        <a:pt x="0" y="149811"/>
                        <a:pt x="0" y="126557"/>
                      </a:cubicBezTo>
                      <a:lnTo>
                        <a:pt x="0" y="42084"/>
                      </a:lnTo>
                      <a:cubicBezTo>
                        <a:pt x="0" y="18856"/>
                        <a:pt x="18831" y="0"/>
                        <a:pt x="42085" y="0"/>
                      </a:cubicBezTo>
                      <a:lnTo>
                        <a:pt x="127467" y="0"/>
                      </a:lnTo>
                      <a:cubicBezTo>
                        <a:pt x="150696" y="0"/>
                        <a:pt x="169552" y="18831"/>
                        <a:pt x="169552" y="42084"/>
                      </a:cubicBezTo>
                      <a:lnTo>
                        <a:pt x="169552" y="126557"/>
                      </a:lnTo>
                      <a:cubicBezTo>
                        <a:pt x="169526" y="149786"/>
                        <a:pt x="150696" y="168641"/>
                        <a:pt x="127467" y="1686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="" xmlns:a16="http://schemas.microsoft.com/office/drawing/2014/main" id="{B18A3E44-54C4-4E23-A857-87091F334588}"/>
                    </a:ext>
                  </a:extLst>
                </p:cNvPr>
                <p:cNvSpPr/>
                <p:nvPr/>
              </p:nvSpPr>
              <p:spPr>
                <a:xfrm>
                  <a:off x="5192205" y="2940948"/>
                  <a:ext cx="169551" cy="168641"/>
                </a:xfrm>
                <a:custGeom>
                  <a:avLst/>
                  <a:gdLst>
                    <a:gd name="connsiteX0" fmla="*/ 127467 w 169551"/>
                    <a:gd name="connsiteY0" fmla="*/ 168641 h 168641"/>
                    <a:gd name="connsiteX1" fmla="*/ 42085 w 169551"/>
                    <a:gd name="connsiteY1" fmla="*/ 168641 h 168641"/>
                    <a:gd name="connsiteX2" fmla="*/ 0 w 169551"/>
                    <a:gd name="connsiteY2" fmla="*/ 126557 h 168641"/>
                    <a:gd name="connsiteX3" fmla="*/ 0 w 169551"/>
                    <a:gd name="connsiteY3" fmla="*/ 42084 h 168641"/>
                    <a:gd name="connsiteX4" fmla="*/ 42085 w 169551"/>
                    <a:gd name="connsiteY4" fmla="*/ 0 h 168641"/>
                    <a:gd name="connsiteX5" fmla="*/ 127467 w 169551"/>
                    <a:gd name="connsiteY5" fmla="*/ 0 h 168641"/>
                    <a:gd name="connsiteX6" fmla="*/ 169552 w 169551"/>
                    <a:gd name="connsiteY6" fmla="*/ 42084 h 168641"/>
                    <a:gd name="connsiteX7" fmla="*/ 169552 w 169551"/>
                    <a:gd name="connsiteY7" fmla="*/ 126557 h 168641"/>
                    <a:gd name="connsiteX8" fmla="*/ 127467 w 169551"/>
                    <a:gd name="connsiteY8" fmla="*/ 168641 h 168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551" h="168641">
                      <a:moveTo>
                        <a:pt x="127467" y="168641"/>
                      </a:moveTo>
                      <a:lnTo>
                        <a:pt x="42085" y="168641"/>
                      </a:lnTo>
                      <a:cubicBezTo>
                        <a:pt x="18856" y="168641"/>
                        <a:pt x="0" y="149811"/>
                        <a:pt x="0" y="126557"/>
                      </a:cubicBezTo>
                      <a:lnTo>
                        <a:pt x="0" y="42084"/>
                      </a:lnTo>
                      <a:cubicBezTo>
                        <a:pt x="0" y="18856"/>
                        <a:pt x="18831" y="0"/>
                        <a:pt x="42085" y="0"/>
                      </a:cubicBezTo>
                      <a:lnTo>
                        <a:pt x="127467" y="0"/>
                      </a:lnTo>
                      <a:cubicBezTo>
                        <a:pt x="150696" y="0"/>
                        <a:pt x="169552" y="18831"/>
                        <a:pt x="169552" y="42084"/>
                      </a:cubicBezTo>
                      <a:lnTo>
                        <a:pt x="169552" y="126557"/>
                      </a:lnTo>
                      <a:cubicBezTo>
                        <a:pt x="169526" y="149786"/>
                        <a:pt x="150696" y="168641"/>
                        <a:pt x="127467" y="16864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="" xmlns:a16="http://schemas.microsoft.com/office/drawing/2014/main" id="{9969102C-990E-4B92-91F5-BD535B70E691}"/>
                    </a:ext>
                  </a:extLst>
                </p:cNvPr>
                <p:cNvSpPr/>
                <p:nvPr/>
              </p:nvSpPr>
              <p:spPr>
                <a:xfrm>
                  <a:off x="5170898" y="2708257"/>
                  <a:ext cx="212192" cy="281170"/>
                </a:xfrm>
                <a:custGeom>
                  <a:avLst/>
                  <a:gdLst>
                    <a:gd name="connsiteX0" fmla="*/ 212192 w 212192"/>
                    <a:gd name="connsiteY0" fmla="*/ 30963 h 281170"/>
                    <a:gd name="connsiteX1" fmla="*/ 212192 w 212192"/>
                    <a:gd name="connsiteY1" fmla="*/ 250207 h 281170"/>
                    <a:gd name="connsiteX2" fmla="*/ 190859 w 212192"/>
                    <a:gd name="connsiteY2" fmla="*/ 279629 h 281170"/>
                    <a:gd name="connsiteX3" fmla="*/ 181229 w 212192"/>
                    <a:gd name="connsiteY3" fmla="*/ 281170 h 281170"/>
                    <a:gd name="connsiteX4" fmla="*/ 30963 w 212192"/>
                    <a:gd name="connsiteY4" fmla="*/ 281170 h 281170"/>
                    <a:gd name="connsiteX5" fmla="*/ 21333 w 212192"/>
                    <a:gd name="connsiteY5" fmla="*/ 279629 h 281170"/>
                    <a:gd name="connsiteX6" fmla="*/ 0 w 212192"/>
                    <a:gd name="connsiteY6" fmla="*/ 250207 h 281170"/>
                    <a:gd name="connsiteX7" fmla="*/ 0 w 212192"/>
                    <a:gd name="connsiteY7" fmla="*/ 30963 h 281170"/>
                    <a:gd name="connsiteX8" fmla="*/ 30963 w 212192"/>
                    <a:gd name="connsiteY8" fmla="*/ 0 h 281170"/>
                    <a:gd name="connsiteX9" fmla="*/ 181229 w 212192"/>
                    <a:gd name="connsiteY9" fmla="*/ 0 h 281170"/>
                    <a:gd name="connsiteX10" fmla="*/ 212192 w 212192"/>
                    <a:gd name="connsiteY10" fmla="*/ 30963 h 281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2192" h="281170">
                      <a:moveTo>
                        <a:pt x="212192" y="30963"/>
                      </a:moveTo>
                      <a:lnTo>
                        <a:pt x="212192" y="250207"/>
                      </a:lnTo>
                      <a:cubicBezTo>
                        <a:pt x="212192" y="263932"/>
                        <a:pt x="203244" y="275610"/>
                        <a:pt x="190859" y="279629"/>
                      </a:cubicBezTo>
                      <a:cubicBezTo>
                        <a:pt x="187826" y="280614"/>
                        <a:pt x="184591" y="281170"/>
                        <a:pt x="181229" y="281170"/>
                      </a:cubicBezTo>
                      <a:lnTo>
                        <a:pt x="30963" y="281170"/>
                      </a:lnTo>
                      <a:cubicBezTo>
                        <a:pt x="27601" y="281170"/>
                        <a:pt x="24366" y="280639"/>
                        <a:pt x="21333" y="279629"/>
                      </a:cubicBezTo>
                      <a:cubicBezTo>
                        <a:pt x="8948" y="275584"/>
                        <a:pt x="0" y="263932"/>
                        <a:pt x="0" y="250207"/>
                      </a:cubicBezTo>
                      <a:lnTo>
                        <a:pt x="0" y="30963"/>
                      </a:lnTo>
                      <a:cubicBezTo>
                        <a:pt x="0" y="13851"/>
                        <a:pt x="13877" y="0"/>
                        <a:pt x="30963" y="0"/>
                      </a:cubicBezTo>
                      <a:lnTo>
                        <a:pt x="181229" y="0"/>
                      </a:lnTo>
                      <a:cubicBezTo>
                        <a:pt x="198316" y="-25"/>
                        <a:pt x="212192" y="13851"/>
                        <a:pt x="212192" y="309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="" xmlns:a16="http://schemas.microsoft.com/office/drawing/2014/main" id="{59B6D5AA-11E7-4602-86B9-FD3AF061306F}"/>
                    </a:ext>
                  </a:extLst>
                </p:cNvPr>
                <p:cNvSpPr/>
                <p:nvPr/>
              </p:nvSpPr>
              <p:spPr>
                <a:xfrm>
                  <a:off x="5170898" y="2708257"/>
                  <a:ext cx="212192" cy="281170"/>
                </a:xfrm>
                <a:custGeom>
                  <a:avLst/>
                  <a:gdLst>
                    <a:gd name="connsiteX0" fmla="*/ 212192 w 212192"/>
                    <a:gd name="connsiteY0" fmla="*/ 30963 h 281170"/>
                    <a:gd name="connsiteX1" fmla="*/ 212192 w 212192"/>
                    <a:gd name="connsiteY1" fmla="*/ 250207 h 281170"/>
                    <a:gd name="connsiteX2" fmla="*/ 190859 w 212192"/>
                    <a:gd name="connsiteY2" fmla="*/ 279629 h 281170"/>
                    <a:gd name="connsiteX3" fmla="*/ 181229 w 212192"/>
                    <a:gd name="connsiteY3" fmla="*/ 281170 h 281170"/>
                    <a:gd name="connsiteX4" fmla="*/ 30963 w 212192"/>
                    <a:gd name="connsiteY4" fmla="*/ 281170 h 281170"/>
                    <a:gd name="connsiteX5" fmla="*/ 21333 w 212192"/>
                    <a:gd name="connsiteY5" fmla="*/ 279629 h 281170"/>
                    <a:gd name="connsiteX6" fmla="*/ 0 w 212192"/>
                    <a:gd name="connsiteY6" fmla="*/ 250207 h 281170"/>
                    <a:gd name="connsiteX7" fmla="*/ 0 w 212192"/>
                    <a:gd name="connsiteY7" fmla="*/ 30963 h 281170"/>
                    <a:gd name="connsiteX8" fmla="*/ 30963 w 212192"/>
                    <a:gd name="connsiteY8" fmla="*/ 0 h 281170"/>
                    <a:gd name="connsiteX9" fmla="*/ 181229 w 212192"/>
                    <a:gd name="connsiteY9" fmla="*/ 0 h 281170"/>
                    <a:gd name="connsiteX10" fmla="*/ 212192 w 212192"/>
                    <a:gd name="connsiteY10" fmla="*/ 30963 h 281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2192" h="281170">
                      <a:moveTo>
                        <a:pt x="212192" y="30963"/>
                      </a:moveTo>
                      <a:lnTo>
                        <a:pt x="212192" y="250207"/>
                      </a:lnTo>
                      <a:cubicBezTo>
                        <a:pt x="212192" y="263932"/>
                        <a:pt x="203244" y="275610"/>
                        <a:pt x="190859" y="279629"/>
                      </a:cubicBezTo>
                      <a:cubicBezTo>
                        <a:pt x="187826" y="280614"/>
                        <a:pt x="184591" y="281170"/>
                        <a:pt x="181229" y="281170"/>
                      </a:cubicBezTo>
                      <a:lnTo>
                        <a:pt x="30963" y="281170"/>
                      </a:lnTo>
                      <a:cubicBezTo>
                        <a:pt x="27601" y="281170"/>
                        <a:pt x="24366" y="280639"/>
                        <a:pt x="21333" y="279629"/>
                      </a:cubicBezTo>
                      <a:cubicBezTo>
                        <a:pt x="8948" y="275584"/>
                        <a:pt x="0" y="263932"/>
                        <a:pt x="0" y="250207"/>
                      </a:cubicBezTo>
                      <a:lnTo>
                        <a:pt x="0" y="30963"/>
                      </a:lnTo>
                      <a:cubicBezTo>
                        <a:pt x="0" y="13851"/>
                        <a:pt x="13877" y="0"/>
                        <a:pt x="30963" y="0"/>
                      </a:cubicBezTo>
                      <a:lnTo>
                        <a:pt x="181229" y="0"/>
                      </a:lnTo>
                      <a:cubicBezTo>
                        <a:pt x="198316" y="-25"/>
                        <a:pt x="212192" y="13851"/>
                        <a:pt x="212192" y="30963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" name="Graphic 107">
                <a:extLst>
                  <a:ext uri="{FF2B5EF4-FFF2-40B4-BE49-F238E27FC236}">
                    <a16:creationId xmlns="" xmlns:a16="http://schemas.microsoft.com/office/drawing/2014/main" id="{4A22FB11-2941-43EA-BDB8-B610B6F5302D}"/>
                  </a:ext>
                </a:extLst>
              </p:cNvPr>
              <p:cNvGrpSpPr/>
              <p:nvPr/>
            </p:nvGrpSpPr>
            <p:grpSpPr>
              <a:xfrm>
                <a:off x="4514834" y="3236778"/>
                <a:ext cx="212242" cy="505419"/>
                <a:chOff x="4514834" y="3236778"/>
                <a:chExt cx="212242" cy="505419"/>
              </a:xfrm>
            </p:grpSpPr>
            <p:sp>
              <p:nvSpPr>
                <p:cNvPr id="147" name="Freeform: Shape 146">
                  <a:extLst>
                    <a:ext uri="{FF2B5EF4-FFF2-40B4-BE49-F238E27FC236}">
                      <a16:creationId xmlns="" xmlns:a16="http://schemas.microsoft.com/office/drawing/2014/main" id="{4CFE82CB-D4BA-4754-9B72-59DE8CCDF027}"/>
                    </a:ext>
                  </a:extLst>
                </p:cNvPr>
                <p:cNvSpPr/>
                <p:nvPr/>
              </p:nvSpPr>
              <p:spPr>
                <a:xfrm>
                  <a:off x="4552419" y="3502606"/>
                  <a:ext cx="142935" cy="239591"/>
                </a:xfrm>
                <a:custGeom>
                  <a:avLst/>
                  <a:gdLst>
                    <a:gd name="connsiteX0" fmla="*/ 107271 w 142935"/>
                    <a:gd name="connsiteY0" fmla="*/ 239591 h 239591"/>
                    <a:gd name="connsiteX1" fmla="*/ 35664 w 142935"/>
                    <a:gd name="connsiteY1" fmla="*/ 239591 h 239591"/>
                    <a:gd name="connsiteX2" fmla="*/ 0 w 142935"/>
                    <a:gd name="connsiteY2" fmla="*/ 203927 h 239591"/>
                    <a:gd name="connsiteX3" fmla="*/ 0 w 142935"/>
                    <a:gd name="connsiteY3" fmla="*/ 35665 h 239591"/>
                    <a:gd name="connsiteX4" fmla="*/ 35664 w 142935"/>
                    <a:gd name="connsiteY4" fmla="*/ 0 h 239591"/>
                    <a:gd name="connsiteX5" fmla="*/ 107271 w 142935"/>
                    <a:gd name="connsiteY5" fmla="*/ 0 h 239591"/>
                    <a:gd name="connsiteX6" fmla="*/ 142936 w 142935"/>
                    <a:gd name="connsiteY6" fmla="*/ 35665 h 239591"/>
                    <a:gd name="connsiteX7" fmla="*/ 142936 w 142935"/>
                    <a:gd name="connsiteY7" fmla="*/ 203927 h 239591"/>
                    <a:gd name="connsiteX8" fmla="*/ 107271 w 142935"/>
                    <a:gd name="connsiteY8" fmla="*/ 239591 h 239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935" h="239591">
                      <a:moveTo>
                        <a:pt x="107271" y="239591"/>
                      </a:moveTo>
                      <a:lnTo>
                        <a:pt x="35664" y="239591"/>
                      </a:lnTo>
                      <a:cubicBezTo>
                        <a:pt x="15974" y="239591"/>
                        <a:pt x="0" y="223617"/>
                        <a:pt x="0" y="203927"/>
                      </a:cubicBezTo>
                      <a:lnTo>
                        <a:pt x="0" y="35665"/>
                      </a:lnTo>
                      <a:cubicBezTo>
                        <a:pt x="0" y="15974"/>
                        <a:pt x="15974" y="0"/>
                        <a:pt x="35664" y="0"/>
                      </a:cubicBezTo>
                      <a:lnTo>
                        <a:pt x="107271" y="0"/>
                      </a:lnTo>
                      <a:cubicBezTo>
                        <a:pt x="126961" y="0"/>
                        <a:pt x="142936" y="15974"/>
                        <a:pt x="142936" y="35665"/>
                      </a:cubicBezTo>
                      <a:lnTo>
                        <a:pt x="142936" y="203927"/>
                      </a:lnTo>
                      <a:cubicBezTo>
                        <a:pt x="142936" y="223617"/>
                        <a:pt x="126961" y="239591"/>
                        <a:pt x="107271" y="2395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="" xmlns:a16="http://schemas.microsoft.com/office/drawing/2014/main" id="{ABA87258-22BA-415C-9786-9A4FF8C65246}"/>
                    </a:ext>
                  </a:extLst>
                </p:cNvPr>
                <p:cNvSpPr/>
                <p:nvPr/>
              </p:nvSpPr>
              <p:spPr>
                <a:xfrm>
                  <a:off x="4552419" y="3502606"/>
                  <a:ext cx="142935" cy="239591"/>
                </a:xfrm>
                <a:custGeom>
                  <a:avLst/>
                  <a:gdLst>
                    <a:gd name="connsiteX0" fmla="*/ 107271 w 142935"/>
                    <a:gd name="connsiteY0" fmla="*/ 239591 h 239591"/>
                    <a:gd name="connsiteX1" fmla="*/ 35664 w 142935"/>
                    <a:gd name="connsiteY1" fmla="*/ 239591 h 239591"/>
                    <a:gd name="connsiteX2" fmla="*/ 0 w 142935"/>
                    <a:gd name="connsiteY2" fmla="*/ 203927 h 239591"/>
                    <a:gd name="connsiteX3" fmla="*/ 0 w 142935"/>
                    <a:gd name="connsiteY3" fmla="*/ 35665 h 239591"/>
                    <a:gd name="connsiteX4" fmla="*/ 35664 w 142935"/>
                    <a:gd name="connsiteY4" fmla="*/ 0 h 239591"/>
                    <a:gd name="connsiteX5" fmla="*/ 107271 w 142935"/>
                    <a:gd name="connsiteY5" fmla="*/ 0 h 239591"/>
                    <a:gd name="connsiteX6" fmla="*/ 142936 w 142935"/>
                    <a:gd name="connsiteY6" fmla="*/ 35665 h 239591"/>
                    <a:gd name="connsiteX7" fmla="*/ 142936 w 142935"/>
                    <a:gd name="connsiteY7" fmla="*/ 203927 h 239591"/>
                    <a:gd name="connsiteX8" fmla="*/ 107271 w 142935"/>
                    <a:gd name="connsiteY8" fmla="*/ 239591 h 239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935" h="239591">
                      <a:moveTo>
                        <a:pt x="107271" y="239591"/>
                      </a:moveTo>
                      <a:lnTo>
                        <a:pt x="35664" y="239591"/>
                      </a:lnTo>
                      <a:cubicBezTo>
                        <a:pt x="15974" y="239591"/>
                        <a:pt x="0" y="223617"/>
                        <a:pt x="0" y="203927"/>
                      </a:cubicBezTo>
                      <a:lnTo>
                        <a:pt x="0" y="35665"/>
                      </a:lnTo>
                      <a:cubicBezTo>
                        <a:pt x="0" y="15974"/>
                        <a:pt x="15974" y="0"/>
                        <a:pt x="35664" y="0"/>
                      </a:cubicBezTo>
                      <a:lnTo>
                        <a:pt x="107271" y="0"/>
                      </a:lnTo>
                      <a:cubicBezTo>
                        <a:pt x="126961" y="0"/>
                        <a:pt x="142936" y="15974"/>
                        <a:pt x="142936" y="35665"/>
                      </a:cubicBezTo>
                      <a:lnTo>
                        <a:pt x="142936" y="203927"/>
                      </a:lnTo>
                      <a:cubicBezTo>
                        <a:pt x="142936" y="223617"/>
                        <a:pt x="126961" y="239591"/>
                        <a:pt x="107271" y="239591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="" xmlns:a16="http://schemas.microsoft.com/office/drawing/2014/main" id="{BD2ABA23-4453-4508-9DCA-D93F08EE8065}"/>
                    </a:ext>
                  </a:extLst>
                </p:cNvPr>
                <p:cNvSpPr/>
                <p:nvPr/>
              </p:nvSpPr>
              <p:spPr>
                <a:xfrm>
                  <a:off x="4536217" y="3466360"/>
                  <a:ext cx="169526" cy="166341"/>
                </a:xfrm>
                <a:custGeom>
                  <a:avLst/>
                  <a:gdLst>
                    <a:gd name="connsiteX0" fmla="*/ 169526 w 169526"/>
                    <a:gd name="connsiteY0" fmla="*/ 42388 h 166341"/>
                    <a:gd name="connsiteX1" fmla="*/ 169526 w 169526"/>
                    <a:gd name="connsiteY1" fmla="*/ 123953 h 166341"/>
                    <a:gd name="connsiteX2" fmla="*/ 159138 w 169526"/>
                    <a:gd name="connsiteY2" fmla="*/ 151732 h 166341"/>
                    <a:gd name="connsiteX3" fmla="*/ 127138 w 169526"/>
                    <a:gd name="connsiteY3" fmla="*/ 166341 h 166341"/>
                    <a:gd name="connsiteX4" fmla="*/ 42211 w 169526"/>
                    <a:gd name="connsiteY4" fmla="*/ 166341 h 166341"/>
                    <a:gd name="connsiteX5" fmla="*/ 16202 w 169526"/>
                    <a:gd name="connsiteY5" fmla="*/ 157267 h 166341"/>
                    <a:gd name="connsiteX6" fmla="*/ 6875 w 169526"/>
                    <a:gd name="connsiteY6" fmla="*/ 147106 h 166341"/>
                    <a:gd name="connsiteX7" fmla="*/ 0 w 169526"/>
                    <a:gd name="connsiteY7" fmla="*/ 123953 h 166341"/>
                    <a:gd name="connsiteX8" fmla="*/ 0 w 169526"/>
                    <a:gd name="connsiteY8" fmla="*/ 42388 h 166341"/>
                    <a:gd name="connsiteX9" fmla="*/ 2325 w 169526"/>
                    <a:gd name="connsiteY9" fmla="*/ 28537 h 166341"/>
                    <a:gd name="connsiteX10" fmla="*/ 42388 w 169526"/>
                    <a:gd name="connsiteY10" fmla="*/ 0 h 166341"/>
                    <a:gd name="connsiteX11" fmla="*/ 127138 w 169526"/>
                    <a:gd name="connsiteY11" fmla="*/ 0 h 166341"/>
                    <a:gd name="connsiteX12" fmla="*/ 167428 w 169526"/>
                    <a:gd name="connsiteY12" fmla="*/ 29194 h 166341"/>
                    <a:gd name="connsiteX13" fmla="*/ 169526 w 169526"/>
                    <a:gd name="connsiteY13" fmla="*/ 42388 h 166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526" h="166341">
                      <a:moveTo>
                        <a:pt x="169526" y="42388"/>
                      </a:moveTo>
                      <a:lnTo>
                        <a:pt x="169526" y="123953"/>
                      </a:lnTo>
                      <a:cubicBezTo>
                        <a:pt x="169526" y="134595"/>
                        <a:pt x="165608" y="144326"/>
                        <a:pt x="159138" y="151732"/>
                      </a:cubicBezTo>
                      <a:cubicBezTo>
                        <a:pt x="151378" y="160680"/>
                        <a:pt x="139903" y="166341"/>
                        <a:pt x="127138" y="166341"/>
                      </a:cubicBezTo>
                      <a:lnTo>
                        <a:pt x="42211" y="166341"/>
                      </a:lnTo>
                      <a:cubicBezTo>
                        <a:pt x="32379" y="166316"/>
                        <a:pt x="23380" y="162929"/>
                        <a:pt x="16202" y="157267"/>
                      </a:cubicBezTo>
                      <a:cubicBezTo>
                        <a:pt x="12562" y="154411"/>
                        <a:pt x="9403" y="150974"/>
                        <a:pt x="6875" y="147106"/>
                      </a:cubicBezTo>
                      <a:cubicBezTo>
                        <a:pt x="2502" y="140459"/>
                        <a:pt x="0" y="132497"/>
                        <a:pt x="0" y="123953"/>
                      </a:cubicBezTo>
                      <a:lnTo>
                        <a:pt x="0" y="42388"/>
                      </a:lnTo>
                      <a:cubicBezTo>
                        <a:pt x="0" y="37535"/>
                        <a:pt x="809" y="32884"/>
                        <a:pt x="2325" y="28537"/>
                      </a:cubicBezTo>
                      <a:cubicBezTo>
                        <a:pt x="8063" y="11930"/>
                        <a:pt x="23810" y="0"/>
                        <a:pt x="42388" y="0"/>
                      </a:cubicBezTo>
                      <a:lnTo>
                        <a:pt x="127138" y="0"/>
                      </a:lnTo>
                      <a:cubicBezTo>
                        <a:pt x="145969" y="0"/>
                        <a:pt x="161893" y="12259"/>
                        <a:pt x="167428" y="29194"/>
                      </a:cubicBezTo>
                      <a:cubicBezTo>
                        <a:pt x="168793" y="33339"/>
                        <a:pt x="169526" y="37788"/>
                        <a:pt x="169526" y="4238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="" xmlns:a16="http://schemas.microsoft.com/office/drawing/2014/main" id="{D1B29332-D6D3-44D9-9CE8-4E6C032296D5}"/>
                    </a:ext>
                  </a:extLst>
                </p:cNvPr>
                <p:cNvSpPr/>
                <p:nvPr/>
              </p:nvSpPr>
              <p:spPr>
                <a:xfrm>
                  <a:off x="4536217" y="3466360"/>
                  <a:ext cx="169526" cy="166341"/>
                </a:xfrm>
                <a:custGeom>
                  <a:avLst/>
                  <a:gdLst>
                    <a:gd name="connsiteX0" fmla="*/ 169526 w 169526"/>
                    <a:gd name="connsiteY0" fmla="*/ 42388 h 166341"/>
                    <a:gd name="connsiteX1" fmla="*/ 169526 w 169526"/>
                    <a:gd name="connsiteY1" fmla="*/ 123953 h 166341"/>
                    <a:gd name="connsiteX2" fmla="*/ 159138 w 169526"/>
                    <a:gd name="connsiteY2" fmla="*/ 151732 h 166341"/>
                    <a:gd name="connsiteX3" fmla="*/ 127138 w 169526"/>
                    <a:gd name="connsiteY3" fmla="*/ 166341 h 166341"/>
                    <a:gd name="connsiteX4" fmla="*/ 42211 w 169526"/>
                    <a:gd name="connsiteY4" fmla="*/ 166341 h 166341"/>
                    <a:gd name="connsiteX5" fmla="*/ 16202 w 169526"/>
                    <a:gd name="connsiteY5" fmla="*/ 157267 h 166341"/>
                    <a:gd name="connsiteX6" fmla="*/ 6875 w 169526"/>
                    <a:gd name="connsiteY6" fmla="*/ 147106 h 166341"/>
                    <a:gd name="connsiteX7" fmla="*/ 0 w 169526"/>
                    <a:gd name="connsiteY7" fmla="*/ 123953 h 166341"/>
                    <a:gd name="connsiteX8" fmla="*/ 0 w 169526"/>
                    <a:gd name="connsiteY8" fmla="*/ 42388 h 166341"/>
                    <a:gd name="connsiteX9" fmla="*/ 2325 w 169526"/>
                    <a:gd name="connsiteY9" fmla="*/ 28537 h 166341"/>
                    <a:gd name="connsiteX10" fmla="*/ 42388 w 169526"/>
                    <a:gd name="connsiteY10" fmla="*/ 0 h 166341"/>
                    <a:gd name="connsiteX11" fmla="*/ 127138 w 169526"/>
                    <a:gd name="connsiteY11" fmla="*/ 0 h 166341"/>
                    <a:gd name="connsiteX12" fmla="*/ 167428 w 169526"/>
                    <a:gd name="connsiteY12" fmla="*/ 29194 h 166341"/>
                    <a:gd name="connsiteX13" fmla="*/ 169526 w 169526"/>
                    <a:gd name="connsiteY13" fmla="*/ 42388 h 166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526" h="166341">
                      <a:moveTo>
                        <a:pt x="169526" y="42388"/>
                      </a:moveTo>
                      <a:lnTo>
                        <a:pt x="169526" y="123953"/>
                      </a:lnTo>
                      <a:cubicBezTo>
                        <a:pt x="169526" y="134595"/>
                        <a:pt x="165608" y="144326"/>
                        <a:pt x="159138" y="151732"/>
                      </a:cubicBezTo>
                      <a:cubicBezTo>
                        <a:pt x="151378" y="160680"/>
                        <a:pt x="139903" y="166341"/>
                        <a:pt x="127138" y="166341"/>
                      </a:cubicBezTo>
                      <a:lnTo>
                        <a:pt x="42211" y="166341"/>
                      </a:lnTo>
                      <a:cubicBezTo>
                        <a:pt x="32379" y="166316"/>
                        <a:pt x="23380" y="162929"/>
                        <a:pt x="16202" y="157267"/>
                      </a:cubicBezTo>
                      <a:cubicBezTo>
                        <a:pt x="12562" y="154411"/>
                        <a:pt x="9403" y="150974"/>
                        <a:pt x="6875" y="147106"/>
                      </a:cubicBezTo>
                      <a:cubicBezTo>
                        <a:pt x="2502" y="140459"/>
                        <a:pt x="0" y="132497"/>
                        <a:pt x="0" y="123953"/>
                      </a:cubicBezTo>
                      <a:lnTo>
                        <a:pt x="0" y="42388"/>
                      </a:lnTo>
                      <a:cubicBezTo>
                        <a:pt x="0" y="37535"/>
                        <a:pt x="809" y="32884"/>
                        <a:pt x="2325" y="28537"/>
                      </a:cubicBezTo>
                      <a:cubicBezTo>
                        <a:pt x="8063" y="11930"/>
                        <a:pt x="23810" y="0"/>
                        <a:pt x="42388" y="0"/>
                      </a:cubicBezTo>
                      <a:lnTo>
                        <a:pt x="127138" y="0"/>
                      </a:lnTo>
                      <a:cubicBezTo>
                        <a:pt x="145969" y="0"/>
                        <a:pt x="161893" y="12259"/>
                        <a:pt x="167428" y="29194"/>
                      </a:cubicBezTo>
                      <a:cubicBezTo>
                        <a:pt x="168793" y="33339"/>
                        <a:pt x="169526" y="37788"/>
                        <a:pt x="169526" y="4238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="" xmlns:a16="http://schemas.microsoft.com/office/drawing/2014/main" id="{0C2FBF0D-BB09-4277-A182-667723942D87}"/>
                    </a:ext>
                  </a:extLst>
                </p:cNvPr>
                <p:cNvSpPr/>
                <p:nvPr/>
              </p:nvSpPr>
              <p:spPr>
                <a:xfrm>
                  <a:off x="4514834" y="3236778"/>
                  <a:ext cx="212242" cy="277378"/>
                </a:xfrm>
                <a:custGeom>
                  <a:avLst/>
                  <a:gdLst>
                    <a:gd name="connsiteX0" fmla="*/ 212243 w 212242"/>
                    <a:gd name="connsiteY0" fmla="*/ 30963 h 277378"/>
                    <a:gd name="connsiteX1" fmla="*/ 212243 w 212242"/>
                    <a:gd name="connsiteY1" fmla="*/ 246416 h 277378"/>
                    <a:gd name="connsiteX2" fmla="*/ 207061 w 212242"/>
                    <a:gd name="connsiteY2" fmla="*/ 263502 h 277378"/>
                    <a:gd name="connsiteX3" fmla="*/ 207061 w 212242"/>
                    <a:gd name="connsiteY3" fmla="*/ 263528 h 277378"/>
                    <a:gd name="connsiteX4" fmla="*/ 190884 w 212242"/>
                    <a:gd name="connsiteY4" fmla="*/ 275837 h 277378"/>
                    <a:gd name="connsiteX5" fmla="*/ 181254 w 212242"/>
                    <a:gd name="connsiteY5" fmla="*/ 277379 h 277378"/>
                    <a:gd name="connsiteX6" fmla="*/ 30988 w 212242"/>
                    <a:gd name="connsiteY6" fmla="*/ 277379 h 277378"/>
                    <a:gd name="connsiteX7" fmla="*/ 21358 w 212242"/>
                    <a:gd name="connsiteY7" fmla="*/ 275837 h 277378"/>
                    <a:gd name="connsiteX8" fmla="*/ 9605 w 212242"/>
                    <a:gd name="connsiteY8" fmla="*/ 268810 h 277378"/>
                    <a:gd name="connsiteX9" fmla="*/ 0 w 212242"/>
                    <a:gd name="connsiteY9" fmla="*/ 246416 h 277378"/>
                    <a:gd name="connsiteX10" fmla="*/ 0 w 212242"/>
                    <a:gd name="connsiteY10" fmla="*/ 30963 h 277378"/>
                    <a:gd name="connsiteX11" fmla="*/ 30963 w 212242"/>
                    <a:gd name="connsiteY11" fmla="*/ 0 h 277378"/>
                    <a:gd name="connsiteX12" fmla="*/ 181229 w 212242"/>
                    <a:gd name="connsiteY12" fmla="*/ 0 h 277378"/>
                    <a:gd name="connsiteX13" fmla="*/ 212243 w 212242"/>
                    <a:gd name="connsiteY13" fmla="*/ 30963 h 277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2242" h="277378">
                      <a:moveTo>
                        <a:pt x="212243" y="30963"/>
                      </a:moveTo>
                      <a:lnTo>
                        <a:pt x="212243" y="246416"/>
                      </a:lnTo>
                      <a:cubicBezTo>
                        <a:pt x="212243" y="252735"/>
                        <a:pt x="210347" y="258599"/>
                        <a:pt x="207061" y="263502"/>
                      </a:cubicBezTo>
                      <a:lnTo>
                        <a:pt x="207061" y="263528"/>
                      </a:lnTo>
                      <a:cubicBezTo>
                        <a:pt x="203270" y="269265"/>
                        <a:pt x="197583" y="273638"/>
                        <a:pt x="190884" y="275837"/>
                      </a:cubicBezTo>
                      <a:cubicBezTo>
                        <a:pt x="187851" y="276823"/>
                        <a:pt x="184616" y="277379"/>
                        <a:pt x="181254" y="277379"/>
                      </a:cubicBezTo>
                      <a:lnTo>
                        <a:pt x="30988" y="277379"/>
                      </a:lnTo>
                      <a:cubicBezTo>
                        <a:pt x="27627" y="277379"/>
                        <a:pt x="24391" y="276848"/>
                        <a:pt x="21358" y="275837"/>
                      </a:cubicBezTo>
                      <a:cubicBezTo>
                        <a:pt x="16910" y="274396"/>
                        <a:pt x="12916" y="271945"/>
                        <a:pt x="9605" y="268810"/>
                      </a:cubicBezTo>
                      <a:cubicBezTo>
                        <a:pt x="3690" y="263174"/>
                        <a:pt x="0" y="255237"/>
                        <a:pt x="0" y="246416"/>
                      </a:cubicBezTo>
                      <a:lnTo>
                        <a:pt x="0" y="30963"/>
                      </a:lnTo>
                      <a:cubicBezTo>
                        <a:pt x="0" y="13877"/>
                        <a:pt x="13851" y="0"/>
                        <a:pt x="30963" y="0"/>
                      </a:cubicBezTo>
                      <a:lnTo>
                        <a:pt x="181229" y="0"/>
                      </a:lnTo>
                      <a:cubicBezTo>
                        <a:pt x="198391" y="0"/>
                        <a:pt x="212243" y="13877"/>
                        <a:pt x="212243" y="309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="" xmlns:a16="http://schemas.microsoft.com/office/drawing/2014/main" id="{32314950-5A6D-45FC-BD22-64916C6A1D67}"/>
                    </a:ext>
                  </a:extLst>
                </p:cNvPr>
                <p:cNvSpPr/>
                <p:nvPr/>
              </p:nvSpPr>
              <p:spPr>
                <a:xfrm>
                  <a:off x="4514834" y="3236778"/>
                  <a:ext cx="212242" cy="277378"/>
                </a:xfrm>
                <a:custGeom>
                  <a:avLst/>
                  <a:gdLst>
                    <a:gd name="connsiteX0" fmla="*/ 212243 w 212242"/>
                    <a:gd name="connsiteY0" fmla="*/ 30963 h 277378"/>
                    <a:gd name="connsiteX1" fmla="*/ 212243 w 212242"/>
                    <a:gd name="connsiteY1" fmla="*/ 246416 h 277378"/>
                    <a:gd name="connsiteX2" fmla="*/ 207061 w 212242"/>
                    <a:gd name="connsiteY2" fmla="*/ 263502 h 277378"/>
                    <a:gd name="connsiteX3" fmla="*/ 207061 w 212242"/>
                    <a:gd name="connsiteY3" fmla="*/ 263528 h 277378"/>
                    <a:gd name="connsiteX4" fmla="*/ 190884 w 212242"/>
                    <a:gd name="connsiteY4" fmla="*/ 275837 h 277378"/>
                    <a:gd name="connsiteX5" fmla="*/ 181254 w 212242"/>
                    <a:gd name="connsiteY5" fmla="*/ 277379 h 277378"/>
                    <a:gd name="connsiteX6" fmla="*/ 30988 w 212242"/>
                    <a:gd name="connsiteY6" fmla="*/ 277379 h 277378"/>
                    <a:gd name="connsiteX7" fmla="*/ 21358 w 212242"/>
                    <a:gd name="connsiteY7" fmla="*/ 275837 h 277378"/>
                    <a:gd name="connsiteX8" fmla="*/ 9605 w 212242"/>
                    <a:gd name="connsiteY8" fmla="*/ 268810 h 277378"/>
                    <a:gd name="connsiteX9" fmla="*/ 0 w 212242"/>
                    <a:gd name="connsiteY9" fmla="*/ 246416 h 277378"/>
                    <a:gd name="connsiteX10" fmla="*/ 0 w 212242"/>
                    <a:gd name="connsiteY10" fmla="*/ 30963 h 277378"/>
                    <a:gd name="connsiteX11" fmla="*/ 30963 w 212242"/>
                    <a:gd name="connsiteY11" fmla="*/ 0 h 277378"/>
                    <a:gd name="connsiteX12" fmla="*/ 181229 w 212242"/>
                    <a:gd name="connsiteY12" fmla="*/ 0 h 277378"/>
                    <a:gd name="connsiteX13" fmla="*/ 212243 w 212242"/>
                    <a:gd name="connsiteY13" fmla="*/ 30963 h 277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2242" h="277378">
                      <a:moveTo>
                        <a:pt x="212243" y="30963"/>
                      </a:moveTo>
                      <a:lnTo>
                        <a:pt x="212243" y="246416"/>
                      </a:lnTo>
                      <a:cubicBezTo>
                        <a:pt x="212243" y="252735"/>
                        <a:pt x="210347" y="258599"/>
                        <a:pt x="207061" y="263502"/>
                      </a:cubicBezTo>
                      <a:lnTo>
                        <a:pt x="207061" y="263528"/>
                      </a:lnTo>
                      <a:cubicBezTo>
                        <a:pt x="203270" y="269265"/>
                        <a:pt x="197583" y="273638"/>
                        <a:pt x="190884" y="275837"/>
                      </a:cubicBezTo>
                      <a:cubicBezTo>
                        <a:pt x="187851" y="276823"/>
                        <a:pt x="184616" y="277379"/>
                        <a:pt x="181254" y="277379"/>
                      </a:cubicBezTo>
                      <a:lnTo>
                        <a:pt x="30988" y="277379"/>
                      </a:lnTo>
                      <a:cubicBezTo>
                        <a:pt x="27627" y="277379"/>
                        <a:pt x="24391" y="276848"/>
                        <a:pt x="21358" y="275837"/>
                      </a:cubicBezTo>
                      <a:cubicBezTo>
                        <a:pt x="16910" y="274396"/>
                        <a:pt x="12916" y="271945"/>
                        <a:pt x="9605" y="268810"/>
                      </a:cubicBezTo>
                      <a:cubicBezTo>
                        <a:pt x="3690" y="263174"/>
                        <a:pt x="0" y="255237"/>
                        <a:pt x="0" y="246416"/>
                      </a:cubicBezTo>
                      <a:lnTo>
                        <a:pt x="0" y="30963"/>
                      </a:lnTo>
                      <a:cubicBezTo>
                        <a:pt x="0" y="13877"/>
                        <a:pt x="13851" y="0"/>
                        <a:pt x="30963" y="0"/>
                      </a:cubicBezTo>
                      <a:lnTo>
                        <a:pt x="181229" y="0"/>
                      </a:lnTo>
                      <a:cubicBezTo>
                        <a:pt x="198391" y="0"/>
                        <a:pt x="212243" y="13877"/>
                        <a:pt x="212243" y="30963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B5F67173-2196-46AC-93A7-80021A6D8D64}"/>
                  </a:ext>
                </a:extLst>
              </p:cNvPr>
              <p:cNvSpPr/>
              <p:nvPr/>
            </p:nvSpPr>
            <p:spPr>
              <a:xfrm>
                <a:off x="5274276" y="5041637"/>
                <a:ext cx="735582" cy="750197"/>
              </a:xfrm>
              <a:custGeom>
                <a:avLst/>
                <a:gdLst>
                  <a:gd name="connsiteX0" fmla="*/ 735582 w 735582"/>
                  <a:gd name="connsiteY0" fmla="*/ 552837 h 750197"/>
                  <a:gd name="connsiteX1" fmla="*/ 734849 w 735582"/>
                  <a:gd name="connsiteY1" fmla="*/ 553039 h 750197"/>
                  <a:gd name="connsiteX2" fmla="*/ 726913 w 735582"/>
                  <a:gd name="connsiteY2" fmla="*/ 555314 h 750197"/>
                  <a:gd name="connsiteX3" fmla="*/ 605335 w 735582"/>
                  <a:gd name="connsiteY3" fmla="*/ 590169 h 750197"/>
                  <a:gd name="connsiteX4" fmla="*/ 52903 w 735582"/>
                  <a:gd name="connsiteY4" fmla="*/ 748574 h 750197"/>
                  <a:gd name="connsiteX5" fmla="*/ 0 w 735582"/>
                  <a:gd name="connsiteY5" fmla="*/ 708284 h 750197"/>
                  <a:gd name="connsiteX6" fmla="*/ 0 w 735582"/>
                  <a:gd name="connsiteY6" fmla="*/ 628842 h 750197"/>
                  <a:gd name="connsiteX7" fmla="*/ 47721 w 735582"/>
                  <a:gd name="connsiteY7" fmla="*/ 526651 h 750197"/>
                  <a:gd name="connsiteX8" fmla="*/ 635692 w 735582"/>
                  <a:gd name="connsiteY8" fmla="*/ 36827 h 750197"/>
                  <a:gd name="connsiteX9" fmla="*/ 660538 w 735582"/>
                  <a:gd name="connsiteY9" fmla="*/ 16126 h 750197"/>
                  <a:gd name="connsiteX10" fmla="*/ 679899 w 735582"/>
                  <a:gd name="connsiteY10" fmla="*/ 0 h 750197"/>
                  <a:gd name="connsiteX11" fmla="*/ 723425 w 735582"/>
                  <a:gd name="connsiteY11" fmla="*/ 432397 h 750197"/>
                  <a:gd name="connsiteX12" fmla="*/ 735178 w 735582"/>
                  <a:gd name="connsiteY12" fmla="*/ 549071 h 750197"/>
                  <a:gd name="connsiteX13" fmla="*/ 735582 w 735582"/>
                  <a:gd name="connsiteY13" fmla="*/ 552837 h 75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5582" h="750197">
                    <a:moveTo>
                      <a:pt x="735582" y="552837"/>
                    </a:moveTo>
                    <a:lnTo>
                      <a:pt x="734849" y="553039"/>
                    </a:lnTo>
                    <a:lnTo>
                      <a:pt x="726913" y="555314"/>
                    </a:lnTo>
                    <a:lnTo>
                      <a:pt x="605335" y="590169"/>
                    </a:lnTo>
                    <a:lnTo>
                      <a:pt x="52903" y="748574"/>
                    </a:lnTo>
                    <a:cubicBezTo>
                      <a:pt x="26363" y="756182"/>
                      <a:pt x="0" y="736088"/>
                      <a:pt x="0" y="708284"/>
                    </a:cubicBezTo>
                    <a:lnTo>
                      <a:pt x="0" y="628842"/>
                    </a:lnTo>
                    <a:cubicBezTo>
                      <a:pt x="0" y="589310"/>
                      <a:pt x="17491" y="551851"/>
                      <a:pt x="47721" y="526651"/>
                    </a:cubicBezTo>
                    <a:lnTo>
                      <a:pt x="635692" y="36827"/>
                    </a:lnTo>
                    <a:lnTo>
                      <a:pt x="660538" y="16126"/>
                    </a:lnTo>
                    <a:lnTo>
                      <a:pt x="679899" y="0"/>
                    </a:lnTo>
                    <a:lnTo>
                      <a:pt x="723425" y="432397"/>
                    </a:lnTo>
                    <a:lnTo>
                      <a:pt x="735178" y="549071"/>
                    </a:lnTo>
                    <a:lnTo>
                      <a:pt x="735582" y="55283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4A58D7D6-AA0B-495C-8217-E74BB2AF828E}"/>
                  </a:ext>
                </a:extLst>
              </p:cNvPr>
              <p:cNvSpPr/>
              <p:nvPr/>
            </p:nvSpPr>
            <p:spPr>
              <a:xfrm>
                <a:off x="4536192" y="3512919"/>
                <a:ext cx="169551" cy="100573"/>
              </a:xfrm>
              <a:custGeom>
                <a:avLst/>
                <a:gdLst>
                  <a:gd name="connsiteX0" fmla="*/ 169551 w 169551"/>
                  <a:gd name="connsiteY0" fmla="*/ 0 h 100573"/>
                  <a:gd name="connsiteX1" fmla="*/ 169551 w 169551"/>
                  <a:gd name="connsiteY1" fmla="*/ 20145 h 100573"/>
                  <a:gd name="connsiteX2" fmla="*/ 167555 w 169551"/>
                  <a:gd name="connsiteY2" fmla="*/ 19867 h 100573"/>
                  <a:gd name="connsiteX3" fmla="*/ 162019 w 169551"/>
                  <a:gd name="connsiteY3" fmla="*/ 19033 h 100573"/>
                  <a:gd name="connsiteX4" fmla="*/ 157141 w 169551"/>
                  <a:gd name="connsiteY4" fmla="*/ 19185 h 100573"/>
                  <a:gd name="connsiteX5" fmla="*/ 29270 w 169551"/>
                  <a:gd name="connsiteY5" fmla="*/ 31140 h 100573"/>
                  <a:gd name="connsiteX6" fmla="*/ 16202 w 169551"/>
                  <a:gd name="connsiteY6" fmla="*/ 39254 h 100573"/>
                  <a:gd name="connsiteX7" fmla="*/ 6875 w 169551"/>
                  <a:gd name="connsiteY7" fmla="*/ 100573 h 100573"/>
                  <a:gd name="connsiteX8" fmla="*/ 0 w 169551"/>
                  <a:gd name="connsiteY8" fmla="*/ 77420 h 100573"/>
                  <a:gd name="connsiteX9" fmla="*/ 0 w 169551"/>
                  <a:gd name="connsiteY9" fmla="*/ 1264 h 100573"/>
                  <a:gd name="connsiteX10" fmla="*/ 165356 w 169551"/>
                  <a:gd name="connsiteY10" fmla="*/ 1264 h 100573"/>
                  <a:gd name="connsiteX11" fmla="*/ 169551 w 169551"/>
                  <a:gd name="connsiteY11" fmla="*/ 0 h 10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9551" h="100573">
                    <a:moveTo>
                      <a:pt x="169551" y="0"/>
                    </a:moveTo>
                    <a:lnTo>
                      <a:pt x="169551" y="20145"/>
                    </a:lnTo>
                    <a:cubicBezTo>
                      <a:pt x="168844" y="20069"/>
                      <a:pt x="168187" y="19968"/>
                      <a:pt x="167555" y="19867"/>
                    </a:cubicBezTo>
                    <a:cubicBezTo>
                      <a:pt x="164243" y="19412"/>
                      <a:pt x="162019" y="19033"/>
                      <a:pt x="162019" y="19033"/>
                    </a:cubicBezTo>
                    <a:cubicBezTo>
                      <a:pt x="162019" y="19033"/>
                      <a:pt x="160275" y="19083"/>
                      <a:pt x="157141" y="19185"/>
                    </a:cubicBezTo>
                    <a:cubicBezTo>
                      <a:pt x="137046" y="19867"/>
                      <a:pt x="60081" y="22900"/>
                      <a:pt x="29270" y="31140"/>
                    </a:cubicBezTo>
                    <a:cubicBezTo>
                      <a:pt x="23810" y="32606"/>
                      <a:pt x="19538" y="35462"/>
                      <a:pt x="16202" y="39254"/>
                    </a:cubicBezTo>
                    <a:cubicBezTo>
                      <a:pt x="2705" y="54621"/>
                      <a:pt x="4828" y="85382"/>
                      <a:pt x="6875" y="100573"/>
                    </a:cubicBezTo>
                    <a:cubicBezTo>
                      <a:pt x="2502" y="93926"/>
                      <a:pt x="0" y="85964"/>
                      <a:pt x="0" y="77420"/>
                    </a:cubicBezTo>
                    <a:lnTo>
                      <a:pt x="0" y="1264"/>
                    </a:lnTo>
                    <a:cubicBezTo>
                      <a:pt x="0" y="1264"/>
                      <a:pt x="159365" y="3437"/>
                      <a:pt x="165356" y="1264"/>
                    </a:cubicBezTo>
                    <a:cubicBezTo>
                      <a:pt x="166392" y="859"/>
                      <a:pt x="167833" y="455"/>
                      <a:pt x="16955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5B74DE5E-497D-41C9-AED1-AFD0F19FB569}"/>
                  </a:ext>
                </a:extLst>
              </p:cNvPr>
              <p:cNvSpPr/>
              <p:nvPr/>
            </p:nvSpPr>
            <p:spPr>
              <a:xfrm>
                <a:off x="5192180" y="2989427"/>
                <a:ext cx="169551" cy="100573"/>
              </a:xfrm>
              <a:custGeom>
                <a:avLst/>
                <a:gdLst>
                  <a:gd name="connsiteX0" fmla="*/ 169551 w 169551"/>
                  <a:gd name="connsiteY0" fmla="*/ 0 h 100573"/>
                  <a:gd name="connsiteX1" fmla="*/ 169551 w 169551"/>
                  <a:gd name="connsiteY1" fmla="*/ 20145 h 100573"/>
                  <a:gd name="connsiteX2" fmla="*/ 167555 w 169551"/>
                  <a:gd name="connsiteY2" fmla="*/ 19867 h 100573"/>
                  <a:gd name="connsiteX3" fmla="*/ 162019 w 169551"/>
                  <a:gd name="connsiteY3" fmla="*/ 19033 h 100573"/>
                  <a:gd name="connsiteX4" fmla="*/ 157141 w 169551"/>
                  <a:gd name="connsiteY4" fmla="*/ 19184 h 100573"/>
                  <a:gd name="connsiteX5" fmla="*/ 29270 w 169551"/>
                  <a:gd name="connsiteY5" fmla="*/ 31140 h 100573"/>
                  <a:gd name="connsiteX6" fmla="*/ 16202 w 169551"/>
                  <a:gd name="connsiteY6" fmla="*/ 39254 h 100573"/>
                  <a:gd name="connsiteX7" fmla="*/ 6875 w 169551"/>
                  <a:gd name="connsiteY7" fmla="*/ 100573 h 100573"/>
                  <a:gd name="connsiteX8" fmla="*/ 0 w 169551"/>
                  <a:gd name="connsiteY8" fmla="*/ 77420 h 100573"/>
                  <a:gd name="connsiteX9" fmla="*/ 0 w 169551"/>
                  <a:gd name="connsiteY9" fmla="*/ 1238 h 100573"/>
                  <a:gd name="connsiteX10" fmla="*/ 165356 w 169551"/>
                  <a:gd name="connsiteY10" fmla="*/ 1238 h 100573"/>
                  <a:gd name="connsiteX11" fmla="*/ 169551 w 169551"/>
                  <a:gd name="connsiteY11" fmla="*/ 0 h 10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9551" h="100573">
                    <a:moveTo>
                      <a:pt x="169551" y="0"/>
                    </a:moveTo>
                    <a:lnTo>
                      <a:pt x="169551" y="20145"/>
                    </a:lnTo>
                    <a:cubicBezTo>
                      <a:pt x="168844" y="20069"/>
                      <a:pt x="168187" y="19968"/>
                      <a:pt x="167555" y="19867"/>
                    </a:cubicBezTo>
                    <a:cubicBezTo>
                      <a:pt x="164244" y="19412"/>
                      <a:pt x="162019" y="19033"/>
                      <a:pt x="162019" y="19033"/>
                    </a:cubicBezTo>
                    <a:cubicBezTo>
                      <a:pt x="162019" y="19033"/>
                      <a:pt x="160275" y="19083"/>
                      <a:pt x="157141" y="19184"/>
                    </a:cubicBezTo>
                    <a:cubicBezTo>
                      <a:pt x="137047" y="19867"/>
                      <a:pt x="60081" y="22900"/>
                      <a:pt x="29270" y="31140"/>
                    </a:cubicBezTo>
                    <a:cubicBezTo>
                      <a:pt x="23810" y="32606"/>
                      <a:pt x="19538" y="35462"/>
                      <a:pt x="16202" y="39254"/>
                    </a:cubicBezTo>
                    <a:cubicBezTo>
                      <a:pt x="2704" y="54621"/>
                      <a:pt x="4828" y="85382"/>
                      <a:pt x="6875" y="100573"/>
                    </a:cubicBezTo>
                    <a:cubicBezTo>
                      <a:pt x="2502" y="93926"/>
                      <a:pt x="0" y="85964"/>
                      <a:pt x="0" y="77420"/>
                    </a:cubicBezTo>
                    <a:lnTo>
                      <a:pt x="0" y="1238"/>
                    </a:lnTo>
                    <a:cubicBezTo>
                      <a:pt x="0" y="1238"/>
                      <a:pt x="159365" y="3412"/>
                      <a:pt x="165356" y="1238"/>
                    </a:cubicBezTo>
                    <a:cubicBezTo>
                      <a:pt x="166392" y="885"/>
                      <a:pt x="167858" y="480"/>
                      <a:pt x="16955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36297B94-D2DE-45C1-9251-22538685AED7}"/>
                  </a:ext>
                </a:extLst>
              </p:cNvPr>
              <p:cNvSpPr/>
              <p:nvPr/>
            </p:nvSpPr>
            <p:spPr>
              <a:xfrm>
                <a:off x="5274276" y="5380537"/>
                <a:ext cx="736127" cy="411296"/>
              </a:xfrm>
              <a:custGeom>
                <a:avLst/>
                <a:gdLst>
                  <a:gd name="connsiteX0" fmla="*/ 735582 w 736127"/>
                  <a:gd name="connsiteY0" fmla="*/ 205797 h 411296"/>
                  <a:gd name="connsiteX1" fmla="*/ 735203 w 736127"/>
                  <a:gd name="connsiteY1" fmla="*/ 210195 h 411296"/>
                  <a:gd name="connsiteX2" fmla="*/ 734849 w 736127"/>
                  <a:gd name="connsiteY2" fmla="*/ 214138 h 411296"/>
                  <a:gd name="connsiteX3" fmla="*/ 729971 w 736127"/>
                  <a:gd name="connsiteY3" fmla="*/ 239869 h 411296"/>
                  <a:gd name="connsiteX4" fmla="*/ 726913 w 736127"/>
                  <a:gd name="connsiteY4" fmla="*/ 216413 h 411296"/>
                  <a:gd name="connsiteX5" fmla="*/ 605335 w 736127"/>
                  <a:gd name="connsiteY5" fmla="*/ 251269 h 411296"/>
                  <a:gd name="connsiteX6" fmla="*/ 52903 w 736127"/>
                  <a:gd name="connsiteY6" fmla="*/ 409673 h 411296"/>
                  <a:gd name="connsiteX7" fmla="*/ 0 w 736127"/>
                  <a:gd name="connsiteY7" fmla="*/ 369384 h 411296"/>
                  <a:gd name="connsiteX8" fmla="*/ 0 w 736127"/>
                  <a:gd name="connsiteY8" fmla="*/ 340442 h 411296"/>
                  <a:gd name="connsiteX9" fmla="*/ 654649 w 736127"/>
                  <a:gd name="connsiteY9" fmla="*/ 23507 h 411296"/>
                  <a:gd name="connsiteX10" fmla="*/ 693220 w 736127"/>
                  <a:gd name="connsiteY10" fmla="*/ 4625 h 411296"/>
                  <a:gd name="connsiteX11" fmla="*/ 699261 w 736127"/>
                  <a:gd name="connsiteY11" fmla="*/ 0 h 411296"/>
                  <a:gd name="connsiteX12" fmla="*/ 699286 w 736127"/>
                  <a:gd name="connsiteY12" fmla="*/ 25 h 411296"/>
                  <a:gd name="connsiteX13" fmla="*/ 723475 w 736127"/>
                  <a:gd name="connsiteY13" fmla="*/ 93521 h 411296"/>
                  <a:gd name="connsiteX14" fmla="*/ 735582 w 736127"/>
                  <a:gd name="connsiteY14" fmla="*/ 205797 h 411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36127" h="411296">
                    <a:moveTo>
                      <a:pt x="735582" y="205797"/>
                    </a:moveTo>
                    <a:cubicBezTo>
                      <a:pt x="735456" y="207314"/>
                      <a:pt x="735330" y="208780"/>
                      <a:pt x="735203" y="210195"/>
                    </a:cubicBezTo>
                    <a:cubicBezTo>
                      <a:pt x="735102" y="211560"/>
                      <a:pt x="734976" y="212874"/>
                      <a:pt x="734849" y="214138"/>
                    </a:cubicBezTo>
                    <a:cubicBezTo>
                      <a:pt x="733763" y="225209"/>
                      <a:pt x="732423" y="233424"/>
                      <a:pt x="729971" y="239869"/>
                    </a:cubicBezTo>
                    <a:cubicBezTo>
                      <a:pt x="728985" y="232185"/>
                      <a:pt x="727949" y="224375"/>
                      <a:pt x="726913" y="216413"/>
                    </a:cubicBezTo>
                    <a:lnTo>
                      <a:pt x="605335" y="251269"/>
                    </a:lnTo>
                    <a:lnTo>
                      <a:pt x="52903" y="409673"/>
                    </a:lnTo>
                    <a:cubicBezTo>
                      <a:pt x="26363" y="417282"/>
                      <a:pt x="0" y="397187"/>
                      <a:pt x="0" y="369384"/>
                    </a:cubicBezTo>
                    <a:lnTo>
                      <a:pt x="0" y="340442"/>
                    </a:lnTo>
                    <a:cubicBezTo>
                      <a:pt x="170411" y="260090"/>
                      <a:pt x="535396" y="81844"/>
                      <a:pt x="654649" y="23507"/>
                    </a:cubicBezTo>
                    <a:cubicBezTo>
                      <a:pt x="679091" y="11551"/>
                      <a:pt x="693220" y="4625"/>
                      <a:pt x="693220" y="4625"/>
                    </a:cubicBezTo>
                    <a:lnTo>
                      <a:pt x="699261" y="0"/>
                    </a:lnTo>
                    <a:cubicBezTo>
                      <a:pt x="699261" y="0"/>
                      <a:pt x="699261" y="0"/>
                      <a:pt x="699286" y="25"/>
                    </a:cubicBezTo>
                    <a:cubicBezTo>
                      <a:pt x="699615" y="1137"/>
                      <a:pt x="712935" y="43753"/>
                      <a:pt x="723475" y="93521"/>
                    </a:cubicBezTo>
                    <a:cubicBezTo>
                      <a:pt x="731614" y="132017"/>
                      <a:pt x="738085" y="174758"/>
                      <a:pt x="735582" y="205797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88173FBD-995F-42F9-8C27-AE024F761BE2}"/>
                  </a:ext>
                </a:extLst>
              </p:cNvPr>
              <p:cNvSpPr/>
              <p:nvPr/>
            </p:nvSpPr>
            <p:spPr>
              <a:xfrm>
                <a:off x="5879612" y="4964116"/>
                <a:ext cx="148815" cy="705629"/>
              </a:xfrm>
              <a:custGeom>
                <a:avLst/>
                <a:gdLst>
                  <a:gd name="connsiteX0" fmla="*/ 148547 w 148815"/>
                  <a:gd name="connsiteY0" fmla="*/ 680556 h 705629"/>
                  <a:gd name="connsiteX1" fmla="*/ 131107 w 148815"/>
                  <a:gd name="connsiteY1" fmla="*/ 705630 h 705629"/>
                  <a:gd name="connsiteX2" fmla="*/ 124636 w 148815"/>
                  <a:gd name="connsiteY2" fmla="*/ 656291 h 705629"/>
                  <a:gd name="connsiteX3" fmla="*/ 121578 w 148815"/>
                  <a:gd name="connsiteY3" fmla="*/ 632835 h 705629"/>
                  <a:gd name="connsiteX4" fmla="*/ 0 w 148815"/>
                  <a:gd name="connsiteY4" fmla="*/ 667690 h 705629"/>
                  <a:gd name="connsiteX5" fmla="*/ 49314 w 148815"/>
                  <a:gd name="connsiteY5" fmla="*/ 439928 h 705629"/>
                  <a:gd name="connsiteX6" fmla="*/ 48353 w 148815"/>
                  <a:gd name="connsiteY6" fmla="*/ 269214 h 705629"/>
                  <a:gd name="connsiteX7" fmla="*/ 30382 w 148815"/>
                  <a:gd name="connsiteY7" fmla="*/ 114373 h 705629"/>
                  <a:gd name="connsiteX8" fmla="*/ 55228 w 148815"/>
                  <a:gd name="connsiteY8" fmla="*/ 93672 h 705629"/>
                  <a:gd name="connsiteX9" fmla="*/ 45017 w 148815"/>
                  <a:gd name="connsiteY9" fmla="*/ 2729 h 705629"/>
                  <a:gd name="connsiteX10" fmla="*/ 76991 w 148815"/>
                  <a:gd name="connsiteY10" fmla="*/ 7759 h 705629"/>
                  <a:gd name="connsiteX11" fmla="*/ 148547 w 148815"/>
                  <a:gd name="connsiteY11" fmla="*/ 680556 h 70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815" h="705629">
                    <a:moveTo>
                      <a:pt x="148547" y="680556"/>
                    </a:moveTo>
                    <a:cubicBezTo>
                      <a:pt x="147814" y="690388"/>
                      <a:pt x="141242" y="698679"/>
                      <a:pt x="131107" y="705630"/>
                    </a:cubicBezTo>
                    <a:cubicBezTo>
                      <a:pt x="129034" y="689958"/>
                      <a:pt x="126886" y="673478"/>
                      <a:pt x="124636" y="656291"/>
                    </a:cubicBezTo>
                    <a:cubicBezTo>
                      <a:pt x="123650" y="648607"/>
                      <a:pt x="122614" y="640797"/>
                      <a:pt x="121578" y="632835"/>
                    </a:cubicBezTo>
                    <a:lnTo>
                      <a:pt x="0" y="667690"/>
                    </a:lnTo>
                    <a:cubicBezTo>
                      <a:pt x="17137" y="614130"/>
                      <a:pt x="39961" y="533196"/>
                      <a:pt x="49314" y="439928"/>
                    </a:cubicBezTo>
                    <a:cubicBezTo>
                      <a:pt x="54722" y="386141"/>
                      <a:pt x="55607" y="328284"/>
                      <a:pt x="48353" y="269214"/>
                    </a:cubicBezTo>
                    <a:cubicBezTo>
                      <a:pt x="39810" y="199680"/>
                      <a:pt x="34123" y="149962"/>
                      <a:pt x="30382" y="114373"/>
                    </a:cubicBezTo>
                    <a:lnTo>
                      <a:pt x="55228" y="93672"/>
                    </a:lnTo>
                    <a:cubicBezTo>
                      <a:pt x="51791" y="63518"/>
                      <a:pt x="48378" y="33161"/>
                      <a:pt x="45017" y="2729"/>
                    </a:cubicBezTo>
                    <a:cubicBezTo>
                      <a:pt x="60157" y="-1896"/>
                      <a:pt x="71405" y="-911"/>
                      <a:pt x="76991" y="7759"/>
                    </a:cubicBezTo>
                    <a:cubicBezTo>
                      <a:pt x="114804" y="66652"/>
                      <a:pt x="152364" y="629978"/>
                      <a:pt x="148547" y="68055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2CD3D10B-2ECE-4327-A4C2-02F376C73600}"/>
                  </a:ext>
                </a:extLst>
              </p:cNvPr>
              <p:cNvSpPr/>
              <p:nvPr/>
            </p:nvSpPr>
            <p:spPr>
              <a:xfrm>
                <a:off x="4775429" y="3663842"/>
                <a:ext cx="46204" cy="305005"/>
              </a:xfrm>
              <a:custGeom>
                <a:avLst/>
                <a:gdLst>
                  <a:gd name="connsiteX0" fmla="*/ 23102 w 46204"/>
                  <a:gd name="connsiteY0" fmla="*/ 0 h 305005"/>
                  <a:gd name="connsiteX1" fmla="*/ 0 w 46204"/>
                  <a:gd name="connsiteY1" fmla="*/ 23102 h 305005"/>
                  <a:gd name="connsiteX2" fmla="*/ 0 w 46204"/>
                  <a:gd name="connsiteY2" fmla="*/ 281903 h 305005"/>
                  <a:gd name="connsiteX3" fmla="*/ 23102 w 46204"/>
                  <a:gd name="connsiteY3" fmla="*/ 305006 h 305005"/>
                  <a:gd name="connsiteX4" fmla="*/ 46205 w 46204"/>
                  <a:gd name="connsiteY4" fmla="*/ 281903 h 305005"/>
                  <a:gd name="connsiteX5" fmla="*/ 46205 w 46204"/>
                  <a:gd name="connsiteY5" fmla="*/ 23102 h 305005"/>
                  <a:gd name="connsiteX6" fmla="*/ 23102 w 46204"/>
                  <a:gd name="connsiteY6" fmla="*/ 0 h 30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04" h="305005">
                    <a:moveTo>
                      <a:pt x="23102" y="0"/>
                    </a:moveTo>
                    <a:cubicBezTo>
                      <a:pt x="10338" y="0"/>
                      <a:pt x="0" y="10338"/>
                      <a:pt x="0" y="23102"/>
                    </a:cubicBezTo>
                    <a:lnTo>
                      <a:pt x="0" y="281903"/>
                    </a:lnTo>
                    <a:cubicBezTo>
                      <a:pt x="0" y="294668"/>
                      <a:pt x="10338" y="305006"/>
                      <a:pt x="23102" y="305006"/>
                    </a:cubicBezTo>
                    <a:cubicBezTo>
                      <a:pt x="35867" y="305006"/>
                      <a:pt x="46205" y="294668"/>
                      <a:pt x="46205" y="281903"/>
                    </a:cubicBezTo>
                    <a:lnTo>
                      <a:pt x="46205" y="23102"/>
                    </a:lnTo>
                    <a:cubicBezTo>
                      <a:pt x="46205" y="10338"/>
                      <a:pt x="35867" y="0"/>
                      <a:pt x="23102" y="0"/>
                    </a:cubicBezTo>
                    <a:close/>
                  </a:path>
                </a:pathLst>
              </a:custGeom>
              <a:solidFill>
                <a:srgbClr val="EAE9E8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C93ECE9E-B917-4492-B35A-A69F857311B1}"/>
                  </a:ext>
                </a:extLst>
              </p:cNvPr>
              <p:cNvSpPr/>
              <p:nvPr/>
            </p:nvSpPr>
            <p:spPr>
              <a:xfrm>
                <a:off x="5082154" y="3497854"/>
                <a:ext cx="46204" cy="305005"/>
              </a:xfrm>
              <a:custGeom>
                <a:avLst/>
                <a:gdLst>
                  <a:gd name="connsiteX0" fmla="*/ 23102 w 46204"/>
                  <a:gd name="connsiteY0" fmla="*/ 0 h 305005"/>
                  <a:gd name="connsiteX1" fmla="*/ 0 w 46204"/>
                  <a:gd name="connsiteY1" fmla="*/ 23102 h 305005"/>
                  <a:gd name="connsiteX2" fmla="*/ 0 w 46204"/>
                  <a:gd name="connsiteY2" fmla="*/ 281903 h 305005"/>
                  <a:gd name="connsiteX3" fmla="*/ 23102 w 46204"/>
                  <a:gd name="connsiteY3" fmla="*/ 305006 h 305005"/>
                  <a:gd name="connsiteX4" fmla="*/ 46205 w 46204"/>
                  <a:gd name="connsiteY4" fmla="*/ 281903 h 305005"/>
                  <a:gd name="connsiteX5" fmla="*/ 46205 w 46204"/>
                  <a:gd name="connsiteY5" fmla="*/ 23102 h 305005"/>
                  <a:gd name="connsiteX6" fmla="*/ 23102 w 46204"/>
                  <a:gd name="connsiteY6" fmla="*/ 0 h 30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04" h="305005">
                    <a:moveTo>
                      <a:pt x="23102" y="0"/>
                    </a:moveTo>
                    <a:cubicBezTo>
                      <a:pt x="10338" y="0"/>
                      <a:pt x="0" y="10338"/>
                      <a:pt x="0" y="23102"/>
                    </a:cubicBezTo>
                    <a:lnTo>
                      <a:pt x="0" y="281903"/>
                    </a:lnTo>
                    <a:cubicBezTo>
                      <a:pt x="0" y="294668"/>
                      <a:pt x="10338" y="305006"/>
                      <a:pt x="23102" y="305006"/>
                    </a:cubicBezTo>
                    <a:cubicBezTo>
                      <a:pt x="35867" y="305006"/>
                      <a:pt x="46205" y="294668"/>
                      <a:pt x="46205" y="281903"/>
                    </a:cubicBezTo>
                    <a:lnTo>
                      <a:pt x="46205" y="23102"/>
                    </a:lnTo>
                    <a:cubicBezTo>
                      <a:pt x="46205" y="10338"/>
                      <a:pt x="35867" y="0"/>
                      <a:pt x="23102" y="0"/>
                    </a:cubicBezTo>
                    <a:close/>
                  </a:path>
                </a:pathLst>
              </a:custGeom>
              <a:solidFill>
                <a:srgbClr val="EAE9E8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96C6A428-416F-41F3-967F-9B6AB0EF813D}"/>
                  </a:ext>
                </a:extLst>
              </p:cNvPr>
              <p:cNvSpPr/>
              <p:nvPr/>
            </p:nvSpPr>
            <p:spPr>
              <a:xfrm>
                <a:off x="5461041" y="3382393"/>
                <a:ext cx="46204" cy="304980"/>
              </a:xfrm>
              <a:custGeom>
                <a:avLst/>
                <a:gdLst>
                  <a:gd name="connsiteX0" fmla="*/ 23102 w 46204"/>
                  <a:gd name="connsiteY0" fmla="*/ 0 h 304980"/>
                  <a:gd name="connsiteX1" fmla="*/ 0 w 46204"/>
                  <a:gd name="connsiteY1" fmla="*/ 23102 h 304980"/>
                  <a:gd name="connsiteX2" fmla="*/ 0 w 46204"/>
                  <a:gd name="connsiteY2" fmla="*/ 281878 h 304980"/>
                  <a:gd name="connsiteX3" fmla="*/ 23102 w 46204"/>
                  <a:gd name="connsiteY3" fmla="*/ 304980 h 304980"/>
                  <a:gd name="connsiteX4" fmla="*/ 46205 w 46204"/>
                  <a:gd name="connsiteY4" fmla="*/ 281878 h 304980"/>
                  <a:gd name="connsiteX5" fmla="*/ 46205 w 46204"/>
                  <a:gd name="connsiteY5" fmla="*/ 23102 h 304980"/>
                  <a:gd name="connsiteX6" fmla="*/ 23102 w 46204"/>
                  <a:gd name="connsiteY6" fmla="*/ 0 h 30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04" h="304980">
                    <a:moveTo>
                      <a:pt x="23102" y="0"/>
                    </a:moveTo>
                    <a:cubicBezTo>
                      <a:pt x="10338" y="0"/>
                      <a:pt x="0" y="10338"/>
                      <a:pt x="0" y="23102"/>
                    </a:cubicBezTo>
                    <a:lnTo>
                      <a:pt x="0" y="281878"/>
                    </a:lnTo>
                    <a:cubicBezTo>
                      <a:pt x="0" y="294642"/>
                      <a:pt x="10338" y="304980"/>
                      <a:pt x="23102" y="304980"/>
                    </a:cubicBezTo>
                    <a:cubicBezTo>
                      <a:pt x="35867" y="304980"/>
                      <a:pt x="46205" y="294642"/>
                      <a:pt x="46205" y="281878"/>
                    </a:cubicBezTo>
                    <a:lnTo>
                      <a:pt x="46205" y="23102"/>
                    </a:lnTo>
                    <a:cubicBezTo>
                      <a:pt x="46205" y="10338"/>
                      <a:pt x="35867" y="0"/>
                      <a:pt x="23102" y="0"/>
                    </a:cubicBezTo>
                    <a:close/>
                  </a:path>
                </a:pathLst>
              </a:custGeom>
              <a:solidFill>
                <a:srgbClr val="EAE9E8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109F6705-6B52-4934-8D09-323751DCB1AD}"/>
                  </a:ext>
                </a:extLst>
              </p:cNvPr>
              <p:cNvSpPr/>
              <p:nvPr/>
            </p:nvSpPr>
            <p:spPr>
              <a:xfrm>
                <a:off x="5691078" y="3321933"/>
                <a:ext cx="46204" cy="305005"/>
              </a:xfrm>
              <a:custGeom>
                <a:avLst/>
                <a:gdLst>
                  <a:gd name="connsiteX0" fmla="*/ 23102 w 46204"/>
                  <a:gd name="connsiteY0" fmla="*/ 0 h 305005"/>
                  <a:gd name="connsiteX1" fmla="*/ 0 w 46204"/>
                  <a:gd name="connsiteY1" fmla="*/ 23102 h 305005"/>
                  <a:gd name="connsiteX2" fmla="*/ 0 w 46204"/>
                  <a:gd name="connsiteY2" fmla="*/ 281903 h 305005"/>
                  <a:gd name="connsiteX3" fmla="*/ 23102 w 46204"/>
                  <a:gd name="connsiteY3" fmla="*/ 305006 h 305005"/>
                  <a:gd name="connsiteX4" fmla="*/ 46205 w 46204"/>
                  <a:gd name="connsiteY4" fmla="*/ 281903 h 305005"/>
                  <a:gd name="connsiteX5" fmla="*/ 46205 w 46204"/>
                  <a:gd name="connsiteY5" fmla="*/ 23102 h 305005"/>
                  <a:gd name="connsiteX6" fmla="*/ 23102 w 46204"/>
                  <a:gd name="connsiteY6" fmla="*/ 0 h 30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04" h="305005">
                    <a:moveTo>
                      <a:pt x="23102" y="0"/>
                    </a:moveTo>
                    <a:cubicBezTo>
                      <a:pt x="10338" y="0"/>
                      <a:pt x="0" y="10338"/>
                      <a:pt x="0" y="23102"/>
                    </a:cubicBezTo>
                    <a:lnTo>
                      <a:pt x="0" y="281903"/>
                    </a:lnTo>
                    <a:cubicBezTo>
                      <a:pt x="0" y="294668"/>
                      <a:pt x="10338" y="305006"/>
                      <a:pt x="23102" y="305006"/>
                    </a:cubicBezTo>
                    <a:cubicBezTo>
                      <a:pt x="35867" y="305006"/>
                      <a:pt x="46205" y="294668"/>
                      <a:pt x="46205" y="281903"/>
                    </a:cubicBezTo>
                    <a:lnTo>
                      <a:pt x="46205" y="23102"/>
                    </a:lnTo>
                    <a:cubicBezTo>
                      <a:pt x="46205" y="10363"/>
                      <a:pt x="35867" y="0"/>
                      <a:pt x="23102" y="0"/>
                    </a:cubicBezTo>
                    <a:close/>
                  </a:path>
                </a:pathLst>
              </a:custGeom>
              <a:solidFill>
                <a:srgbClr val="EAE9E8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FE88848-5DA1-44F4-8BBE-BDF946A22330}"/>
                  </a:ext>
                </a:extLst>
              </p:cNvPr>
              <p:cNvSpPr/>
              <p:nvPr/>
            </p:nvSpPr>
            <p:spPr>
              <a:xfrm>
                <a:off x="4006935" y="2588878"/>
                <a:ext cx="1894110" cy="1754926"/>
              </a:xfrm>
              <a:custGeom>
                <a:avLst/>
                <a:gdLst>
                  <a:gd name="connsiteX0" fmla="*/ 1894111 w 1894110"/>
                  <a:gd name="connsiteY0" fmla="*/ 956520 h 1754926"/>
                  <a:gd name="connsiteX1" fmla="*/ 1893176 w 1894110"/>
                  <a:gd name="connsiteY1" fmla="*/ 956747 h 1754926"/>
                  <a:gd name="connsiteX2" fmla="*/ 1806251 w 1894110"/>
                  <a:gd name="connsiteY2" fmla="*/ 978813 h 1754926"/>
                  <a:gd name="connsiteX3" fmla="*/ 1194951 w 1894110"/>
                  <a:gd name="connsiteY3" fmla="*/ 1134008 h 1754926"/>
                  <a:gd name="connsiteX4" fmla="*/ 1093822 w 1894110"/>
                  <a:gd name="connsiteY4" fmla="*/ 1174349 h 1754926"/>
                  <a:gd name="connsiteX5" fmla="*/ 66934 w 1894110"/>
                  <a:gd name="connsiteY5" fmla="*/ 1749100 h 1754926"/>
                  <a:gd name="connsiteX6" fmla="*/ 584 w 1894110"/>
                  <a:gd name="connsiteY6" fmla="*/ 1702845 h 1754926"/>
                  <a:gd name="connsiteX7" fmla="*/ 15118 w 1894110"/>
                  <a:gd name="connsiteY7" fmla="*/ 1610916 h 1754926"/>
                  <a:gd name="connsiteX8" fmla="*/ 32937 w 1894110"/>
                  <a:gd name="connsiteY8" fmla="*/ 1542191 h 1754926"/>
                  <a:gd name="connsiteX9" fmla="*/ 149409 w 1894110"/>
                  <a:gd name="connsiteY9" fmla="*/ 1380348 h 1754926"/>
                  <a:gd name="connsiteX10" fmla="*/ 1803951 w 1894110"/>
                  <a:gd name="connsiteY10" fmla="*/ 61092 h 1754926"/>
                  <a:gd name="connsiteX11" fmla="*/ 1829910 w 1894110"/>
                  <a:gd name="connsiteY11" fmla="*/ 40391 h 1754926"/>
                  <a:gd name="connsiteX12" fmla="*/ 1876670 w 1894110"/>
                  <a:gd name="connsiteY12" fmla="*/ 3084 h 1754926"/>
                  <a:gd name="connsiteX13" fmla="*/ 1880563 w 1894110"/>
                  <a:gd name="connsiteY13" fmla="*/ 0 h 1754926"/>
                  <a:gd name="connsiteX14" fmla="*/ 1894111 w 1894110"/>
                  <a:gd name="connsiteY14" fmla="*/ 956520 h 175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94110" h="1754926">
                    <a:moveTo>
                      <a:pt x="1894111" y="956520"/>
                    </a:moveTo>
                    <a:lnTo>
                      <a:pt x="1893176" y="956747"/>
                    </a:lnTo>
                    <a:lnTo>
                      <a:pt x="1806251" y="978813"/>
                    </a:lnTo>
                    <a:lnTo>
                      <a:pt x="1194951" y="1134008"/>
                    </a:lnTo>
                    <a:cubicBezTo>
                      <a:pt x="1159641" y="1142981"/>
                      <a:pt x="1125644" y="1156529"/>
                      <a:pt x="1093822" y="1174349"/>
                    </a:cubicBezTo>
                    <a:lnTo>
                      <a:pt x="66934" y="1749100"/>
                    </a:lnTo>
                    <a:cubicBezTo>
                      <a:pt x="34176" y="1767425"/>
                      <a:pt x="-5280" y="1739925"/>
                      <a:pt x="584" y="1702845"/>
                    </a:cubicBezTo>
                    <a:lnTo>
                      <a:pt x="15118" y="1610916"/>
                    </a:lnTo>
                    <a:cubicBezTo>
                      <a:pt x="18859" y="1587333"/>
                      <a:pt x="24824" y="1564332"/>
                      <a:pt x="32937" y="1542191"/>
                    </a:cubicBezTo>
                    <a:cubicBezTo>
                      <a:pt x="56014" y="1479001"/>
                      <a:pt x="96127" y="1422862"/>
                      <a:pt x="149409" y="1380348"/>
                    </a:cubicBezTo>
                    <a:lnTo>
                      <a:pt x="1803951" y="61092"/>
                    </a:lnTo>
                    <a:lnTo>
                      <a:pt x="1829910" y="40391"/>
                    </a:lnTo>
                    <a:lnTo>
                      <a:pt x="1876670" y="3084"/>
                    </a:lnTo>
                    <a:lnTo>
                      <a:pt x="1880563" y="0"/>
                    </a:lnTo>
                    <a:lnTo>
                      <a:pt x="1894111" y="95652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AFD0C902-E9A5-46F0-A22E-2F7DCFAFCFB1}"/>
                  </a:ext>
                </a:extLst>
              </p:cNvPr>
              <p:cNvSpPr/>
              <p:nvPr/>
            </p:nvSpPr>
            <p:spPr>
              <a:xfrm>
                <a:off x="5813186" y="2591937"/>
                <a:ext cx="86924" cy="975729"/>
              </a:xfrm>
              <a:custGeom>
                <a:avLst/>
                <a:gdLst>
                  <a:gd name="connsiteX0" fmla="*/ 86924 w 86924"/>
                  <a:gd name="connsiteY0" fmla="*/ 953664 h 975729"/>
                  <a:gd name="connsiteX1" fmla="*/ 0 w 86924"/>
                  <a:gd name="connsiteY1" fmla="*/ 975730 h 975729"/>
                  <a:gd name="connsiteX2" fmla="*/ 23684 w 86924"/>
                  <a:gd name="connsiteY2" fmla="*/ 37307 h 975729"/>
                  <a:gd name="connsiteX3" fmla="*/ 70444 w 86924"/>
                  <a:gd name="connsiteY3" fmla="*/ 0 h 975729"/>
                  <a:gd name="connsiteX4" fmla="*/ 86924 w 86924"/>
                  <a:gd name="connsiteY4" fmla="*/ 953664 h 97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24" h="975729">
                    <a:moveTo>
                      <a:pt x="86924" y="953664"/>
                    </a:moveTo>
                    <a:lnTo>
                      <a:pt x="0" y="975730"/>
                    </a:lnTo>
                    <a:cubicBezTo>
                      <a:pt x="21434" y="692436"/>
                      <a:pt x="23532" y="183681"/>
                      <a:pt x="23684" y="37307"/>
                    </a:cubicBezTo>
                    <a:lnTo>
                      <a:pt x="70444" y="0"/>
                    </a:lnTo>
                    <a:cubicBezTo>
                      <a:pt x="79645" y="125318"/>
                      <a:pt x="79872" y="757320"/>
                      <a:pt x="86924" y="95366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B262346A-A727-4FF3-8870-5DB27D013272}"/>
                  </a:ext>
                </a:extLst>
              </p:cNvPr>
              <p:cNvSpPr/>
              <p:nvPr/>
            </p:nvSpPr>
            <p:spPr>
              <a:xfrm>
                <a:off x="4006935" y="2588878"/>
                <a:ext cx="1894085" cy="1754926"/>
              </a:xfrm>
              <a:custGeom>
                <a:avLst/>
                <a:gdLst>
                  <a:gd name="connsiteX0" fmla="*/ 1817853 w 1894085"/>
                  <a:gd name="connsiteY0" fmla="*/ 50021 h 1754926"/>
                  <a:gd name="connsiteX1" fmla="*/ 1880563 w 1894085"/>
                  <a:gd name="connsiteY1" fmla="*/ 0 h 1754926"/>
                  <a:gd name="connsiteX2" fmla="*/ 1894086 w 1894085"/>
                  <a:gd name="connsiteY2" fmla="*/ 956520 h 1754926"/>
                  <a:gd name="connsiteX3" fmla="*/ 1194926 w 1894085"/>
                  <a:gd name="connsiteY3" fmla="*/ 1134008 h 1754926"/>
                  <a:gd name="connsiteX4" fmla="*/ 1093797 w 1894085"/>
                  <a:gd name="connsiteY4" fmla="*/ 1174349 h 1754926"/>
                  <a:gd name="connsiteX5" fmla="*/ 66934 w 1894085"/>
                  <a:gd name="connsiteY5" fmla="*/ 1749100 h 1754926"/>
                  <a:gd name="connsiteX6" fmla="*/ 584 w 1894085"/>
                  <a:gd name="connsiteY6" fmla="*/ 1702845 h 1754926"/>
                  <a:gd name="connsiteX7" fmla="*/ 15118 w 1894085"/>
                  <a:gd name="connsiteY7" fmla="*/ 1610916 h 1754926"/>
                  <a:gd name="connsiteX8" fmla="*/ 32937 w 1894085"/>
                  <a:gd name="connsiteY8" fmla="*/ 1542191 h 1754926"/>
                  <a:gd name="connsiteX9" fmla="*/ 49847 w 1894085"/>
                  <a:gd name="connsiteY9" fmla="*/ 1689069 h 1754926"/>
                  <a:gd name="connsiteX10" fmla="*/ 1074789 w 1894085"/>
                  <a:gd name="connsiteY10" fmla="*/ 1128498 h 1754926"/>
                  <a:gd name="connsiteX11" fmla="*/ 1772862 w 1894085"/>
                  <a:gd name="connsiteY11" fmla="*/ 913728 h 1754926"/>
                  <a:gd name="connsiteX12" fmla="*/ 1817853 w 1894085"/>
                  <a:gd name="connsiteY12" fmla="*/ 50021 h 175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94085" h="1754926">
                    <a:moveTo>
                      <a:pt x="1817853" y="50021"/>
                    </a:moveTo>
                    <a:lnTo>
                      <a:pt x="1880563" y="0"/>
                    </a:lnTo>
                    <a:lnTo>
                      <a:pt x="1894086" y="956520"/>
                    </a:lnTo>
                    <a:lnTo>
                      <a:pt x="1194926" y="1134008"/>
                    </a:lnTo>
                    <a:cubicBezTo>
                      <a:pt x="1159615" y="1142981"/>
                      <a:pt x="1125619" y="1156529"/>
                      <a:pt x="1093797" y="1174349"/>
                    </a:cubicBezTo>
                    <a:lnTo>
                      <a:pt x="66934" y="1749100"/>
                    </a:lnTo>
                    <a:cubicBezTo>
                      <a:pt x="34176" y="1767425"/>
                      <a:pt x="-5280" y="1739925"/>
                      <a:pt x="584" y="1702845"/>
                    </a:cubicBezTo>
                    <a:lnTo>
                      <a:pt x="15118" y="1610916"/>
                    </a:lnTo>
                    <a:cubicBezTo>
                      <a:pt x="18859" y="1587333"/>
                      <a:pt x="24824" y="1564332"/>
                      <a:pt x="32937" y="1542191"/>
                    </a:cubicBezTo>
                    <a:cubicBezTo>
                      <a:pt x="32937" y="1542191"/>
                      <a:pt x="10998" y="1679818"/>
                      <a:pt x="49847" y="1689069"/>
                    </a:cubicBezTo>
                    <a:cubicBezTo>
                      <a:pt x="88696" y="1698320"/>
                      <a:pt x="950836" y="1185849"/>
                      <a:pt x="1074789" y="1128498"/>
                    </a:cubicBezTo>
                    <a:cubicBezTo>
                      <a:pt x="1198743" y="1071147"/>
                      <a:pt x="1754360" y="946839"/>
                      <a:pt x="1772862" y="913728"/>
                    </a:cubicBezTo>
                    <a:cubicBezTo>
                      <a:pt x="1791339" y="880591"/>
                      <a:pt x="1817853" y="50021"/>
                      <a:pt x="1817853" y="5002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4AE67927-5B65-4E28-BA06-11AC91ED0700}"/>
                  </a:ext>
                </a:extLst>
              </p:cNvPr>
              <p:cNvSpPr/>
              <p:nvPr/>
            </p:nvSpPr>
            <p:spPr>
              <a:xfrm>
                <a:off x="4006938" y="1232720"/>
                <a:ext cx="2527" cy="2527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2527"/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8A6DF435-68B7-4CD7-97C2-940F436AABA6}"/>
                  </a:ext>
                </a:extLst>
              </p:cNvPr>
              <p:cNvSpPr/>
              <p:nvPr/>
            </p:nvSpPr>
            <p:spPr>
              <a:xfrm>
                <a:off x="5858833" y="1232922"/>
                <a:ext cx="237242" cy="4624953"/>
              </a:xfrm>
              <a:custGeom>
                <a:avLst/>
                <a:gdLst>
                  <a:gd name="connsiteX0" fmla="*/ 237243 w 237242"/>
                  <a:gd name="connsiteY0" fmla="*/ 0 h 4624953"/>
                  <a:gd name="connsiteX1" fmla="*/ 237243 w 237242"/>
                  <a:gd name="connsiteY1" fmla="*/ 4624953 h 4624953"/>
                  <a:gd name="connsiteX2" fmla="*/ 199025 w 237242"/>
                  <a:gd name="connsiteY2" fmla="*/ 4624953 h 4624953"/>
                  <a:gd name="connsiteX3" fmla="*/ 173699 w 237242"/>
                  <a:gd name="connsiteY3" fmla="*/ 4602660 h 4624953"/>
                  <a:gd name="connsiteX4" fmla="*/ 169073 w 237242"/>
                  <a:gd name="connsiteY4" fmla="*/ 4567071 h 4624953"/>
                  <a:gd name="connsiteX5" fmla="*/ 169048 w 237242"/>
                  <a:gd name="connsiteY5" fmla="*/ 4566970 h 4624953"/>
                  <a:gd name="connsiteX6" fmla="*/ 151860 w 237242"/>
                  <a:gd name="connsiteY6" fmla="*/ 4436849 h 4624953"/>
                  <a:gd name="connsiteX7" fmla="*/ 145390 w 237242"/>
                  <a:gd name="connsiteY7" fmla="*/ 4387511 h 4624953"/>
                  <a:gd name="connsiteX8" fmla="*/ 142331 w 237242"/>
                  <a:gd name="connsiteY8" fmla="*/ 4364054 h 4624953"/>
                  <a:gd name="connsiteX9" fmla="*/ 114705 w 237242"/>
                  <a:gd name="connsiteY9" fmla="*/ 4147767 h 4624953"/>
                  <a:gd name="connsiteX10" fmla="*/ 114679 w 237242"/>
                  <a:gd name="connsiteY10" fmla="*/ 4147692 h 4624953"/>
                  <a:gd name="connsiteX11" fmla="*/ 114654 w 237242"/>
                  <a:gd name="connsiteY11" fmla="*/ 4147666 h 4624953"/>
                  <a:gd name="connsiteX12" fmla="*/ 89782 w 237242"/>
                  <a:gd name="connsiteY12" fmla="*/ 3943537 h 4624953"/>
                  <a:gd name="connsiteX13" fmla="*/ 75956 w 237242"/>
                  <a:gd name="connsiteY13" fmla="*/ 3824917 h 4624953"/>
                  <a:gd name="connsiteX14" fmla="*/ 65745 w 237242"/>
                  <a:gd name="connsiteY14" fmla="*/ 3733974 h 4624953"/>
                  <a:gd name="connsiteX15" fmla="*/ 7585 w 237242"/>
                  <a:gd name="connsiteY15" fmla="*/ 3067496 h 4624953"/>
                  <a:gd name="connsiteX16" fmla="*/ 230 w 237242"/>
                  <a:gd name="connsiteY16" fmla="*/ 2323143 h 4624953"/>
                  <a:gd name="connsiteX17" fmla="*/ 8242 w 237242"/>
                  <a:gd name="connsiteY17" fmla="*/ 1372285 h 4624953"/>
                  <a:gd name="connsiteX18" fmla="*/ 8242 w 237242"/>
                  <a:gd name="connsiteY18" fmla="*/ 1372260 h 4624953"/>
                  <a:gd name="connsiteX19" fmla="*/ 15597 w 237242"/>
                  <a:gd name="connsiteY19" fmla="*/ 838355 h 4624953"/>
                  <a:gd name="connsiteX20" fmla="*/ 27856 w 237242"/>
                  <a:gd name="connsiteY20" fmla="*/ 425496 h 4624953"/>
                  <a:gd name="connsiteX21" fmla="*/ 29069 w 237242"/>
                  <a:gd name="connsiteY21" fmla="*/ 414375 h 4624953"/>
                  <a:gd name="connsiteX22" fmla="*/ 29373 w 237242"/>
                  <a:gd name="connsiteY22" fmla="*/ 411923 h 4624953"/>
                  <a:gd name="connsiteX23" fmla="*/ 30611 w 237242"/>
                  <a:gd name="connsiteY23" fmla="*/ 402167 h 4624953"/>
                  <a:gd name="connsiteX24" fmla="*/ 31091 w 237242"/>
                  <a:gd name="connsiteY24" fmla="*/ 398729 h 4624953"/>
                  <a:gd name="connsiteX25" fmla="*/ 31572 w 237242"/>
                  <a:gd name="connsiteY25" fmla="*/ 395165 h 4624953"/>
                  <a:gd name="connsiteX26" fmla="*/ 32608 w 237242"/>
                  <a:gd name="connsiteY26" fmla="*/ 388037 h 4624953"/>
                  <a:gd name="connsiteX27" fmla="*/ 36248 w 237242"/>
                  <a:gd name="connsiteY27" fmla="*/ 365870 h 4624953"/>
                  <a:gd name="connsiteX28" fmla="*/ 36905 w 237242"/>
                  <a:gd name="connsiteY28" fmla="*/ 362129 h 4624953"/>
                  <a:gd name="connsiteX29" fmla="*/ 53739 w 237242"/>
                  <a:gd name="connsiteY29" fmla="*/ 285189 h 4624953"/>
                  <a:gd name="connsiteX30" fmla="*/ 55913 w 237242"/>
                  <a:gd name="connsiteY30" fmla="*/ 276949 h 4624953"/>
                  <a:gd name="connsiteX31" fmla="*/ 64355 w 237242"/>
                  <a:gd name="connsiteY31" fmla="*/ 247073 h 4624953"/>
                  <a:gd name="connsiteX32" fmla="*/ 65644 w 237242"/>
                  <a:gd name="connsiteY32" fmla="*/ 242801 h 4624953"/>
                  <a:gd name="connsiteX33" fmla="*/ 70118 w 237242"/>
                  <a:gd name="connsiteY33" fmla="*/ 228445 h 4624953"/>
                  <a:gd name="connsiteX34" fmla="*/ 75198 w 237242"/>
                  <a:gd name="connsiteY34" fmla="*/ 213077 h 4624953"/>
                  <a:gd name="connsiteX35" fmla="*/ 84019 w 237242"/>
                  <a:gd name="connsiteY35" fmla="*/ 188433 h 4624953"/>
                  <a:gd name="connsiteX36" fmla="*/ 85056 w 237242"/>
                  <a:gd name="connsiteY36" fmla="*/ 185678 h 4624953"/>
                  <a:gd name="connsiteX37" fmla="*/ 85763 w 237242"/>
                  <a:gd name="connsiteY37" fmla="*/ 183858 h 4624953"/>
                  <a:gd name="connsiteX38" fmla="*/ 88974 w 237242"/>
                  <a:gd name="connsiteY38" fmla="*/ 175668 h 4624953"/>
                  <a:gd name="connsiteX39" fmla="*/ 96657 w 237242"/>
                  <a:gd name="connsiteY39" fmla="*/ 157065 h 4624953"/>
                  <a:gd name="connsiteX40" fmla="*/ 98326 w 237242"/>
                  <a:gd name="connsiteY40" fmla="*/ 153248 h 4624953"/>
                  <a:gd name="connsiteX41" fmla="*/ 107223 w 237242"/>
                  <a:gd name="connsiteY41" fmla="*/ 133735 h 4624953"/>
                  <a:gd name="connsiteX42" fmla="*/ 108664 w 237242"/>
                  <a:gd name="connsiteY42" fmla="*/ 130829 h 4624953"/>
                  <a:gd name="connsiteX43" fmla="*/ 110458 w 237242"/>
                  <a:gd name="connsiteY43" fmla="*/ 127164 h 4624953"/>
                  <a:gd name="connsiteX44" fmla="*/ 112253 w 237242"/>
                  <a:gd name="connsiteY44" fmla="*/ 123574 h 4624953"/>
                  <a:gd name="connsiteX45" fmla="*/ 116373 w 237242"/>
                  <a:gd name="connsiteY45" fmla="*/ 115562 h 4624953"/>
                  <a:gd name="connsiteX46" fmla="*/ 119305 w 237242"/>
                  <a:gd name="connsiteY46" fmla="*/ 110052 h 4624953"/>
                  <a:gd name="connsiteX47" fmla="*/ 127317 w 237242"/>
                  <a:gd name="connsiteY47" fmla="*/ 95922 h 4624953"/>
                  <a:gd name="connsiteX48" fmla="*/ 131260 w 237242"/>
                  <a:gd name="connsiteY48" fmla="*/ 89376 h 4624953"/>
                  <a:gd name="connsiteX49" fmla="*/ 147766 w 237242"/>
                  <a:gd name="connsiteY49" fmla="*/ 64934 h 4624953"/>
                  <a:gd name="connsiteX50" fmla="*/ 149762 w 237242"/>
                  <a:gd name="connsiteY50" fmla="*/ 62280 h 4624953"/>
                  <a:gd name="connsiteX51" fmla="*/ 152290 w 237242"/>
                  <a:gd name="connsiteY51" fmla="*/ 58994 h 4624953"/>
                  <a:gd name="connsiteX52" fmla="*/ 154236 w 237242"/>
                  <a:gd name="connsiteY52" fmla="*/ 56542 h 4624953"/>
                  <a:gd name="connsiteX53" fmla="*/ 156410 w 237242"/>
                  <a:gd name="connsiteY53" fmla="*/ 53863 h 4624953"/>
                  <a:gd name="connsiteX54" fmla="*/ 158382 w 237242"/>
                  <a:gd name="connsiteY54" fmla="*/ 51513 h 4624953"/>
                  <a:gd name="connsiteX55" fmla="*/ 161238 w 237242"/>
                  <a:gd name="connsiteY55" fmla="*/ 48201 h 4624953"/>
                  <a:gd name="connsiteX56" fmla="*/ 163108 w 237242"/>
                  <a:gd name="connsiteY56" fmla="*/ 46103 h 4624953"/>
                  <a:gd name="connsiteX57" fmla="*/ 165358 w 237242"/>
                  <a:gd name="connsiteY57" fmla="*/ 43626 h 4624953"/>
                  <a:gd name="connsiteX58" fmla="*/ 167658 w 237242"/>
                  <a:gd name="connsiteY58" fmla="*/ 41200 h 4624953"/>
                  <a:gd name="connsiteX59" fmla="*/ 169958 w 237242"/>
                  <a:gd name="connsiteY59" fmla="*/ 38849 h 4624953"/>
                  <a:gd name="connsiteX60" fmla="*/ 172258 w 237242"/>
                  <a:gd name="connsiteY60" fmla="*/ 36549 h 4624953"/>
                  <a:gd name="connsiteX61" fmla="*/ 174609 w 237242"/>
                  <a:gd name="connsiteY61" fmla="*/ 34300 h 4624953"/>
                  <a:gd name="connsiteX62" fmla="*/ 176959 w 237242"/>
                  <a:gd name="connsiteY62" fmla="*/ 32126 h 4624953"/>
                  <a:gd name="connsiteX63" fmla="*/ 179335 w 237242"/>
                  <a:gd name="connsiteY63" fmla="*/ 30003 h 4624953"/>
                  <a:gd name="connsiteX64" fmla="*/ 181711 w 237242"/>
                  <a:gd name="connsiteY64" fmla="*/ 27930 h 4624953"/>
                  <a:gd name="connsiteX65" fmla="*/ 184113 w 237242"/>
                  <a:gd name="connsiteY65" fmla="*/ 25933 h 4624953"/>
                  <a:gd name="connsiteX66" fmla="*/ 196498 w 237242"/>
                  <a:gd name="connsiteY66" fmla="*/ 16783 h 4624953"/>
                  <a:gd name="connsiteX67" fmla="*/ 201073 w 237242"/>
                  <a:gd name="connsiteY67" fmla="*/ 13927 h 4624953"/>
                  <a:gd name="connsiteX68" fmla="*/ 203929 w 237242"/>
                  <a:gd name="connsiteY68" fmla="*/ 12259 h 4624953"/>
                  <a:gd name="connsiteX69" fmla="*/ 206280 w 237242"/>
                  <a:gd name="connsiteY69" fmla="*/ 10995 h 4624953"/>
                  <a:gd name="connsiteX70" fmla="*/ 206987 w 237242"/>
                  <a:gd name="connsiteY70" fmla="*/ 10616 h 4624953"/>
                  <a:gd name="connsiteX71" fmla="*/ 211663 w 237242"/>
                  <a:gd name="connsiteY71" fmla="*/ 8316 h 4624953"/>
                  <a:gd name="connsiteX72" fmla="*/ 213534 w 237242"/>
                  <a:gd name="connsiteY72" fmla="*/ 7456 h 4624953"/>
                  <a:gd name="connsiteX73" fmla="*/ 214974 w 237242"/>
                  <a:gd name="connsiteY73" fmla="*/ 6825 h 4624953"/>
                  <a:gd name="connsiteX74" fmla="*/ 218286 w 237242"/>
                  <a:gd name="connsiteY74" fmla="*/ 5485 h 4624953"/>
                  <a:gd name="connsiteX75" fmla="*/ 220004 w 237242"/>
                  <a:gd name="connsiteY75" fmla="*/ 4828 h 4624953"/>
                  <a:gd name="connsiteX76" fmla="*/ 221647 w 237242"/>
                  <a:gd name="connsiteY76" fmla="*/ 4221 h 4624953"/>
                  <a:gd name="connsiteX77" fmla="*/ 222481 w 237242"/>
                  <a:gd name="connsiteY77" fmla="*/ 3943 h 4624953"/>
                  <a:gd name="connsiteX78" fmla="*/ 224276 w 237242"/>
                  <a:gd name="connsiteY78" fmla="*/ 3336 h 4624953"/>
                  <a:gd name="connsiteX79" fmla="*/ 224782 w 237242"/>
                  <a:gd name="connsiteY79" fmla="*/ 3185 h 4624953"/>
                  <a:gd name="connsiteX80" fmla="*/ 224807 w 237242"/>
                  <a:gd name="connsiteY80" fmla="*/ 3160 h 4624953"/>
                  <a:gd name="connsiteX81" fmla="*/ 225161 w 237242"/>
                  <a:gd name="connsiteY81" fmla="*/ 3058 h 4624953"/>
                  <a:gd name="connsiteX82" fmla="*/ 227107 w 237242"/>
                  <a:gd name="connsiteY82" fmla="*/ 2477 h 4624953"/>
                  <a:gd name="connsiteX83" fmla="*/ 229761 w 237242"/>
                  <a:gd name="connsiteY83" fmla="*/ 1769 h 4624953"/>
                  <a:gd name="connsiteX84" fmla="*/ 231480 w 237242"/>
                  <a:gd name="connsiteY84" fmla="*/ 1340 h 4624953"/>
                  <a:gd name="connsiteX85" fmla="*/ 232112 w 237242"/>
                  <a:gd name="connsiteY85" fmla="*/ 1188 h 4624953"/>
                  <a:gd name="connsiteX86" fmla="*/ 234412 w 237242"/>
                  <a:gd name="connsiteY86" fmla="*/ 682 h 4624953"/>
                  <a:gd name="connsiteX87" fmla="*/ 237243 w 237242"/>
                  <a:gd name="connsiteY87" fmla="*/ 0 h 462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37242" h="4624953">
                    <a:moveTo>
                      <a:pt x="237243" y="0"/>
                    </a:moveTo>
                    <a:lnTo>
                      <a:pt x="237243" y="4624953"/>
                    </a:lnTo>
                    <a:lnTo>
                      <a:pt x="199025" y="4624953"/>
                    </a:lnTo>
                    <a:cubicBezTo>
                      <a:pt x="186160" y="4624953"/>
                      <a:pt x="175317" y="4615399"/>
                      <a:pt x="173699" y="4602660"/>
                    </a:cubicBezTo>
                    <a:cubicBezTo>
                      <a:pt x="172485" y="4593182"/>
                      <a:pt x="170944" y="4581251"/>
                      <a:pt x="169073" y="4567071"/>
                    </a:cubicBezTo>
                    <a:cubicBezTo>
                      <a:pt x="169048" y="4567046"/>
                      <a:pt x="169048" y="4566996"/>
                      <a:pt x="169048" y="4566970"/>
                    </a:cubicBezTo>
                    <a:cubicBezTo>
                      <a:pt x="164776" y="4534490"/>
                      <a:pt x="158887" y="4490232"/>
                      <a:pt x="151860" y="4436849"/>
                    </a:cubicBezTo>
                    <a:cubicBezTo>
                      <a:pt x="149788" y="4421178"/>
                      <a:pt x="147639" y="4404698"/>
                      <a:pt x="145390" y="4387511"/>
                    </a:cubicBezTo>
                    <a:cubicBezTo>
                      <a:pt x="144404" y="4379827"/>
                      <a:pt x="143368" y="4372016"/>
                      <a:pt x="142331" y="4364054"/>
                    </a:cubicBezTo>
                    <a:cubicBezTo>
                      <a:pt x="133965" y="4299879"/>
                      <a:pt x="124537" y="4226755"/>
                      <a:pt x="114705" y="4147767"/>
                    </a:cubicBezTo>
                    <a:cubicBezTo>
                      <a:pt x="114679" y="4147742"/>
                      <a:pt x="114679" y="4147717"/>
                      <a:pt x="114679" y="4147692"/>
                    </a:cubicBezTo>
                    <a:cubicBezTo>
                      <a:pt x="114654" y="4147666"/>
                      <a:pt x="114654" y="4147666"/>
                      <a:pt x="114654" y="4147666"/>
                    </a:cubicBezTo>
                    <a:cubicBezTo>
                      <a:pt x="106566" y="4082985"/>
                      <a:pt x="98174" y="4014361"/>
                      <a:pt x="89782" y="3943537"/>
                    </a:cubicBezTo>
                    <a:cubicBezTo>
                      <a:pt x="85157" y="3904587"/>
                      <a:pt x="80531" y="3864929"/>
                      <a:pt x="75956" y="3824917"/>
                    </a:cubicBezTo>
                    <a:cubicBezTo>
                      <a:pt x="72519" y="3794763"/>
                      <a:pt x="69107" y="3764406"/>
                      <a:pt x="65745" y="3733974"/>
                    </a:cubicBezTo>
                    <a:cubicBezTo>
                      <a:pt x="39786" y="3498831"/>
                      <a:pt x="16962" y="3258002"/>
                      <a:pt x="7585" y="3067496"/>
                    </a:cubicBezTo>
                    <a:cubicBezTo>
                      <a:pt x="1114" y="2936289"/>
                      <a:pt x="-706" y="2655346"/>
                      <a:pt x="230" y="2323143"/>
                    </a:cubicBezTo>
                    <a:cubicBezTo>
                      <a:pt x="1089" y="2023774"/>
                      <a:pt x="4198" y="1682776"/>
                      <a:pt x="8242" y="1372285"/>
                    </a:cubicBezTo>
                    <a:lnTo>
                      <a:pt x="8242" y="1372260"/>
                    </a:lnTo>
                    <a:cubicBezTo>
                      <a:pt x="10795" y="1176093"/>
                      <a:pt x="13095" y="992058"/>
                      <a:pt x="15597" y="838355"/>
                    </a:cubicBezTo>
                    <a:cubicBezTo>
                      <a:pt x="18984" y="629120"/>
                      <a:pt x="22725" y="476175"/>
                      <a:pt x="27856" y="425496"/>
                    </a:cubicBezTo>
                    <a:cubicBezTo>
                      <a:pt x="28235" y="421857"/>
                      <a:pt x="28614" y="418166"/>
                      <a:pt x="29069" y="414375"/>
                    </a:cubicBezTo>
                    <a:cubicBezTo>
                      <a:pt x="29145" y="413566"/>
                      <a:pt x="29272" y="412757"/>
                      <a:pt x="29373" y="411923"/>
                    </a:cubicBezTo>
                    <a:cubicBezTo>
                      <a:pt x="29752" y="408713"/>
                      <a:pt x="30182" y="405478"/>
                      <a:pt x="30611" y="402167"/>
                    </a:cubicBezTo>
                    <a:cubicBezTo>
                      <a:pt x="30763" y="401029"/>
                      <a:pt x="30915" y="399892"/>
                      <a:pt x="31091" y="398729"/>
                    </a:cubicBezTo>
                    <a:cubicBezTo>
                      <a:pt x="31243" y="397541"/>
                      <a:pt x="31420" y="396353"/>
                      <a:pt x="31572" y="395165"/>
                    </a:cubicBezTo>
                    <a:cubicBezTo>
                      <a:pt x="31900" y="392814"/>
                      <a:pt x="32254" y="390438"/>
                      <a:pt x="32608" y="388037"/>
                    </a:cubicBezTo>
                    <a:cubicBezTo>
                      <a:pt x="33720" y="380834"/>
                      <a:pt x="34908" y="373428"/>
                      <a:pt x="36248" y="365870"/>
                    </a:cubicBezTo>
                    <a:cubicBezTo>
                      <a:pt x="36450" y="364632"/>
                      <a:pt x="36678" y="363393"/>
                      <a:pt x="36905" y="362129"/>
                    </a:cubicBezTo>
                    <a:cubicBezTo>
                      <a:pt x="41303" y="337637"/>
                      <a:pt x="46914" y="311628"/>
                      <a:pt x="53739" y="285189"/>
                    </a:cubicBezTo>
                    <a:cubicBezTo>
                      <a:pt x="54447" y="282434"/>
                      <a:pt x="55180" y="279679"/>
                      <a:pt x="55913" y="276949"/>
                    </a:cubicBezTo>
                    <a:cubicBezTo>
                      <a:pt x="58541" y="267016"/>
                      <a:pt x="61372" y="257032"/>
                      <a:pt x="64355" y="247073"/>
                    </a:cubicBezTo>
                    <a:cubicBezTo>
                      <a:pt x="64784" y="245658"/>
                      <a:pt x="65214" y="244217"/>
                      <a:pt x="65644" y="242801"/>
                    </a:cubicBezTo>
                    <a:cubicBezTo>
                      <a:pt x="67085" y="238024"/>
                      <a:pt x="68576" y="233222"/>
                      <a:pt x="70118" y="228445"/>
                    </a:cubicBezTo>
                    <a:cubicBezTo>
                      <a:pt x="71761" y="223314"/>
                      <a:pt x="73454" y="218157"/>
                      <a:pt x="75198" y="213077"/>
                    </a:cubicBezTo>
                    <a:cubicBezTo>
                      <a:pt x="78029" y="204786"/>
                      <a:pt x="80961" y="196572"/>
                      <a:pt x="84019" y="188433"/>
                    </a:cubicBezTo>
                    <a:cubicBezTo>
                      <a:pt x="84348" y="187497"/>
                      <a:pt x="84702" y="186587"/>
                      <a:pt x="85056" y="185678"/>
                    </a:cubicBezTo>
                    <a:cubicBezTo>
                      <a:pt x="85309" y="185071"/>
                      <a:pt x="85536" y="184464"/>
                      <a:pt x="85763" y="183858"/>
                    </a:cubicBezTo>
                    <a:cubicBezTo>
                      <a:pt x="86800" y="181128"/>
                      <a:pt x="87887" y="178398"/>
                      <a:pt x="88974" y="175668"/>
                    </a:cubicBezTo>
                    <a:cubicBezTo>
                      <a:pt x="91451" y="169375"/>
                      <a:pt x="94029" y="163182"/>
                      <a:pt x="96657" y="157065"/>
                    </a:cubicBezTo>
                    <a:cubicBezTo>
                      <a:pt x="97188" y="155801"/>
                      <a:pt x="97770" y="154512"/>
                      <a:pt x="98326" y="153248"/>
                    </a:cubicBezTo>
                    <a:cubicBezTo>
                      <a:pt x="101207" y="146626"/>
                      <a:pt x="104190" y="140130"/>
                      <a:pt x="107223" y="133735"/>
                    </a:cubicBezTo>
                    <a:cubicBezTo>
                      <a:pt x="107703" y="132750"/>
                      <a:pt x="108183" y="131789"/>
                      <a:pt x="108664" y="130829"/>
                    </a:cubicBezTo>
                    <a:cubicBezTo>
                      <a:pt x="109245" y="129615"/>
                      <a:pt x="109852" y="128377"/>
                      <a:pt x="110458" y="127164"/>
                    </a:cubicBezTo>
                    <a:cubicBezTo>
                      <a:pt x="111039" y="125950"/>
                      <a:pt x="111646" y="124762"/>
                      <a:pt x="112253" y="123574"/>
                    </a:cubicBezTo>
                    <a:cubicBezTo>
                      <a:pt x="113618" y="120870"/>
                      <a:pt x="115008" y="118191"/>
                      <a:pt x="116373" y="115562"/>
                    </a:cubicBezTo>
                    <a:cubicBezTo>
                      <a:pt x="117358" y="113717"/>
                      <a:pt x="118319" y="111872"/>
                      <a:pt x="119305" y="110052"/>
                    </a:cubicBezTo>
                    <a:cubicBezTo>
                      <a:pt x="121933" y="105224"/>
                      <a:pt x="124613" y="100497"/>
                      <a:pt x="127317" y="95922"/>
                    </a:cubicBezTo>
                    <a:cubicBezTo>
                      <a:pt x="128632" y="93723"/>
                      <a:pt x="129946" y="91524"/>
                      <a:pt x="131260" y="89376"/>
                    </a:cubicBezTo>
                    <a:cubicBezTo>
                      <a:pt x="136568" y="80757"/>
                      <a:pt x="142053" y="72593"/>
                      <a:pt x="147766" y="64934"/>
                    </a:cubicBezTo>
                    <a:cubicBezTo>
                      <a:pt x="148423" y="64049"/>
                      <a:pt x="149080" y="63139"/>
                      <a:pt x="149762" y="62280"/>
                    </a:cubicBezTo>
                    <a:cubicBezTo>
                      <a:pt x="150597" y="61168"/>
                      <a:pt x="151431" y="60081"/>
                      <a:pt x="152290" y="58994"/>
                    </a:cubicBezTo>
                    <a:cubicBezTo>
                      <a:pt x="152947" y="58160"/>
                      <a:pt x="153579" y="57351"/>
                      <a:pt x="154236" y="56542"/>
                    </a:cubicBezTo>
                    <a:cubicBezTo>
                      <a:pt x="154969" y="55632"/>
                      <a:pt x="155677" y="54723"/>
                      <a:pt x="156410" y="53863"/>
                    </a:cubicBezTo>
                    <a:cubicBezTo>
                      <a:pt x="157067" y="53054"/>
                      <a:pt x="157724" y="52271"/>
                      <a:pt x="158382" y="51513"/>
                    </a:cubicBezTo>
                    <a:cubicBezTo>
                      <a:pt x="159317" y="50400"/>
                      <a:pt x="160277" y="49288"/>
                      <a:pt x="161238" y="48201"/>
                    </a:cubicBezTo>
                    <a:cubicBezTo>
                      <a:pt x="161870" y="47494"/>
                      <a:pt x="162476" y="46811"/>
                      <a:pt x="163108" y="46103"/>
                    </a:cubicBezTo>
                    <a:cubicBezTo>
                      <a:pt x="163866" y="45269"/>
                      <a:pt x="164599" y="44435"/>
                      <a:pt x="165358" y="43626"/>
                    </a:cubicBezTo>
                    <a:cubicBezTo>
                      <a:pt x="166116" y="42792"/>
                      <a:pt x="166874" y="42009"/>
                      <a:pt x="167658" y="41200"/>
                    </a:cubicBezTo>
                    <a:cubicBezTo>
                      <a:pt x="168416" y="40416"/>
                      <a:pt x="169174" y="39608"/>
                      <a:pt x="169958" y="38849"/>
                    </a:cubicBezTo>
                    <a:cubicBezTo>
                      <a:pt x="170716" y="38066"/>
                      <a:pt x="171500" y="37282"/>
                      <a:pt x="172258" y="36549"/>
                    </a:cubicBezTo>
                    <a:cubicBezTo>
                      <a:pt x="173042" y="35791"/>
                      <a:pt x="173825" y="35033"/>
                      <a:pt x="174609" y="34300"/>
                    </a:cubicBezTo>
                    <a:cubicBezTo>
                      <a:pt x="175367" y="33541"/>
                      <a:pt x="176176" y="32834"/>
                      <a:pt x="176959" y="32126"/>
                    </a:cubicBezTo>
                    <a:cubicBezTo>
                      <a:pt x="177743" y="31393"/>
                      <a:pt x="178526" y="30685"/>
                      <a:pt x="179335" y="30003"/>
                    </a:cubicBezTo>
                    <a:cubicBezTo>
                      <a:pt x="180119" y="29295"/>
                      <a:pt x="180902" y="28612"/>
                      <a:pt x="181711" y="27930"/>
                    </a:cubicBezTo>
                    <a:cubicBezTo>
                      <a:pt x="182495" y="27248"/>
                      <a:pt x="183304" y="26590"/>
                      <a:pt x="184113" y="25933"/>
                    </a:cubicBezTo>
                    <a:cubicBezTo>
                      <a:pt x="188157" y="22597"/>
                      <a:pt x="192302" y="19564"/>
                      <a:pt x="196498" y="16783"/>
                    </a:cubicBezTo>
                    <a:cubicBezTo>
                      <a:pt x="198014" y="15798"/>
                      <a:pt x="199531" y="14837"/>
                      <a:pt x="201073" y="13927"/>
                    </a:cubicBezTo>
                    <a:cubicBezTo>
                      <a:pt x="202008" y="13346"/>
                      <a:pt x="202968" y="12790"/>
                      <a:pt x="203929" y="12259"/>
                    </a:cubicBezTo>
                    <a:cubicBezTo>
                      <a:pt x="204687" y="11829"/>
                      <a:pt x="205496" y="11399"/>
                      <a:pt x="206280" y="10995"/>
                    </a:cubicBezTo>
                    <a:cubicBezTo>
                      <a:pt x="206507" y="10843"/>
                      <a:pt x="206760" y="10742"/>
                      <a:pt x="206987" y="10616"/>
                    </a:cubicBezTo>
                    <a:cubicBezTo>
                      <a:pt x="208529" y="9807"/>
                      <a:pt x="210071" y="9049"/>
                      <a:pt x="211663" y="8316"/>
                    </a:cubicBezTo>
                    <a:cubicBezTo>
                      <a:pt x="212270" y="8012"/>
                      <a:pt x="212902" y="7734"/>
                      <a:pt x="213534" y="7456"/>
                    </a:cubicBezTo>
                    <a:cubicBezTo>
                      <a:pt x="214014" y="7229"/>
                      <a:pt x="214469" y="7027"/>
                      <a:pt x="214974" y="6825"/>
                    </a:cubicBezTo>
                    <a:cubicBezTo>
                      <a:pt x="216087" y="6344"/>
                      <a:pt x="217174" y="5889"/>
                      <a:pt x="218286" y="5485"/>
                    </a:cubicBezTo>
                    <a:cubicBezTo>
                      <a:pt x="218867" y="5232"/>
                      <a:pt x="219448" y="5030"/>
                      <a:pt x="220004" y="4828"/>
                    </a:cubicBezTo>
                    <a:cubicBezTo>
                      <a:pt x="220560" y="4626"/>
                      <a:pt x="221117" y="4423"/>
                      <a:pt x="221647" y="4221"/>
                    </a:cubicBezTo>
                    <a:cubicBezTo>
                      <a:pt x="221925" y="4120"/>
                      <a:pt x="222203" y="4019"/>
                      <a:pt x="222481" y="3943"/>
                    </a:cubicBezTo>
                    <a:cubicBezTo>
                      <a:pt x="223088" y="3741"/>
                      <a:pt x="223695" y="3539"/>
                      <a:pt x="224276" y="3336"/>
                    </a:cubicBezTo>
                    <a:cubicBezTo>
                      <a:pt x="224453" y="3261"/>
                      <a:pt x="224605" y="3210"/>
                      <a:pt x="224782" y="3185"/>
                    </a:cubicBezTo>
                    <a:cubicBezTo>
                      <a:pt x="224807" y="3185"/>
                      <a:pt x="224807" y="3160"/>
                      <a:pt x="224807" y="3160"/>
                    </a:cubicBezTo>
                    <a:cubicBezTo>
                      <a:pt x="224933" y="3109"/>
                      <a:pt x="225034" y="3084"/>
                      <a:pt x="225161" y="3058"/>
                    </a:cubicBezTo>
                    <a:cubicBezTo>
                      <a:pt x="225818" y="2856"/>
                      <a:pt x="226475" y="2654"/>
                      <a:pt x="227107" y="2477"/>
                    </a:cubicBezTo>
                    <a:cubicBezTo>
                      <a:pt x="227992" y="2224"/>
                      <a:pt x="228876" y="1972"/>
                      <a:pt x="229761" y="1769"/>
                    </a:cubicBezTo>
                    <a:cubicBezTo>
                      <a:pt x="230317" y="1618"/>
                      <a:pt x="230898" y="1466"/>
                      <a:pt x="231480" y="1340"/>
                    </a:cubicBezTo>
                    <a:cubicBezTo>
                      <a:pt x="231682" y="1289"/>
                      <a:pt x="231909" y="1239"/>
                      <a:pt x="232112" y="1188"/>
                    </a:cubicBezTo>
                    <a:cubicBezTo>
                      <a:pt x="232870" y="986"/>
                      <a:pt x="233653" y="834"/>
                      <a:pt x="234412" y="682"/>
                    </a:cubicBezTo>
                    <a:cubicBezTo>
                      <a:pt x="235347" y="329"/>
                      <a:pt x="236307" y="152"/>
                      <a:pt x="2372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76BCAEF6-799E-4D8C-A490-4DD8F82E3417}"/>
                  </a:ext>
                </a:extLst>
              </p:cNvPr>
              <p:cNvSpPr/>
              <p:nvPr/>
            </p:nvSpPr>
            <p:spPr>
              <a:xfrm>
                <a:off x="5858883" y="1232922"/>
                <a:ext cx="237192" cy="4039990"/>
              </a:xfrm>
              <a:custGeom>
                <a:avLst/>
                <a:gdLst>
                  <a:gd name="connsiteX0" fmla="*/ 237192 w 237192"/>
                  <a:gd name="connsiteY0" fmla="*/ 0 h 4039990"/>
                  <a:gd name="connsiteX1" fmla="*/ 237192 w 237192"/>
                  <a:gd name="connsiteY1" fmla="*/ 0 h 4039990"/>
                  <a:gd name="connsiteX2" fmla="*/ 217553 w 237192"/>
                  <a:gd name="connsiteY2" fmla="*/ 13447 h 4039990"/>
                  <a:gd name="connsiteX3" fmla="*/ 217477 w 237192"/>
                  <a:gd name="connsiteY3" fmla="*/ 13523 h 4039990"/>
                  <a:gd name="connsiteX4" fmla="*/ 186033 w 237192"/>
                  <a:gd name="connsiteY4" fmla="*/ 54773 h 4039990"/>
                  <a:gd name="connsiteX5" fmla="*/ 78964 w 237192"/>
                  <a:gd name="connsiteY5" fmla="*/ 657353 h 4039990"/>
                  <a:gd name="connsiteX6" fmla="*/ 80759 w 237192"/>
                  <a:gd name="connsiteY6" fmla="*/ 3396565 h 4039990"/>
                  <a:gd name="connsiteX7" fmla="*/ 89909 w 237192"/>
                  <a:gd name="connsiteY7" fmla="*/ 3732634 h 4039990"/>
                  <a:gd name="connsiteX8" fmla="*/ 94105 w 237192"/>
                  <a:gd name="connsiteY8" fmla="*/ 3809777 h 4039990"/>
                  <a:gd name="connsiteX9" fmla="*/ 118572 w 237192"/>
                  <a:gd name="connsiteY9" fmla="*/ 4039991 h 4039990"/>
                  <a:gd name="connsiteX10" fmla="*/ 89782 w 237192"/>
                  <a:gd name="connsiteY10" fmla="*/ 3943512 h 4039990"/>
                  <a:gd name="connsiteX11" fmla="*/ 75956 w 237192"/>
                  <a:gd name="connsiteY11" fmla="*/ 3824892 h 4039990"/>
                  <a:gd name="connsiteX12" fmla="*/ 65745 w 237192"/>
                  <a:gd name="connsiteY12" fmla="*/ 3733949 h 4039990"/>
                  <a:gd name="connsiteX13" fmla="*/ 7585 w 237192"/>
                  <a:gd name="connsiteY13" fmla="*/ 3067471 h 4039990"/>
                  <a:gd name="connsiteX14" fmla="*/ 230 w 237192"/>
                  <a:gd name="connsiteY14" fmla="*/ 2323118 h 4039990"/>
                  <a:gd name="connsiteX15" fmla="*/ 8242 w 237192"/>
                  <a:gd name="connsiteY15" fmla="*/ 1372260 h 4039990"/>
                  <a:gd name="connsiteX16" fmla="*/ 8242 w 237192"/>
                  <a:gd name="connsiteY16" fmla="*/ 1372234 h 4039990"/>
                  <a:gd name="connsiteX17" fmla="*/ 15597 w 237192"/>
                  <a:gd name="connsiteY17" fmla="*/ 838329 h 4039990"/>
                  <a:gd name="connsiteX18" fmla="*/ 27856 w 237192"/>
                  <a:gd name="connsiteY18" fmla="*/ 425471 h 4039990"/>
                  <a:gd name="connsiteX19" fmla="*/ 29069 w 237192"/>
                  <a:gd name="connsiteY19" fmla="*/ 414350 h 4039990"/>
                  <a:gd name="connsiteX20" fmla="*/ 29373 w 237192"/>
                  <a:gd name="connsiteY20" fmla="*/ 411898 h 4039990"/>
                  <a:gd name="connsiteX21" fmla="*/ 30611 w 237192"/>
                  <a:gd name="connsiteY21" fmla="*/ 402141 h 4039990"/>
                  <a:gd name="connsiteX22" fmla="*/ 31092 w 237192"/>
                  <a:gd name="connsiteY22" fmla="*/ 398704 h 4039990"/>
                  <a:gd name="connsiteX23" fmla="*/ 31572 w 237192"/>
                  <a:gd name="connsiteY23" fmla="*/ 395140 h 4039990"/>
                  <a:gd name="connsiteX24" fmla="*/ 32608 w 237192"/>
                  <a:gd name="connsiteY24" fmla="*/ 388012 h 4039990"/>
                  <a:gd name="connsiteX25" fmla="*/ 36248 w 237192"/>
                  <a:gd name="connsiteY25" fmla="*/ 365845 h 4039990"/>
                  <a:gd name="connsiteX26" fmla="*/ 36905 w 237192"/>
                  <a:gd name="connsiteY26" fmla="*/ 362104 h 4039990"/>
                  <a:gd name="connsiteX27" fmla="*/ 53739 w 237192"/>
                  <a:gd name="connsiteY27" fmla="*/ 285164 h 4039990"/>
                  <a:gd name="connsiteX28" fmla="*/ 55913 w 237192"/>
                  <a:gd name="connsiteY28" fmla="*/ 276924 h 4039990"/>
                  <a:gd name="connsiteX29" fmla="*/ 64355 w 237192"/>
                  <a:gd name="connsiteY29" fmla="*/ 247048 h 4039990"/>
                  <a:gd name="connsiteX30" fmla="*/ 65644 w 237192"/>
                  <a:gd name="connsiteY30" fmla="*/ 242776 h 4039990"/>
                  <a:gd name="connsiteX31" fmla="*/ 70118 w 237192"/>
                  <a:gd name="connsiteY31" fmla="*/ 228419 h 4039990"/>
                  <a:gd name="connsiteX32" fmla="*/ 75198 w 237192"/>
                  <a:gd name="connsiteY32" fmla="*/ 213051 h 4039990"/>
                  <a:gd name="connsiteX33" fmla="*/ 84019 w 237192"/>
                  <a:gd name="connsiteY33" fmla="*/ 188407 h 4039990"/>
                  <a:gd name="connsiteX34" fmla="*/ 85056 w 237192"/>
                  <a:gd name="connsiteY34" fmla="*/ 185652 h 4039990"/>
                  <a:gd name="connsiteX35" fmla="*/ 85764 w 237192"/>
                  <a:gd name="connsiteY35" fmla="*/ 183832 h 4039990"/>
                  <a:gd name="connsiteX36" fmla="*/ 88974 w 237192"/>
                  <a:gd name="connsiteY36" fmla="*/ 175643 h 4039990"/>
                  <a:gd name="connsiteX37" fmla="*/ 96657 w 237192"/>
                  <a:gd name="connsiteY37" fmla="*/ 157040 h 4039990"/>
                  <a:gd name="connsiteX38" fmla="*/ 98326 w 237192"/>
                  <a:gd name="connsiteY38" fmla="*/ 153223 h 4039990"/>
                  <a:gd name="connsiteX39" fmla="*/ 107223 w 237192"/>
                  <a:gd name="connsiteY39" fmla="*/ 133710 h 4039990"/>
                  <a:gd name="connsiteX40" fmla="*/ 108664 w 237192"/>
                  <a:gd name="connsiteY40" fmla="*/ 130803 h 4039990"/>
                  <a:gd name="connsiteX41" fmla="*/ 110458 w 237192"/>
                  <a:gd name="connsiteY41" fmla="*/ 127138 h 4039990"/>
                  <a:gd name="connsiteX42" fmla="*/ 112253 w 237192"/>
                  <a:gd name="connsiteY42" fmla="*/ 123549 h 4039990"/>
                  <a:gd name="connsiteX43" fmla="*/ 116373 w 237192"/>
                  <a:gd name="connsiteY43" fmla="*/ 115537 h 4039990"/>
                  <a:gd name="connsiteX44" fmla="*/ 119305 w 237192"/>
                  <a:gd name="connsiteY44" fmla="*/ 110026 h 4039990"/>
                  <a:gd name="connsiteX45" fmla="*/ 127317 w 237192"/>
                  <a:gd name="connsiteY45" fmla="*/ 95897 h 4039990"/>
                  <a:gd name="connsiteX46" fmla="*/ 131260 w 237192"/>
                  <a:gd name="connsiteY46" fmla="*/ 89351 h 4039990"/>
                  <a:gd name="connsiteX47" fmla="*/ 147766 w 237192"/>
                  <a:gd name="connsiteY47" fmla="*/ 64909 h 4039990"/>
                  <a:gd name="connsiteX48" fmla="*/ 149762 w 237192"/>
                  <a:gd name="connsiteY48" fmla="*/ 62255 h 4039990"/>
                  <a:gd name="connsiteX49" fmla="*/ 152290 w 237192"/>
                  <a:gd name="connsiteY49" fmla="*/ 58969 h 4039990"/>
                  <a:gd name="connsiteX50" fmla="*/ 154236 w 237192"/>
                  <a:gd name="connsiteY50" fmla="*/ 56517 h 4039990"/>
                  <a:gd name="connsiteX51" fmla="*/ 156410 w 237192"/>
                  <a:gd name="connsiteY51" fmla="*/ 53838 h 4039990"/>
                  <a:gd name="connsiteX52" fmla="*/ 158381 w 237192"/>
                  <a:gd name="connsiteY52" fmla="*/ 51487 h 4039990"/>
                  <a:gd name="connsiteX53" fmla="*/ 161238 w 237192"/>
                  <a:gd name="connsiteY53" fmla="*/ 48176 h 4039990"/>
                  <a:gd name="connsiteX54" fmla="*/ 163108 w 237192"/>
                  <a:gd name="connsiteY54" fmla="*/ 46078 h 4039990"/>
                  <a:gd name="connsiteX55" fmla="*/ 165358 w 237192"/>
                  <a:gd name="connsiteY55" fmla="*/ 43601 h 4039990"/>
                  <a:gd name="connsiteX56" fmla="*/ 167658 w 237192"/>
                  <a:gd name="connsiteY56" fmla="*/ 41175 h 4039990"/>
                  <a:gd name="connsiteX57" fmla="*/ 169958 w 237192"/>
                  <a:gd name="connsiteY57" fmla="*/ 38824 h 4039990"/>
                  <a:gd name="connsiteX58" fmla="*/ 172258 w 237192"/>
                  <a:gd name="connsiteY58" fmla="*/ 36524 h 4039990"/>
                  <a:gd name="connsiteX59" fmla="*/ 174609 w 237192"/>
                  <a:gd name="connsiteY59" fmla="*/ 34274 h 4039990"/>
                  <a:gd name="connsiteX60" fmla="*/ 176959 w 237192"/>
                  <a:gd name="connsiteY60" fmla="*/ 32101 h 4039990"/>
                  <a:gd name="connsiteX61" fmla="*/ 179335 w 237192"/>
                  <a:gd name="connsiteY61" fmla="*/ 29977 h 4039990"/>
                  <a:gd name="connsiteX62" fmla="*/ 181711 w 237192"/>
                  <a:gd name="connsiteY62" fmla="*/ 27905 h 4039990"/>
                  <a:gd name="connsiteX63" fmla="*/ 184113 w 237192"/>
                  <a:gd name="connsiteY63" fmla="*/ 25908 h 4039990"/>
                  <a:gd name="connsiteX64" fmla="*/ 196498 w 237192"/>
                  <a:gd name="connsiteY64" fmla="*/ 16758 h 4039990"/>
                  <a:gd name="connsiteX65" fmla="*/ 201073 w 237192"/>
                  <a:gd name="connsiteY65" fmla="*/ 13902 h 4039990"/>
                  <a:gd name="connsiteX66" fmla="*/ 203929 w 237192"/>
                  <a:gd name="connsiteY66" fmla="*/ 12234 h 4039990"/>
                  <a:gd name="connsiteX67" fmla="*/ 206280 w 237192"/>
                  <a:gd name="connsiteY67" fmla="*/ 10970 h 4039990"/>
                  <a:gd name="connsiteX68" fmla="*/ 206987 w 237192"/>
                  <a:gd name="connsiteY68" fmla="*/ 10591 h 4039990"/>
                  <a:gd name="connsiteX69" fmla="*/ 211663 w 237192"/>
                  <a:gd name="connsiteY69" fmla="*/ 8291 h 4039990"/>
                  <a:gd name="connsiteX70" fmla="*/ 213534 w 237192"/>
                  <a:gd name="connsiteY70" fmla="*/ 7431 h 4039990"/>
                  <a:gd name="connsiteX71" fmla="*/ 214974 w 237192"/>
                  <a:gd name="connsiteY71" fmla="*/ 6799 h 4039990"/>
                  <a:gd name="connsiteX72" fmla="*/ 218286 w 237192"/>
                  <a:gd name="connsiteY72" fmla="*/ 5460 h 4039990"/>
                  <a:gd name="connsiteX73" fmla="*/ 220004 w 237192"/>
                  <a:gd name="connsiteY73" fmla="*/ 4802 h 4039990"/>
                  <a:gd name="connsiteX74" fmla="*/ 221647 w 237192"/>
                  <a:gd name="connsiteY74" fmla="*/ 4196 h 4039990"/>
                  <a:gd name="connsiteX75" fmla="*/ 222482 w 237192"/>
                  <a:gd name="connsiteY75" fmla="*/ 3918 h 4039990"/>
                  <a:gd name="connsiteX76" fmla="*/ 224276 w 237192"/>
                  <a:gd name="connsiteY76" fmla="*/ 3311 h 4039990"/>
                  <a:gd name="connsiteX77" fmla="*/ 224782 w 237192"/>
                  <a:gd name="connsiteY77" fmla="*/ 3160 h 4039990"/>
                  <a:gd name="connsiteX78" fmla="*/ 224807 w 237192"/>
                  <a:gd name="connsiteY78" fmla="*/ 3134 h 4039990"/>
                  <a:gd name="connsiteX79" fmla="*/ 225161 w 237192"/>
                  <a:gd name="connsiteY79" fmla="*/ 3033 h 4039990"/>
                  <a:gd name="connsiteX80" fmla="*/ 227107 w 237192"/>
                  <a:gd name="connsiteY80" fmla="*/ 2452 h 4039990"/>
                  <a:gd name="connsiteX81" fmla="*/ 229761 w 237192"/>
                  <a:gd name="connsiteY81" fmla="*/ 1744 h 4039990"/>
                  <a:gd name="connsiteX82" fmla="*/ 231480 w 237192"/>
                  <a:gd name="connsiteY82" fmla="*/ 1314 h 4039990"/>
                  <a:gd name="connsiteX83" fmla="*/ 232112 w 237192"/>
                  <a:gd name="connsiteY83" fmla="*/ 1163 h 4039990"/>
                  <a:gd name="connsiteX84" fmla="*/ 234412 w 237192"/>
                  <a:gd name="connsiteY84" fmla="*/ 657 h 4039990"/>
                  <a:gd name="connsiteX85" fmla="*/ 237192 w 237192"/>
                  <a:gd name="connsiteY85" fmla="*/ 0 h 4039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237192" h="4039990">
                    <a:moveTo>
                      <a:pt x="237192" y="0"/>
                    </a:moveTo>
                    <a:cubicBezTo>
                      <a:pt x="237192" y="0"/>
                      <a:pt x="237192" y="0"/>
                      <a:pt x="237192" y="0"/>
                    </a:cubicBezTo>
                    <a:cubicBezTo>
                      <a:pt x="236661" y="152"/>
                      <a:pt x="229129" y="2578"/>
                      <a:pt x="217553" y="13447"/>
                    </a:cubicBezTo>
                    <a:lnTo>
                      <a:pt x="217477" y="13523"/>
                    </a:lnTo>
                    <a:cubicBezTo>
                      <a:pt x="208832" y="21687"/>
                      <a:pt x="197913" y="34552"/>
                      <a:pt x="186033" y="54773"/>
                    </a:cubicBezTo>
                    <a:cubicBezTo>
                      <a:pt x="144025" y="126178"/>
                      <a:pt x="89732" y="289006"/>
                      <a:pt x="78964" y="657353"/>
                    </a:cubicBezTo>
                    <a:cubicBezTo>
                      <a:pt x="60942" y="1274492"/>
                      <a:pt x="74794" y="2875424"/>
                      <a:pt x="80759" y="3396565"/>
                    </a:cubicBezTo>
                    <a:cubicBezTo>
                      <a:pt x="82326" y="3535001"/>
                      <a:pt x="85764" y="3645306"/>
                      <a:pt x="89909" y="3732634"/>
                    </a:cubicBezTo>
                    <a:cubicBezTo>
                      <a:pt x="91248" y="3760640"/>
                      <a:pt x="92664" y="3786296"/>
                      <a:pt x="94105" y="3809777"/>
                    </a:cubicBezTo>
                    <a:cubicBezTo>
                      <a:pt x="104973" y="3985546"/>
                      <a:pt x="118142" y="4038297"/>
                      <a:pt x="118572" y="4039991"/>
                    </a:cubicBezTo>
                    <a:cubicBezTo>
                      <a:pt x="118142" y="4038651"/>
                      <a:pt x="107273" y="4005186"/>
                      <a:pt x="89782" y="3943512"/>
                    </a:cubicBezTo>
                    <a:cubicBezTo>
                      <a:pt x="85157" y="3904562"/>
                      <a:pt x="80531" y="3864904"/>
                      <a:pt x="75956" y="3824892"/>
                    </a:cubicBezTo>
                    <a:cubicBezTo>
                      <a:pt x="72519" y="3794738"/>
                      <a:pt x="69107" y="3764381"/>
                      <a:pt x="65745" y="3733949"/>
                    </a:cubicBezTo>
                    <a:cubicBezTo>
                      <a:pt x="39786" y="3498806"/>
                      <a:pt x="16962" y="3257976"/>
                      <a:pt x="7585" y="3067471"/>
                    </a:cubicBezTo>
                    <a:cubicBezTo>
                      <a:pt x="1114" y="2936263"/>
                      <a:pt x="-706" y="2655320"/>
                      <a:pt x="230" y="2323118"/>
                    </a:cubicBezTo>
                    <a:cubicBezTo>
                      <a:pt x="1089" y="2023749"/>
                      <a:pt x="4198" y="1682750"/>
                      <a:pt x="8242" y="1372260"/>
                    </a:cubicBezTo>
                    <a:lnTo>
                      <a:pt x="8242" y="1372234"/>
                    </a:lnTo>
                    <a:cubicBezTo>
                      <a:pt x="10795" y="1176067"/>
                      <a:pt x="13095" y="992033"/>
                      <a:pt x="15597" y="838329"/>
                    </a:cubicBezTo>
                    <a:cubicBezTo>
                      <a:pt x="18984" y="629095"/>
                      <a:pt x="22725" y="476149"/>
                      <a:pt x="27856" y="425471"/>
                    </a:cubicBezTo>
                    <a:cubicBezTo>
                      <a:pt x="28235" y="421831"/>
                      <a:pt x="28615" y="418141"/>
                      <a:pt x="29069" y="414350"/>
                    </a:cubicBezTo>
                    <a:cubicBezTo>
                      <a:pt x="29145" y="413541"/>
                      <a:pt x="29272" y="412732"/>
                      <a:pt x="29373" y="411898"/>
                    </a:cubicBezTo>
                    <a:cubicBezTo>
                      <a:pt x="29752" y="408688"/>
                      <a:pt x="30182" y="405452"/>
                      <a:pt x="30611" y="402141"/>
                    </a:cubicBezTo>
                    <a:cubicBezTo>
                      <a:pt x="30763" y="401004"/>
                      <a:pt x="30915" y="399866"/>
                      <a:pt x="31092" y="398704"/>
                    </a:cubicBezTo>
                    <a:cubicBezTo>
                      <a:pt x="31243" y="397516"/>
                      <a:pt x="31420" y="396328"/>
                      <a:pt x="31572" y="395140"/>
                    </a:cubicBezTo>
                    <a:cubicBezTo>
                      <a:pt x="31900" y="392789"/>
                      <a:pt x="32254" y="390413"/>
                      <a:pt x="32608" y="388012"/>
                    </a:cubicBezTo>
                    <a:cubicBezTo>
                      <a:pt x="33720" y="380808"/>
                      <a:pt x="34908" y="373402"/>
                      <a:pt x="36248" y="365845"/>
                    </a:cubicBezTo>
                    <a:cubicBezTo>
                      <a:pt x="36450" y="364606"/>
                      <a:pt x="36678" y="363368"/>
                      <a:pt x="36905" y="362104"/>
                    </a:cubicBezTo>
                    <a:cubicBezTo>
                      <a:pt x="41303" y="337612"/>
                      <a:pt x="46914" y="311603"/>
                      <a:pt x="53739" y="285164"/>
                    </a:cubicBezTo>
                    <a:cubicBezTo>
                      <a:pt x="54447" y="282409"/>
                      <a:pt x="55180" y="279654"/>
                      <a:pt x="55913" y="276924"/>
                    </a:cubicBezTo>
                    <a:cubicBezTo>
                      <a:pt x="58541" y="266990"/>
                      <a:pt x="61372" y="257006"/>
                      <a:pt x="64355" y="247048"/>
                    </a:cubicBezTo>
                    <a:cubicBezTo>
                      <a:pt x="64784" y="245632"/>
                      <a:pt x="65214" y="244192"/>
                      <a:pt x="65644" y="242776"/>
                    </a:cubicBezTo>
                    <a:cubicBezTo>
                      <a:pt x="67085" y="237999"/>
                      <a:pt x="68576" y="233196"/>
                      <a:pt x="70118" y="228419"/>
                    </a:cubicBezTo>
                    <a:cubicBezTo>
                      <a:pt x="71786" y="223288"/>
                      <a:pt x="73479" y="218132"/>
                      <a:pt x="75198" y="213051"/>
                    </a:cubicBezTo>
                    <a:cubicBezTo>
                      <a:pt x="78029" y="204761"/>
                      <a:pt x="80961" y="196546"/>
                      <a:pt x="84019" y="188407"/>
                    </a:cubicBezTo>
                    <a:cubicBezTo>
                      <a:pt x="84348" y="187472"/>
                      <a:pt x="84702" y="186562"/>
                      <a:pt x="85056" y="185652"/>
                    </a:cubicBezTo>
                    <a:cubicBezTo>
                      <a:pt x="85309" y="185046"/>
                      <a:pt x="85536" y="184439"/>
                      <a:pt x="85764" y="183832"/>
                    </a:cubicBezTo>
                    <a:cubicBezTo>
                      <a:pt x="86800" y="181077"/>
                      <a:pt x="87887" y="178348"/>
                      <a:pt x="88974" y="175643"/>
                    </a:cubicBezTo>
                    <a:cubicBezTo>
                      <a:pt x="91451" y="169349"/>
                      <a:pt x="94029" y="163157"/>
                      <a:pt x="96657" y="157040"/>
                    </a:cubicBezTo>
                    <a:cubicBezTo>
                      <a:pt x="97188" y="155776"/>
                      <a:pt x="97770" y="154487"/>
                      <a:pt x="98326" y="153223"/>
                    </a:cubicBezTo>
                    <a:cubicBezTo>
                      <a:pt x="101207" y="146601"/>
                      <a:pt x="104190" y="140105"/>
                      <a:pt x="107223" y="133710"/>
                    </a:cubicBezTo>
                    <a:cubicBezTo>
                      <a:pt x="107703" y="132724"/>
                      <a:pt x="108183" y="131764"/>
                      <a:pt x="108664" y="130803"/>
                    </a:cubicBezTo>
                    <a:cubicBezTo>
                      <a:pt x="109245" y="129590"/>
                      <a:pt x="109852" y="128352"/>
                      <a:pt x="110458" y="127138"/>
                    </a:cubicBezTo>
                    <a:cubicBezTo>
                      <a:pt x="111040" y="125925"/>
                      <a:pt x="111646" y="124737"/>
                      <a:pt x="112253" y="123549"/>
                    </a:cubicBezTo>
                    <a:cubicBezTo>
                      <a:pt x="113618" y="120845"/>
                      <a:pt x="115008" y="118165"/>
                      <a:pt x="116373" y="115537"/>
                    </a:cubicBezTo>
                    <a:cubicBezTo>
                      <a:pt x="117359" y="113691"/>
                      <a:pt x="118319" y="111846"/>
                      <a:pt x="119305" y="110026"/>
                    </a:cubicBezTo>
                    <a:cubicBezTo>
                      <a:pt x="121933" y="105199"/>
                      <a:pt x="124613" y="100472"/>
                      <a:pt x="127317" y="95897"/>
                    </a:cubicBezTo>
                    <a:cubicBezTo>
                      <a:pt x="128606" y="93698"/>
                      <a:pt x="129946" y="91499"/>
                      <a:pt x="131260" y="89351"/>
                    </a:cubicBezTo>
                    <a:cubicBezTo>
                      <a:pt x="136568" y="80732"/>
                      <a:pt x="142053" y="72567"/>
                      <a:pt x="147766" y="64909"/>
                    </a:cubicBezTo>
                    <a:cubicBezTo>
                      <a:pt x="148423" y="64024"/>
                      <a:pt x="149080" y="63114"/>
                      <a:pt x="149762" y="62255"/>
                    </a:cubicBezTo>
                    <a:cubicBezTo>
                      <a:pt x="150597" y="61143"/>
                      <a:pt x="151431" y="60056"/>
                      <a:pt x="152290" y="58969"/>
                    </a:cubicBezTo>
                    <a:cubicBezTo>
                      <a:pt x="152947" y="58135"/>
                      <a:pt x="153579" y="57326"/>
                      <a:pt x="154236" y="56517"/>
                    </a:cubicBezTo>
                    <a:cubicBezTo>
                      <a:pt x="154969" y="55607"/>
                      <a:pt x="155677" y="54697"/>
                      <a:pt x="156410" y="53838"/>
                    </a:cubicBezTo>
                    <a:cubicBezTo>
                      <a:pt x="157067" y="53029"/>
                      <a:pt x="157724" y="52246"/>
                      <a:pt x="158381" y="51487"/>
                    </a:cubicBezTo>
                    <a:cubicBezTo>
                      <a:pt x="159317" y="50375"/>
                      <a:pt x="160277" y="49263"/>
                      <a:pt x="161238" y="48176"/>
                    </a:cubicBezTo>
                    <a:cubicBezTo>
                      <a:pt x="161870" y="47468"/>
                      <a:pt x="162476" y="46786"/>
                      <a:pt x="163108" y="46078"/>
                    </a:cubicBezTo>
                    <a:cubicBezTo>
                      <a:pt x="163866" y="45244"/>
                      <a:pt x="164599" y="44410"/>
                      <a:pt x="165358" y="43601"/>
                    </a:cubicBezTo>
                    <a:cubicBezTo>
                      <a:pt x="166116" y="42767"/>
                      <a:pt x="166874" y="41983"/>
                      <a:pt x="167658" y="41175"/>
                    </a:cubicBezTo>
                    <a:cubicBezTo>
                      <a:pt x="168416" y="40391"/>
                      <a:pt x="169174" y="39582"/>
                      <a:pt x="169958" y="38824"/>
                    </a:cubicBezTo>
                    <a:cubicBezTo>
                      <a:pt x="170716" y="38040"/>
                      <a:pt x="171500" y="37257"/>
                      <a:pt x="172258" y="36524"/>
                    </a:cubicBezTo>
                    <a:cubicBezTo>
                      <a:pt x="173042" y="35766"/>
                      <a:pt x="173825" y="35007"/>
                      <a:pt x="174609" y="34274"/>
                    </a:cubicBezTo>
                    <a:cubicBezTo>
                      <a:pt x="175367" y="33516"/>
                      <a:pt x="176176" y="32808"/>
                      <a:pt x="176959" y="32101"/>
                    </a:cubicBezTo>
                    <a:cubicBezTo>
                      <a:pt x="177743" y="31368"/>
                      <a:pt x="178527" y="30660"/>
                      <a:pt x="179335" y="29977"/>
                    </a:cubicBezTo>
                    <a:cubicBezTo>
                      <a:pt x="180119" y="29270"/>
                      <a:pt x="180902" y="28587"/>
                      <a:pt x="181711" y="27905"/>
                    </a:cubicBezTo>
                    <a:cubicBezTo>
                      <a:pt x="182495" y="27222"/>
                      <a:pt x="183304" y="26565"/>
                      <a:pt x="184113" y="25908"/>
                    </a:cubicBezTo>
                    <a:cubicBezTo>
                      <a:pt x="188157" y="22571"/>
                      <a:pt x="192302" y="19538"/>
                      <a:pt x="196498" y="16758"/>
                    </a:cubicBezTo>
                    <a:cubicBezTo>
                      <a:pt x="198014" y="15772"/>
                      <a:pt x="199531" y="14812"/>
                      <a:pt x="201073" y="13902"/>
                    </a:cubicBezTo>
                    <a:cubicBezTo>
                      <a:pt x="202008" y="13320"/>
                      <a:pt x="202968" y="12764"/>
                      <a:pt x="203929" y="12234"/>
                    </a:cubicBezTo>
                    <a:cubicBezTo>
                      <a:pt x="204687" y="11804"/>
                      <a:pt x="205496" y="11374"/>
                      <a:pt x="206280" y="10970"/>
                    </a:cubicBezTo>
                    <a:cubicBezTo>
                      <a:pt x="206507" y="10818"/>
                      <a:pt x="206760" y="10717"/>
                      <a:pt x="206987" y="10591"/>
                    </a:cubicBezTo>
                    <a:cubicBezTo>
                      <a:pt x="208529" y="9757"/>
                      <a:pt x="210071" y="8998"/>
                      <a:pt x="211663" y="8291"/>
                    </a:cubicBezTo>
                    <a:cubicBezTo>
                      <a:pt x="212270" y="7987"/>
                      <a:pt x="212902" y="7709"/>
                      <a:pt x="213534" y="7431"/>
                    </a:cubicBezTo>
                    <a:cubicBezTo>
                      <a:pt x="214014" y="7204"/>
                      <a:pt x="214469" y="7001"/>
                      <a:pt x="214974" y="6799"/>
                    </a:cubicBezTo>
                    <a:cubicBezTo>
                      <a:pt x="216087" y="6319"/>
                      <a:pt x="217173" y="5864"/>
                      <a:pt x="218286" y="5460"/>
                    </a:cubicBezTo>
                    <a:cubicBezTo>
                      <a:pt x="218867" y="5207"/>
                      <a:pt x="219448" y="5005"/>
                      <a:pt x="220004" y="4802"/>
                    </a:cubicBezTo>
                    <a:cubicBezTo>
                      <a:pt x="220561" y="4600"/>
                      <a:pt x="221117" y="4398"/>
                      <a:pt x="221647" y="4196"/>
                    </a:cubicBezTo>
                    <a:cubicBezTo>
                      <a:pt x="221925" y="4095"/>
                      <a:pt x="222203" y="3994"/>
                      <a:pt x="222482" y="3918"/>
                    </a:cubicBezTo>
                    <a:cubicBezTo>
                      <a:pt x="223088" y="3716"/>
                      <a:pt x="223695" y="3513"/>
                      <a:pt x="224276" y="3311"/>
                    </a:cubicBezTo>
                    <a:cubicBezTo>
                      <a:pt x="224453" y="3235"/>
                      <a:pt x="224605" y="3185"/>
                      <a:pt x="224782" y="3160"/>
                    </a:cubicBezTo>
                    <a:cubicBezTo>
                      <a:pt x="224807" y="3160"/>
                      <a:pt x="224807" y="3134"/>
                      <a:pt x="224807" y="3134"/>
                    </a:cubicBezTo>
                    <a:cubicBezTo>
                      <a:pt x="224933" y="3084"/>
                      <a:pt x="225034" y="3058"/>
                      <a:pt x="225161" y="3033"/>
                    </a:cubicBezTo>
                    <a:cubicBezTo>
                      <a:pt x="225818" y="2831"/>
                      <a:pt x="226475" y="2629"/>
                      <a:pt x="227107" y="2452"/>
                    </a:cubicBezTo>
                    <a:cubicBezTo>
                      <a:pt x="227992" y="2199"/>
                      <a:pt x="228876" y="1946"/>
                      <a:pt x="229761" y="1744"/>
                    </a:cubicBezTo>
                    <a:cubicBezTo>
                      <a:pt x="230317" y="1592"/>
                      <a:pt x="230898" y="1441"/>
                      <a:pt x="231480" y="1314"/>
                    </a:cubicBezTo>
                    <a:cubicBezTo>
                      <a:pt x="231682" y="1264"/>
                      <a:pt x="231909" y="1213"/>
                      <a:pt x="232112" y="1163"/>
                    </a:cubicBezTo>
                    <a:cubicBezTo>
                      <a:pt x="232870" y="960"/>
                      <a:pt x="233653" y="809"/>
                      <a:pt x="234412" y="657"/>
                    </a:cubicBezTo>
                    <a:cubicBezTo>
                      <a:pt x="235296" y="329"/>
                      <a:pt x="236257" y="152"/>
                      <a:pt x="237192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8553B561-E3B4-459E-B1FF-F90668FEC880}"/>
                  </a:ext>
                </a:extLst>
              </p:cNvPr>
              <p:cNvSpPr/>
              <p:nvPr/>
            </p:nvSpPr>
            <p:spPr>
              <a:xfrm>
                <a:off x="4514859" y="3236778"/>
                <a:ext cx="212217" cy="37737"/>
              </a:xfrm>
              <a:custGeom>
                <a:avLst/>
                <a:gdLst>
                  <a:gd name="connsiteX0" fmla="*/ 212217 w 212217"/>
                  <a:gd name="connsiteY0" fmla="*/ 30963 h 37737"/>
                  <a:gd name="connsiteX1" fmla="*/ 212217 w 212217"/>
                  <a:gd name="connsiteY1" fmla="*/ 37737 h 37737"/>
                  <a:gd name="connsiteX2" fmla="*/ 0 w 212217"/>
                  <a:gd name="connsiteY2" fmla="*/ 37737 h 37737"/>
                  <a:gd name="connsiteX3" fmla="*/ 0 w 212217"/>
                  <a:gd name="connsiteY3" fmla="*/ 30963 h 37737"/>
                  <a:gd name="connsiteX4" fmla="*/ 30963 w 212217"/>
                  <a:gd name="connsiteY4" fmla="*/ 0 h 37737"/>
                  <a:gd name="connsiteX5" fmla="*/ 181229 w 212217"/>
                  <a:gd name="connsiteY5" fmla="*/ 0 h 37737"/>
                  <a:gd name="connsiteX6" fmla="*/ 212217 w 212217"/>
                  <a:gd name="connsiteY6" fmla="*/ 30963 h 3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217" h="37737">
                    <a:moveTo>
                      <a:pt x="212217" y="30963"/>
                    </a:moveTo>
                    <a:lnTo>
                      <a:pt x="212217" y="37737"/>
                    </a:lnTo>
                    <a:lnTo>
                      <a:pt x="0" y="37737"/>
                    </a:lnTo>
                    <a:lnTo>
                      <a:pt x="0" y="30963"/>
                    </a:lnTo>
                    <a:cubicBezTo>
                      <a:pt x="0" y="13877"/>
                      <a:pt x="13851" y="0"/>
                      <a:pt x="30963" y="0"/>
                    </a:cubicBezTo>
                    <a:lnTo>
                      <a:pt x="181229" y="0"/>
                    </a:lnTo>
                    <a:cubicBezTo>
                      <a:pt x="198366" y="0"/>
                      <a:pt x="212217" y="13877"/>
                      <a:pt x="212217" y="3096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ACAA3743-60EA-468D-8784-CDBF3AB39D6A}"/>
                  </a:ext>
                </a:extLst>
              </p:cNvPr>
              <p:cNvSpPr/>
              <p:nvPr/>
            </p:nvSpPr>
            <p:spPr>
              <a:xfrm>
                <a:off x="5170898" y="2708257"/>
                <a:ext cx="212192" cy="35967"/>
              </a:xfrm>
              <a:custGeom>
                <a:avLst/>
                <a:gdLst>
                  <a:gd name="connsiteX0" fmla="*/ 212192 w 212192"/>
                  <a:gd name="connsiteY0" fmla="*/ 30963 h 35967"/>
                  <a:gd name="connsiteX1" fmla="*/ 212192 w 212192"/>
                  <a:gd name="connsiteY1" fmla="*/ 35968 h 35967"/>
                  <a:gd name="connsiteX2" fmla="*/ 0 w 212192"/>
                  <a:gd name="connsiteY2" fmla="*/ 35968 h 35967"/>
                  <a:gd name="connsiteX3" fmla="*/ 0 w 212192"/>
                  <a:gd name="connsiteY3" fmla="*/ 30963 h 35967"/>
                  <a:gd name="connsiteX4" fmla="*/ 30963 w 212192"/>
                  <a:gd name="connsiteY4" fmla="*/ 0 h 35967"/>
                  <a:gd name="connsiteX5" fmla="*/ 181229 w 212192"/>
                  <a:gd name="connsiteY5" fmla="*/ 0 h 35967"/>
                  <a:gd name="connsiteX6" fmla="*/ 212192 w 212192"/>
                  <a:gd name="connsiteY6" fmla="*/ 30963 h 3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192" h="35967">
                    <a:moveTo>
                      <a:pt x="212192" y="30963"/>
                    </a:moveTo>
                    <a:lnTo>
                      <a:pt x="212192" y="35968"/>
                    </a:lnTo>
                    <a:lnTo>
                      <a:pt x="0" y="35968"/>
                    </a:lnTo>
                    <a:lnTo>
                      <a:pt x="0" y="30963"/>
                    </a:lnTo>
                    <a:cubicBezTo>
                      <a:pt x="0" y="13851"/>
                      <a:pt x="13877" y="0"/>
                      <a:pt x="30963" y="0"/>
                    </a:cubicBezTo>
                    <a:lnTo>
                      <a:pt x="181229" y="0"/>
                    </a:lnTo>
                    <a:cubicBezTo>
                      <a:pt x="198316" y="-25"/>
                      <a:pt x="212192" y="13851"/>
                      <a:pt x="212192" y="3096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BAF6792A-79BE-4B0B-BEEF-EF5E14BC8731}"/>
                  </a:ext>
                </a:extLst>
              </p:cNvPr>
              <p:cNvSpPr/>
              <p:nvPr/>
            </p:nvSpPr>
            <p:spPr>
              <a:xfrm>
                <a:off x="4533563" y="3285308"/>
                <a:ext cx="180647" cy="23279"/>
              </a:xfrm>
              <a:custGeom>
                <a:avLst/>
                <a:gdLst>
                  <a:gd name="connsiteX0" fmla="*/ 174834 w 180647"/>
                  <a:gd name="connsiteY0" fmla="*/ 23279 h 23279"/>
                  <a:gd name="connsiteX1" fmla="*/ 5813 w 180647"/>
                  <a:gd name="connsiteY1" fmla="*/ 23279 h 23279"/>
                  <a:gd name="connsiteX2" fmla="*/ 0 w 180647"/>
                  <a:gd name="connsiteY2" fmla="*/ 17466 h 23279"/>
                  <a:gd name="connsiteX3" fmla="*/ 0 w 180647"/>
                  <a:gd name="connsiteY3" fmla="*/ 5813 h 23279"/>
                  <a:gd name="connsiteX4" fmla="*/ 5813 w 180647"/>
                  <a:gd name="connsiteY4" fmla="*/ 0 h 23279"/>
                  <a:gd name="connsiteX5" fmla="*/ 174834 w 180647"/>
                  <a:gd name="connsiteY5" fmla="*/ 0 h 23279"/>
                  <a:gd name="connsiteX6" fmla="*/ 180648 w 180647"/>
                  <a:gd name="connsiteY6" fmla="*/ 5813 h 23279"/>
                  <a:gd name="connsiteX7" fmla="*/ 180648 w 180647"/>
                  <a:gd name="connsiteY7" fmla="*/ 17466 h 23279"/>
                  <a:gd name="connsiteX8" fmla="*/ 174834 w 180647"/>
                  <a:gd name="connsiteY8" fmla="*/ 23279 h 2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647" h="23279">
                    <a:moveTo>
                      <a:pt x="174834" y="23279"/>
                    </a:moveTo>
                    <a:lnTo>
                      <a:pt x="5813" y="23279"/>
                    </a:lnTo>
                    <a:cubicBezTo>
                      <a:pt x="2603" y="23279"/>
                      <a:pt x="0" y="20676"/>
                      <a:pt x="0" y="17466"/>
                    </a:cubicBezTo>
                    <a:lnTo>
                      <a:pt x="0" y="5813"/>
                    </a:lnTo>
                    <a:cubicBezTo>
                      <a:pt x="0" y="2603"/>
                      <a:pt x="2603" y="0"/>
                      <a:pt x="5813" y="0"/>
                    </a:cubicBezTo>
                    <a:lnTo>
                      <a:pt x="174834" y="0"/>
                    </a:lnTo>
                    <a:cubicBezTo>
                      <a:pt x="178044" y="0"/>
                      <a:pt x="180648" y="2603"/>
                      <a:pt x="180648" y="5813"/>
                    </a:cubicBezTo>
                    <a:lnTo>
                      <a:pt x="180648" y="17466"/>
                    </a:lnTo>
                    <a:cubicBezTo>
                      <a:pt x="180622" y="20676"/>
                      <a:pt x="178044" y="23279"/>
                      <a:pt x="174834" y="232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ED206D92-ED5F-40BE-9738-2E655C8DDD56}"/>
                  </a:ext>
                </a:extLst>
              </p:cNvPr>
              <p:cNvSpPr/>
              <p:nvPr/>
            </p:nvSpPr>
            <p:spPr>
              <a:xfrm>
                <a:off x="5186645" y="2753097"/>
                <a:ext cx="180647" cy="23279"/>
              </a:xfrm>
              <a:custGeom>
                <a:avLst/>
                <a:gdLst>
                  <a:gd name="connsiteX0" fmla="*/ 174834 w 180647"/>
                  <a:gd name="connsiteY0" fmla="*/ 23279 h 23279"/>
                  <a:gd name="connsiteX1" fmla="*/ 5813 w 180647"/>
                  <a:gd name="connsiteY1" fmla="*/ 23279 h 23279"/>
                  <a:gd name="connsiteX2" fmla="*/ 0 w 180647"/>
                  <a:gd name="connsiteY2" fmla="*/ 17466 h 23279"/>
                  <a:gd name="connsiteX3" fmla="*/ 0 w 180647"/>
                  <a:gd name="connsiteY3" fmla="*/ 5813 h 23279"/>
                  <a:gd name="connsiteX4" fmla="*/ 5813 w 180647"/>
                  <a:gd name="connsiteY4" fmla="*/ 0 h 23279"/>
                  <a:gd name="connsiteX5" fmla="*/ 174834 w 180647"/>
                  <a:gd name="connsiteY5" fmla="*/ 0 h 23279"/>
                  <a:gd name="connsiteX6" fmla="*/ 180648 w 180647"/>
                  <a:gd name="connsiteY6" fmla="*/ 5813 h 23279"/>
                  <a:gd name="connsiteX7" fmla="*/ 180648 w 180647"/>
                  <a:gd name="connsiteY7" fmla="*/ 17466 h 23279"/>
                  <a:gd name="connsiteX8" fmla="*/ 174834 w 180647"/>
                  <a:gd name="connsiteY8" fmla="*/ 23279 h 2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647" h="23279">
                    <a:moveTo>
                      <a:pt x="174834" y="23279"/>
                    </a:moveTo>
                    <a:lnTo>
                      <a:pt x="5813" y="23279"/>
                    </a:lnTo>
                    <a:cubicBezTo>
                      <a:pt x="2603" y="23279"/>
                      <a:pt x="0" y="20676"/>
                      <a:pt x="0" y="17466"/>
                    </a:cubicBezTo>
                    <a:lnTo>
                      <a:pt x="0" y="5813"/>
                    </a:lnTo>
                    <a:cubicBezTo>
                      <a:pt x="0" y="2603"/>
                      <a:pt x="2603" y="0"/>
                      <a:pt x="5813" y="0"/>
                    </a:cubicBezTo>
                    <a:lnTo>
                      <a:pt x="174834" y="0"/>
                    </a:lnTo>
                    <a:cubicBezTo>
                      <a:pt x="178044" y="0"/>
                      <a:pt x="180648" y="2603"/>
                      <a:pt x="180648" y="5813"/>
                    </a:cubicBezTo>
                    <a:lnTo>
                      <a:pt x="180648" y="17466"/>
                    </a:lnTo>
                    <a:cubicBezTo>
                      <a:pt x="180648" y="20676"/>
                      <a:pt x="178044" y="23279"/>
                      <a:pt x="174834" y="232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65E50052-BE55-4A6A-97E9-36DC8DDF4D2A}"/>
                  </a:ext>
                </a:extLst>
              </p:cNvPr>
              <p:cNvSpPr/>
              <p:nvPr/>
            </p:nvSpPr>
            <p:spPr>
              <a:xfrm>
                <a:off x="5951916" y="1232720"/>
                <a:ext cx="144159" cy="641631"/>
              </a:xfrm>
              <a:custGeom>
                <a:avLst/>
                <a:gdLst>
                  <a:gd name="connsiteX0" fmla="*/ 144159 w 144159"/>
                  <a:gd name="connsiteY0" fmla="*/ 202 h 641631"/>
                  <a:gd name="connsiteX1" fmla="*/ 144159 w 144159"/>
                  <a:gd name="connsiteY1" fmla="*/ 302554 h 641631"/>
                  <a:gd name="connsiteX2" fmla="*/ 81146 w 144159"/>
                  <a:gd name="connsiteY2" fmla="*/ 320828 h 641631"/>
                  <a:gd name="connsiteX3" fmla="*/ 111 w 144159"/>
                  <a:gd name="connsiteY3" fmla="*/ 641631 h 641631"/>
                  <a:gd name="connsiteX4" fmla="*/ 42701 w 144159"/>
                  <a:gd name="connsiteY4" fmla="*/ 231023 h 641631"/>
                  <a:gd name="connsiteX5" fmla="*/ 92975 w 144159"/>
                  <a:gd name="connsiteY5" fmla="*/ 54950 h 641631"/>
                  <a:gd name="connsiteX6" fmla="*/ 107888 w 144159"/>
                  <a:gd name="connsiteY6" fmla="*/ 27829 h 641631"/>
                  <a:gd name="connsiteX7" fmla="*/ 131647 w 144159"/>
                  <a:gd name="connsiteY7" fmla="*/ 3185 h 641631"/>
                  <a:gd name="connsiteX8" fmla="*/ 131673 w 144159"/>
                  <a:gd name="connsiteY8" fmla="*/ 3159 h 641631"/>
                  <a:gd name="connsiteX9" fmla="*/ 138548 w 144159"/>
                  <a:gd name="connsiteY9" fmla="*/ 430 h 641631"/>
                  <a:gd name="connsiteX10" fmla="*/ 144159 w 144159"/>
                  <a:gd name="connsiteY10" fmla="*/ 202 h 64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159" h="641631">
                    <a:moveTo>
                      <a:pt x="144159" y="202"/>
                    </a:moveTo>
                    <a:lnTo>
                      <a:pt x="144159" y="302554"/>
                    </a:lnTo>
                    <a:cubicBezTo>
                      <a:pt x="123862" y="302276"/>
                      <a:pt x="102074" y="307002"/>
                      <a:pt x="81146" y="320828"/>
                    </a:cubicBezTo>
                    <a:cubicBezTo>
                      <a:pt x="9741" y="368044"/>
                      <a:pt x="111" y="641631"/>
                      <a:pt x="111" y="641631"/>
                    </a:cubicBezTo>
                    <a:cubicBezTo>
                      <a:pt x="111" y="641631"/>
                      <a:pt x="-4312" y="477287"/>
                      <a:pt x="42701" y="231023"/>
                    </a:cubicBezTo>
                    <a:cubicBezTo>
                      <a:pt x="59434" y="143315"/>
                      <a:pt x="77127" y="88820"/>
                      <a:pt x="92975" y="54950"/>
                    </a:cubicBezTo>
                    <a:cubicBezTo>
                      <a:pt x="98182" y="43829"/>
                      <a:pt x="103187" y="34931"/>
                      <a:pt x="107888" y="27829"/>
                    </a:cubicBezTo>
                    <a:cubicBezTo>
                      <a:pt x="117265" y="13700"/>
                      <a:pt x="125429" y="6648"/>
                      <a:pt x="131647" y="3185"/>
                    </a:cubicBezTo>
                    <a:cubicBezTo>
                      <a:pt x="131673" y="3185"/>
                      <a:pt x="131673" y="3159"/>
                      <a:pt x="131673" y="3159"/>
                    </a:cubicBezTo>
                    <a:cubicBezTo>
                      <a:pt x="134352" y="1668"/>
                      <a:pt x="136677" y="859"/>
                      <a:pt x="138548" y="430"/>
                    </a:cubicBezTo>
                    <a:cubicBezTo>
                      <a:pt x="142162" y="-379"/>
                      <a:pt x="144159" y="202"/>
                      <a:pt x="144159" y="202"/>
                    </a:cubicBezTo>
                    <a:close/>
                  </a:path>
                </a:pathLst>
              </a:custGeom>
              <a:solidFill>
                <a:srgbClr val="F2F2F4">
                  <a:alpha val="53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B70D80C2-0778-4FE4-A4D9-82CC18914E7D}"/>
                  </a:ext>
                </a:extLst>
              </p:cNvPr>
              <p:cNvSpPr/>
              <p:nvPr/>
            </p:nvSpPr>
            <p:spPr>
              <a:xfrm>
                <a:off x="5874481" y="1232922"/>
                <a:ext cx="221594" cy="838354"/>
              </a:xfrm>
              <a:custGeom>
                <a:avLst/>
                <a:gdLst>
                  <a:gd name="connsiteX0" fmla="*/ 221595 w 221594"/>
                  <a:gd name="connsiteY0" fmla="*/ 0 h 838354"/>
                  <a:gd name="connsiteX1" fmla="*/ 221595 w 221594"/>
                  <a:gd name="connsiteY1" fmla="*/ 0 h 838354"/>
                  <a:gd name="connsiteX2" fmla="*/ 201955 w 221594"/>
                  <a:gd name="connsiteY2" fmla="*/ 13447 h 838354"/>
                  <a:gd name="connsiteX3" fmla="*/ 201879 w 221594"/>
                  <a:gd name="connsiteY3" fmla="*/ 13523 h 838354"/>
                  <a:gd name="connsiteX4" fmla="*/ 185374 w 221594"/>
                  <a:gd name="connsiteY4" fmla="*/ 27652 h 838354"/>
                  <a:gd name="connsiteX5" fmla="*/ 37838 w 221594"/>
                  <a:gd name="connsiteY5" fmla="*/ 346686 h 838354"/>
                  <a:gd name="connsiteX6" fmla="*/ 0 w 221594"/>
                  <a:gd name="connsiteY6" fmla="*/ 838355 h 838354"/>
                  <a:gd name="connsiteX7" fmla="*/ 12259 w 221594"/>
                  <a:gd name="connsiteY7" fmla="*/ 425496 h 838354"/>
                  <a:gd name="connsiteX8" fmla="*/ 13472 w 221594"/>
                  <a:gd name="connsiteY8" fmla="*/ 414375 h 838354"/>
                  <a:gd name="connsiteX9" fmla="*/ 13775 w 221594"/>
                  <a:gd name="connsiteY9" fmla="*/ 411923 h 838354"/>
                  <a:gd name="connsiteX10" fmla="*/ 15014 w 221594"/>
                  <a:gd name="connsiteY10" fmla="*/ 402167 h 838354"/>
                  <a:gd name="connsiteX11" fmla="*/ 15494 w 221594"/>
                  <a:gd name="connsiteY11" fmla="*/ 398729 h 838354"/>
                  <a:gd name="connsiteX12" fmla="*/ 15974 w 221594"/>
                  <a:gd name="connsiteY12" fmla="*/ 395165 h 838354"/>
                  <a:gd name="connsiteX13" fmla="*/ 17011 w 221594"/>
                  <a:gd name="connsiteY13" fmla="*/ 388037 h 838354"/>
                  <a:gd name="connsiteX14" fmla="*/ 20651 w 221594"/>
                  <a:gd name="connsiteY14" fmla="*/ 365870 h 838354"/>
                  <a:gd name="connsiteX15" fmla="*/ 21308 w 221594"/>
                  <a:gd name="connsiteY15" fmla="*/ 362129 h 838354"/>
                  <a:gd name="connsiteX16" fmla="*/ 38142 w 221594"/>
                  <a:gd name="connsiteY16" fmla="*/ 285189 h 838354"/>
                  <a:gd name="connsiteX17" fmla="*/ 40315 w 221594"/>
                  <a:gd name="connsiteY17" fmla="*/ 276949 h 838354"/>
                  <a:gd name="connsiteX18" fmla="*/ 48758 w 221594"/>
                  <a:gd name="connsiteY18" fmla="*/ 247073 h 838354"/>
                  <a:gd name="connsiteX19" fmla="*/ 50046 w 221594"/>
                  <a:gd name="connsiteY19" fmla="*/ 242801 h 838354"/>
                  <a:gd name="connsiteX20" fmla="*/ 54520 w 221594"/>
                  <a:gd name="connsiteY20" fmla="*/ 228445 h 838354"/>
                  <a:gd name="connsiteX21" fmla="*/ 59601 w 221594"/>
                  <a:gd name="connsiteY21" fmla="*/ 213077 h 838354"/>
                  <a:gd name="connsiteX22" fmla="*/ 68422 w 221594"/>
                  <a:gd name="connsiteY22" fmla="*/ 188433 h 838354"/>
                  <a:gd name="connsiteX23" fmla="*/ 69459 w 221594"/>
                  <a:gd name="connsiteY23" fmla="*/ 185678 h 838354"/>
                  <a:gd name="connsiteX24" fmla="*/ 70166 w 221594"/>
                  <a:gd name="connsiteY24" fmla="*/ 183858 h 838354"/>
                  <a:gd name="connsiteX25" fmla="*/ 73376 w 221594"/>
                  <a:gd name="connsiteY25" fmla="*/ 175668 h 838354"/>
                  <a:gd name="connsiteX26" fmla="*/ 81060 w 221594"/>
                  <a:gd name="connsiteY26" fmla="*/ 157065 h 838354"/>
                  <a:gd name="connsiteX27" fmla="*/ 82728 w 221594"/>
                  <a:gd name="connsiteY27" fmla="*/ 153248 h 838354"/>
                  <a:gd name="connsiteX28" fmla="*/ 91626 w 221594"/>
                  <a:gd name="connsiteY28" fmla="*/ 133735 h 838354"/>
                  <a:gd name="connsiteX29" fmla="*/ 93066 w 221594"/>
                  <a:gd name="connsiteY29" fmla="*/ 130829 h 838354"/>
                  <a:gd name="connsiteX30" fmla="*/ 94861 w 221594"/>
                  <a:gd name="connsiteY30" fmla="*/ 127164 h 838354"/>
                  <a:gd name="connsiteX31" fmla="*/ 96655 w 221594"/>
                  <a:gd name="connsiteY31" fmla="*/ 123574 h 838354"/>
                  <a:gd name="connsiteX32" fmla="*/ 100775 w 221594"/>
                  <a:gd name="connsiteY32" fmla="*/ 115562 h 838354"/>
                  <a:gd name="connsiteX33" fmla="*/ 103708 w 221594"/>
                  <a:gd name="connsiteY33" fmla="*/ 110052 h 838354"/>
                  <a:gd name="connsiteX34" fmla="*/ 111720 w 221594"/>
                  <a:gd name="connsiteY34" fmla="*/ 95922 h 838354"/>
                  <a:gd name="connsiteX35" fmla="*/ 115663 w 221594"/>
                  <a:gd name="connsiteY35" fmla="*/ 89376 h 838354"/>
                  <a:gd name="connsiteX36" fmla="*/ 132168 w 221594"/>
                  <a:gd name="connsiteY36" fmla="*/ 64934 h 838354"/>
                  <a:gd name="connsiteX37" fmla="*/ 134165 w 221594"/>
                  <a:gd name="connsiteY37" fmla="*/ 62280 h 838354"/>
                  <a:gd name="connsiteX38" fmla="*/ 136693 w 221594"/>
                  <a:gd name="connsiteY38" fmla="*/ 58994 h 838354"/>
                  <a:gd name="connsiteX39" fmla="*/ 138639 w 221594"/>
                  <a:gd name="connsiteY39" fmla="*/ 56542 h 838354"/>
                  <a:gd name="connsiteX40" fmla="*/ 140813 w 221594"/>
                  <a:gd name="connsiteY40" fmla="*/ 53863 h 838354"/>
                  <a:gd name="connsiteX41" fmla="*/ 142784 w 221594"/>
                  <a:gd name="connsiteY41" fmla="*/ 51513 h 838354"/>
                  <a:gd name="connsiteX42" fmla="*/ 145640 w 221594"/>
                  <a:gd name="connsiteY42" fmla="*/ 48201 h 838354"/>
                  <a:gd name="connsiteX43" fmla="*/ 147511 w 221594"/>
                  <a:gd name="connsiteY43" fmla="*/ 46103 h 838354"/>
                  <a:gd name="connsiteX44" fmla="*/ 149760 w 221594"/>
                  <a:gd name="connsiteY44" fmla="*/ 43626 h 838354"/>
                  <a:gd name="connsiteX45" fmla="*/ 152061 w 221594"/>
                  <a:gd name="connsiteY45" fmla="*/ 41200 h 838354"/>
                  <a:gd name="connsiteX46" fmla="*/ 154361 w 221594"/>
                  <a:gd name="connsiteY46" fmla="*/ 38849 h 838354"/>
                  <a:gd name="connsiteX47" fmla="*/ 156661 w 221594"/>
                  <a:gd name="connsiteY47" fmla="*/ 36549 h 838354"/>
                  <a:gd name="connsiteX48" fmla="*/ 159011 w 221594"/>
                  <a:gd name="connsiteY48" fmla="*/ 34300 h 838354"/>
                  <a:gd name="connsiteX49" fmla="*/ 161362 w 221594"/>
                  <a:gd name="connsiteY49" fmla="*/ 32126 h 838354"/>
                  <a:gd name="connsiteX50" fmla="*/ 163738 w 221594"/>
                  <a:gd name="connsiteY50" fmla="*/ 30003 h 838354"/>
                  <a:gd name="connsiteX51" fmla="*/ 166114 w 221594"/>
                  <a:gd name="connsiteY51" fmla="*/ 27930 h 838354"/>
                  <a:gd name="connsiteX52" fmla="*/ 168515 w 221594"/>
                  <a:gd name="connsiteY52" fmla="*/ 25933 h 838354"/>
                  <a:gd name="connsiteX53" fmla="*/ 180900 w 221594"/>
                  <a:gd name="connsiteY53" fmla="*/ 16783 h 838354"/>
                  <a:gd name="connsiteX54" fmla="*/ 185475 w 221594"/>
                  <a:gd name="connsiteY54" fmla="*/ 13927 h 838354"/>
                  <a:gd name="connsiteX55" fmla="*/ 188332 w 221594"/>
                  <a:gd name="connsiteY55" fmla="*/ 12259 h 838354"/>
                  <a:gd name="connsiteX56" fmla="*/ 190682 w 221594"/>
                  <a:gd name="connsiteY56" fmla="*/ 10995 h 838354"/>
                  <a:gd name="connsiteX57" fmla="*/ 191390 w 221594"/>
                  <a:gd name="connsiteY57" fmla="*/ 10616 h 838354"/>
                  <a:gd name="connsiteX58" fmla="*/ 196066 w 221594"/>
                  <a:gd name="connsiteY58" fmla="*/ 8316 h 838354"/>
                  <a:gd name="connsiteX59" fmla="*/ 197936 w 221594"/>
                  <a:gd name="connsiteY59" fmla="*/ 7456 h 838354"/>
                  <a:gd name="connsiteX60" fmla="*/ 199377 w 221594"/>
                  <a:gd name="connsiteY60" fmla="*/ 6825 h 838354"/>
                  <a:gd name="connsiteX61" fmla="*/ 202688 w 221594"/>
                  <a:gd name="connsiteY61" fmla="*/ 5485 h 838354"/>
                  <a:gd name="connsiteX62" fmla="*/ 204407 w 221594"/>
                  <a:gd name="connsiteY62" fmla="*/ 4828 h 838354"/>
                  <a:gd name="connsiteX63" fmla="*/ 206050 w 221594"/>
                  <a:gd name="connsiteY63" fmla="*/ 4221 h 838354"/>
                  <a:gd name="connsiteX64" fmla="*/ 206884 w 221594"/>
                  <a:gd name="connsiteY64" fmla="*/ 3943 h 838354"/>
                  <a:gd name="connsiteX65" fmla="*/ 208679 w 221594"/>
                  <a:gd name="connsiteY65" fmla="*/ 3336 h 838354"/>
                  <a:gd name="connsiteX66" fmla="*/ 209184 w 221594"/>
                  <a:gd name="connsiteY66" fmla="*/ 3185 h 838354"/>
                  <a:gd name="connsiteX67" fmla="*/ 209210 w 221594"/>
                  <a:gd name="connsiteY67" fmla="*/ 3160 h 838354"/>
                  <a:gd name="connsiteX68" fmla="*/ 216085 w 221594"/>
                  <a:gd name="connsiteY68" fmla="*/ 430 h 838354"/>
                  <a:gd name="connsiteX69" fmla="*/ 221595 w 221594"/>
                  <a:gd name="connsiteY69" fmla="*/ 0 h 838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21594" h="838354">
                    <a:moveTo>
                      <a:pt x="221595" y="0"/>
                    </a:moveTo>
                    <a:cubicBezTo>
                      <a:pt x="221595" y="0"/>
                      <a:pt x="221595" y="0"/>
                      <a:pt x="221595" y="0"/>
                    </a:cubicBezTo>
                    <a:cubicBezTo>
                      <a:pt x="221089" y="278"/>
                      <a:pt x="213658" y="4272"/>
                      <a:pt x="201955" y="13447"/>
                    </a:cubicBezTo>
                    <a:lnTo>
                      <a:pt x="201879" y="13523"/>
                    </a:lnTo>
                    <a:cubicBezTo>
                      <a:pt x="197027" y="17314"/>
                      <a:pt x="191491" y="21990"/>
                      <a:pt x="185374" y="27652"/>
                    </a:cubicBezTo>
                    <a:cubicBezTo>
                      <a:pt x="140838" y="68902"/>
                      <a:pt x="67538" y="162297"/>
                      <a:pt x="37838" y="346686"/>
                    </a:cubicBezTo>
                    <a:cubicBezTo>
                      <a:pt x="14888" y="489015"/>
                      <a:pt x="4600" y="684070"/>
                      <a:pt x="0" y="838355"/>
                    </a:cubicBezTo>
                    <a:cubicBezTo>
                      <a:pt x="3387" y="629120"/>
                      <a:pt x="7128" y="476175"/>
                      <a:pt x="12259" y="425496"/>
                    </a:cubicBezTo>
                    <a:cubicBezTo>
                      <a:pt x="12638" y="421857"/>
                      <a:pt x="13017" y="418166"/>
                      <a:pt x="13472" y="414375"/>
                    </a:cubicBezTo>
                    <a:cubicBezTo>
                      <a:pt x="13548" y="413566"/>
                      <a:pt x="13674" y="412757"/>
                      <a:pt x="13775" y="411923"/>
                    </a:cubicBezTo>
                    <a:cubicBezTo>
                      <a:pt x="14155" y="408713"/>
                      <a:pt x="14584" y="405478"/>
                      <a:pt x="15014" y="402167"/>
                    </a:cubicBezTo>
                    <a:cubicBezTo>
                      <a:pt x="15166" y="401029"/>
                      <a:pt x="15317" y="399892"/>
                      <a:pt x="15494" y="398729"/>
                    </a:cubicBezTo>
                    <a:cubicBezTo>
                      <a:pt x="15646" y="397541"/>
                      <a:pt x="15823" y="396353"/>
                      <a:pt x="15974" y="395165"/>
                    </a:cubicBezTo>
                    <a:cubicBezTo>
                      <a:pt x="16303" y="392814"/>
                      <a:pt x="16657" y="390438"/>
                      <a:pt x="17011" y="388037"/>
                    </a:cubicBezTo>
                    <a:cubicBezTo>
                      <a:pt x="18123" y="380834"/>
                      <a:pt x="19311" y="373428"/>
                      <a:pt x="20651" y="365870"/>
                    </a:cubicBezTo>
                    <a:cubicBezTo>
                      <a:pt x="20853" y="364632"/>
                      <a:pt x="21080" y="363393"/>
                      <a:pt x="21308" y="362129"/>
                    </a:cubicBezTo>
                    <a:cubicBezTo>
                      <a:pt x="25706" y="337637"/>
                      <a:pt x="31317" y="311628"/>
                      <a:pt x="38142" y="285189"/>
                    </a:cubicBezTo>
                    <a:cubicBezTo>
                      <a:pt x="38849" y="282434"/>
                      <a:pt x="39582" y="279679"/>
                      <a:pt x="40315" y="276949"/>
                    </a:cubicBezTo>
                    <a:cubicBezTo>
                      <a:pt x="42944" y="267016"/>
                      <a:pt x="45775" y="257032"/>
                      <a:pt x="48758" y="247073"/>
                    </a:cubicBezTo>
                    <a:cubicBezTo>
                      <a:pt x="49187" y="245658"/>
                      <a:pt x="49617" y="244217"/>
                      <a:pt x="50046" y="242801"/>
                    </a:cubicBezTo>
                    <a:cubicBezTo>
                      <a:pt x="51487" y="238024"/>
                      <a:pt x="52979" y="233222"/>
                      <a:pt x="54520" y="228445"/>
                    </a:cubicBezTo>
                    <a:cubicBezTo>
                      <a:pt x="56163" y="223314"/>
                      <a:pt x="57857" y="218157"/>
                      <a:pt x="59601" y="213077"/>
                    </a:cubicBezTo>
                    <a:cubicBezTo>
                      <a:pt x="62432" y="204786"/>
                      <a:pt x="65364" y="196572"/>
                      <a:pt x="68422" y="188433"/>
                    </a:cubicBezTo>
                    <a:cubicBezTo>
                      <a:pt x="68751" y="187497"/>
                      <a:pt x="69105" y="186587"/>
                      <a:pt x="69459" y="185678"/>
                    </a:cubicBezTo>
                    <a:cubicBezTo>
                      <a:pt x="69711" y="185071"/>
                      <a:pt x="69939" y="184464"/>
                      <a:pt x="70166" y="183858"/>
                    </a:cubicBezTo>
                    <a:cubicBezTo>
                      <a:pt x="71203" y="181128"/>
                      <a:pt x="72289" y="178398"/>
                      <a:pt x="73376" y="175668"/>
                    </a:cubicBezTo>
                    <a:cubicBezTo>
                      <a:pt x="75853" y="169375"/>
                      <a:pt x="78432" y="163182"/>
                      <a:pt x="81060" y="157065"/>
                    </a:cubicBezTo>
                    <a:cubicBezTo>
                      <a:pt x="81591" y="155801"/>
                      <a:pt x="82172" y="154512"/>
                      <a:pt x="82728" y="153248"/>
                    </a:cubicBezTo>
                    <a:cubicBezTo>
                      <a:pt x="85610" y="146626"/>
                      <a:pt x="88592" y="140130"/>
                      <a:pt x="91626" y="133735"/>
                    </a:cubicBezTo>
                    <a:cubicBezTo>
                      <a:pt x="92106" y="132750"/>
                      <a:pt x="92586" y="131789"/>
                      <a:pt x="93066" y="130829"/>
                    </a:cubicBezTo>
                    <a:cubicBezTo>
                      <a:pt x="93648" y="129615"/>
                      <a:pt x="94254" y="128377"/>
                      <a:pt x="94861" y="127164"/>
                    </a:cubicBezTo>
                    <a:cubicBezTo>
                      <a:pt x="95442" y="125950"/>
                      <a:pt x="96049" y="124762"/>
                      <a:pt x="96655" y="123574"/>
                    </a:cubicBezTo>
                    <a:cubicBezTo>
                      <a:pt x="98020" y="120870"/>
                      <a:pt x="99411" y="118191"/>
                      <a:pt x="100775" y="115562"/>
                    </a:cubicBezTo>
                    <a:cubicBezTo>
                      <a:pt x="101761" y="113717"/>
                      <a:pt x="102722" y="111872"/>
                      <a:pt x="103708" y="110052"/>
                    </a:cubicBezTo>
                    <a:cubicBezTo>
                      <a:pt x="106336" y="105224"/>
                      <a:pt x="109015" y="100497"/>
                      <a:pt x="111720" y="95922"/>
                    </a:cubicBezTo>
                    <a:cubicBezTo>
                      <a:pt x="113009" y="93723"/>
                      <a:pt x="114349" y="91524"/>
                      <a:pt x="115663" y="89376"/>
                    </a:cubicBezTo>
                    <a:cubicBezTo>
                      <a:pt x="120971" y="80757"/>
                      <a:pt x="126456" y="72593"/>
                      <a:pt x="132168" y="64934"/>
                    </a:cubicBezTo>
                    <a:cubicBezTo>
                      <a:pt x="132825" y="64049"/>
                      <a:pt x="133483" y="63139"/>
                      <a:pt x="134165" y="62280"/>
                    </a:cubicBezTo>
                    <a:cubicBezTo>
                      <a:pt x="134999" y="61168"/>
                      <a:pt x="135833" y="60081"/>
                      <a:pt x="136693" y="58994"/>
                    </a:cubicBezTo>
                    <a:cubicBezTo>
                      <a:pt x="137350" y="58160"/>
                      <a:pt x="137982" y="57351"/>
                      <a:pt x="138639" y="56542"/>
                    </a:cubicBezTo>
                    <a:cubicBezTo>
                      <a:pt x="139372" y="55632"/>
                      <a:pt x="140080" y="54723"/>
                      <a:pt x="140813" y="53863"/>
                    </a:cubicBezTo>
                    <a:cubicBezTo>
                      <a:pt x="141470" y="53054"/>
                      <a:pt x="142127" y="52271"/>
                      <a:pt x="142784" y="51513"/>
                    </a:cubicBezTo>
                    <a:cubicBezTo>
                      <a:pt x="143719" y="50400"/>
                      <a:pt x="144680" y="49288"/>
                      <a:pt x="145640" y="48201"/>
                    </a:cubicBezTo>
                    <a:cubicBezTo>
                      <a:pt x="146272" y="47494"/>
                      <a:pt x="146879" y="46811"/>
                      <a:pt x="147511" y="46103"/>
                    </a:cubicBezTo>
                    <a:cubicBezTo>
                      <a:pt x="148269" y="45269"/>
                      <a:pt x="149002" y="44435"/>
                      <a:pt x="149760" y="43626"/>
                    </a:cubicBezTo>
                    <a:cubicBezTo>
                      <a:pt x="150519" y="42792"/>
                      <a:pt x="151277" y="42009"/>
                      <a:pt x="152061" y="41200"/>
                    </a:cubicBezTo>
                    <a:cubicBezTo>
                      <a:pt x="152819" y="40416"/>
                      <a:pt x="153577" y="39608"/>
                      <a:pt x="154361" y="38849"/>
                    </a:cubicBezTo>
                    <a:cubicBezTo>
                      <a:pt x="155119" y="38066"/>
                      <a:pt x="155902" y="37282"/>
                      <a:pt x="156661" y="36549"/>
                    </a:cubicBezTo>
                    <a:cubicBezTo>
                      <a:pt x="157444" y="35791"/>
                      <a:pt x="158228" y="35033"/>
                      <a:pt x="159011" y="34300"/>
                    </a:cubicBezTo>
                    <a:cubicBezTo>
                      <a:pt x="159770" y="33541"/>
                      <a:pt x="160579" y="32834"/>
                      <a:pt x="161362" y="32126"/>
                    </a:cubicBezTo>
                    <a:cubicBezTo>
                      <a:pt x="162146" y="31393"/>
                      <a:pt x="162929" y="30685"/>
                      <a:pt x="163738" y="30003"/>
                    </a:cubicBezTo>
                    <a:cubicBezTo>
                      <a:pt x="164522" y="29295"/>
                      <a:pt x="165305" y="28612"/>
                      <a:pt x="166114" y="27930"/>
                    </a:cubicBezTo>
                    <a:cubicBezTo>
                      <a:pt x="166898" y="27248"/>
                      <a:pt x="167706" y="26590"/>
                      <a:pt x="168515" y="25933"/>
                    </a:cubicBezTo>
                    <a:cubicBezTo>
                      <a:pt x="172559" y="22597"/>
                      <a:pt x="176705" y="19564"/>
                      <a:pt x="180900" y="16783"/>
                    </a:cubicBezTo>
                    <a:cubicBezTo>
                      <a:pt x="182417" y="15798"/>
                      <a:pt x="183934" y="14837"/>
                      <a:pt x="185475" y="13927"/>
                    </a:cubicBezTo>
                    <a:cubicBezTo>
                      <a:pt x="186411" y="13346"/>
                      <a:pt x="187371" y="12790"/>
                      <a:pt x="188332" y="12259"/>
                    </a:cubicBezTo>
                    <a:cubicBezTo>
                      <a:pt x="189090" y="11829"/>
                      <a:pt x="189899" y="11399"/>
                      <a:pt x="190682" y="10995"/>
                    </a:cubicBezTo>
                    <a:cubicBezTo>
                      <a:pt x="190910" y="10843"/>
                      <a:pt x="191162" y="10742"/>
                      <a:pt x="191390" y="10616"/>
                    </a:cubicBezTo>
                    <a:cubicBezTo>
                      <a:pt x="192932" y="9782"/>
                      <a:pt x="194474" y="9024"/>
                      <a:pt x="196066" y="8316"/>
                    </a:cubicBezTo>
                    <a:cubicBezTo>
                      <a:pt x="196673" y="8012"/>
                      <a:pt x="197305" y="7734"/>
                      <a:pt x="197936" y="7456"/>
                    </a:cubicBezTo>
                    <a:cubicBezTo>
                      <a:pt x="198417" y="7229"/>
                      <a:pt x="198872" y="7027"/>
                      <a:pt x="199377" y="6825"/>
                    </a:cubicBezTo>
                    <a:cubicBezTo>
                      <a:pt x="200489" y="6344"/>
                      <a:pt x="201576" y="5889"/>
                      <a:pt x="202688" y="5485"/>
                    </a:cubicBezTo>
                    <a:cubicBezTo>
                      <a:pt x="203270" y="5232"/>
                      <a:pt x="203851" y="5030"/>
                      <a:pt x="204407" y="4828"/>
                    </a:cubicBezTo>
                    <a:cubicBezTo>
                      <a:pt x="204963" y="4626"/>
                      <a:pt x="205519" y="4423"/>
                      <a:pt x="206050" y="4221"/>
                    </a:cubicBezTo>
                    <a:cubicBezTo>
                      <a:pt x="206328" y="4120"/>
                      <a:pt x="206606" y="4019"/>
                      <a:pt x="206884" y="3943"/>
                    </a:cubicBezTo>
                    <a:cubicBezTo>
                      <a:pt x="207491" y="3741"/>
                      <a:pt x="208097" y="3539"/>
                      <a:pt x="208679" y="3336"/>
                    </a:cubicBezTo>
                    <a:cubicBezTo>
                      <a:pt x="208856" y="3261"/>
                      <a:pt x="209007" y="3210"/>
                      <a:pt x="209184" y="3185"/>
                    </a:cubicBezTo>
                    <a:cubicBezTo>
                      <a:pt x="209210" y="3185"/>
                      <a:pt x="209210" y="3160"/>
                      <a:pt x="209210" y="3160"/>
                    </a:cubicBezTo>
                    <a:cubicBezTo>
                      <a:pt x="211889" y="1668"/>
                      <a:pt x="214214" y="859"/>
                      <a:pt x="216085" y="430"/>
                    </a:cubicBezTo>
                    <a:cubicBezTo>
                      <a:pt x="219649" y="25"/>
                      <a:pt x="221595" y="0"/>
                      <a:pt x="221595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08DBCC8C-0BE2-4ED7-BBB8-B167E309F634}"/>
                  </a:ext>
                </a:extLst>
              </p:cNvPr>
              <p:cNvSpPr/>
              <p:nvPr/>
            </p:nvSpPr>
            <p:spPr>
              <a:xfrm>
                <a:off x="6046959" y="1542932"/>
                <a:ext cx="49116" cy="73300"/>
              </a:xfrm>
              <a:custGeom>
                <a:avLst/>
                <a:gdLst>
                  <a:gd name="connsiteX0" fmla="*/ 49117 w 49116"/>
                  <a:gd name="connsiteY0" fmla="*/ 0 h 73300"/>
                  <a:gd name="connsiteX1" fmla="*/ 49117 w 49116"/>
                  <a:gd name="connsiteY1" fmla="*/ 48783 h 73300"/>
                  <a:gd name="connsiteX2" fmla="*/ 6501 w 49116"/>
                  <a:gd name="connsiteY2" fmla="*/ 73300 h 73300"/>
                  <a:gd name="connsiteX3" fmla="*/ 132 w 49116"/>
                  <a:gd name="connsiteY3" fmla="*/ 20625 h 73300"/>
                  <a:gd name="connsiteX4" fmla="*/ 17319 w 49116"/>
                  <a:gd name="connsiteY4" fmla="*/ 758 h 73300"/>
                  <a:gd name="connsiteX5" fmla="*/ 49117 w 49116"/>
                  <a:gd name="connsiteY5" fmla="*/ 0 h 7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116" h="73300">
                    <a:moveTo>
                      <a:pt x="49117" y="0"/>
                    </a:moveTo>
                    <a:lnTo>
                      <a:pt x="49117" y="48783"/>
                    </a:lnTo>
                    <a:cubicBezTo>
                      <a:pt x="26950" y="50780"/>
                      <a:pt x="6501" y="73300"/>
                      <a:pt x="6501" y="73300"/>
                    </a:cubicBezTo>
                    <a:lnTo>
                      <a:pt x="132" y="20625"/>
                    </a:lnTo>
                    <a:cubicBezTo>
                      <a:pt x="-1132" y="10237"/>
                      <a:pt x="6855" y="1011"/>
                      <a:pt x="17319" y="758"/>
                    </a:cubicBezTo>
                    <a:lnTo>
                      <a:pt x="4911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7B0E1058-2846-4B24-84E1-5133D220205F}"/>
                  </a:ext>
                </a:extLst>
              </p:cNvPr>
              <p:cNvSpPr/>
              <p:nvPr/>
            </p:nvSpPr>
            <p:spPr>
              <a:xfrm>
                <a:off x="6007584" y="1573743"/>
                <a:ext cx="34501" cy="70545"/>
              </a:xfrm>
              <a:custGeom>
                <a:avLst/>
                <a:gdLst>
                  <a:gd name="connsiteX0" fmla="*/ 23886 w 34501"/>
                  <a:gd name="connsiteY0" fmla="*/ 0 h 70545"/>
                  <a:gd name="connsiteX1" fmla="*/ 34502 w 34501"/>
                  <a:gd name="connsiteY1" fmla="*/ 57655 h 70545"/>
                  <a:gd name="connsiteX2" fmla="*/ 23886 w 34501"/>
                  <a:gd name="connsiteY2" fmla="*/ 70545 h 70545"/>
                  <a:gd name="connsiteX3" fmla="*/ 0 w 34501"/>
                  <a:gd name="connsiteY3" fmla="*/ 35260 h 70545"/>
                  <a:gd name="connsiteX4" fmla="*/ 23886 w 34501"/>
                  <a:gd name="connsiteY4" fmla="*/ 0 h 7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01" h="70545">
                    <a:moveTo>
                      <a:pt x="23886" y="0"/>
                    </a:moveTo>
                    <a:lnTo>
                      <a:pt x="34502" y="57655"/>
                    </a:lnTo>
                    <a:lnTo>
                      <a:pt x="23886" y="70545"/>
                    </a:lnTo>
                    <a:lnTo>
                      <a:pt x="0" y="35260"/>
                    </a:lnTo>
                    <a:cubicBezTo>
                      <a:pt x="0" y="35285"/>
                      <a:pt x="12132" y="9858"/>
                      <a:pt x="2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60A95D67-1515-4B45-8D57-39E385DEBB4C}"/>
                  </a:ext>
                </a:extLst>
              </p:cNvPr>
              <p:cNvSpPr/>
              <p:nvPr/>
            </p:nvSpPr>
            <p:spPr>
              <a:xfrm>
                <a:off x="5994639" y="1630261"/>
                <a:ext cx="30208" cy="53079"/>
              </a:xfrm>
              <a:custGeom>
                <a:avLst/>
                <a:gdLst>
                  <a:gd name="connsiteX0" fmla="*/ 8774 w 30208"/>
                  <a:gd name="connsiteY0" fmla="*/ 0 h 53079"/>
                  <a:gd name="connsiteX1" fmla="*/ 30208 w 30208"/>
                  <a:gd name="connsiteY1" fmla="*/ 27677 h 53079"/>
                  <a:gd name="connsiteX2" fmla="*/ 19491 w 30208"/>
                  <a:gd name="connsiteY2" fmla="*/ 53080 h 53079"/>
                  <a:gd name="connsiteX3" fmla="*/ 54 w 30208"/>
                  <a:gd name="connsiteY3" fmla="*/ 40568 h 53079"/>
                  <a:gd name="connsiteX4" fmla="*/ 8774 w 30208"/>
                  <a:gd name="connsiteY4" fmla="*/ 0 h 5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08" h="53079">
                    <a:moveTo>
                      <a:pt x="8774" y="0"/>
                    </a:moveTo>
                    <a:lnTo>
                      <a:pt x="30208" y="27677"/>
                    </a:lnTo>
                    <a:lnTo>
                      <a:pt x="19491" y="53080"/>
                    </a:lnTo>
                    <a:lnTo>
                      <a:pt x="54" y="40568"/>
                    </a:lnTo>
                    <a:cubicBezTo>
                      <a:pt x="54" y="40593"/>
                      <a:pt x="-1235" y="12613"/>
                      <a:pt x="87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40" name="Graphic 107">
                <a:extLst>
                  <a:ext uri="{FF2B5EF4-FFF2-40B4-BE49-F238E27FC236}">
                    <a16:creationId xmlns="" xmlns:a16="http://schemas.microsoft.com/office/drawing/2014/main" id="{300DA473-05F2-4C3A-828A-2CB90AF663FC}"/>
                  </a:ext>
                </a:extLst>
              </p:cNvPr>
              <p:cNvGrpSpPr/>
              <p:nvPr/>
            </p:nvGrpSpPr>
            <p:grpSpPr>
              <a:xfrm>
                <a:off x="5930972" y="2060231"/>
                <a:ext cx="2527" cy="569544"/>
                <a:chOff x="5930972" y="2060231"/>
                <a:chExt cx="2527" cy="569544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="" xmlns:a16="http://schemas.microsoft.com/office/drawing/2014/main" id="{951F18E6-D939-4512-8740-4A69ECF837FD}"/>
                    </a:ext>
                  </a:extLst>
                </p:cNvPr>
                <p:cNvSpPr/>
                <p:nvPr/>
              </p:nvSpPr>
              <p:spPr>
                <a:xfrm>
                  <a:off x="5930972" y="2060231"/>
                  <a:ext cx="2527" cy="18957"/>
                </a:xfrm>
                <a:custGeom>
                  <a:avLst/>
                  <a:gdLst>
                    <a:gd name="connsiteX0" fmla="*/ 0 w 2527"/>
                    <a:gd name="connsiteY0" fmla="*/ 0 h 18957"/>
                    <a:gd name="connsiteX1" fmla="*/ 0 w 2527"/>
                    <a:gd name="connsiteY1" fmla="*/ 18957 h 1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7" h="18957">
                      <a:moveTo>
                        <a:pt x="0" y="0"/>
                      </a:moveTo>
                      <a:lnTo>
                        <a:pt x="0" y="18957"/>
                      </a:lnTo>
                    </a:path>
                  </a:pathLst>
                </a:custGeom>
                <a:ln w="7572" cap="rnd">
                  <a:solidFill>
                    <a:srgbClr val="2A276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="" xmlns:a16="http://schemas.microsoft.com/office/drawing/2014/main" id="{636FF01B-6BCB-47A7-9F5D-4FDBF7388DA6}"/>
                    </a:ext>
                  </a:extLst>
                </p:cNvPr>
                <p:cNvSpPr/>
                <p:nvPr/>
              </p:nvSpPr>
              <p:spPr>
                <a:xfrm>
                  <a:off x="5930972" y="2104514"/>
                  <a:ext cx="2527" cy="493640"/>
                </a:xfrm>
                <a:custGeom>
                  <a:avLst/>
                  <a:gdLst>
                    <a:gd name="connsiteX0" fmla="*/ 0 w 2527"/>
                    <a:gd name="connsiteY0" fmla="*/ 0 h 493640"/>
                    <a:gd name="connsiteX1" fmla="*/ 0 w 2527"/>
                    <a:gd name="connsiteY1" fmla="*/ 493640 h 493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7" h="493640">
                      <a:moveTo>
                        <a:pt x="0" y="0"/>
                      </a:moveTo>
                      <a:lnTo>
                        <a:pt x="0" y="493640"/>
                      </a:lnTo>
                    </a:path>
                  </a:pathLst>
                </a:custGeom>
                <a:ln w="7572" cap="rnd">
                  <a:solidFill>
                    <a:schemeClr val="accent4"/>
                  </a:solidFill>
                  <a:custDash>
                    <a:ds d="1126748" sp="751162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="" xmlns:a16="http://schemas.microsoft.com/office/drawing/2014/main" id="{89FF259C-7073-430C-8110-512EBFF405DE}"/>
                    </a:ext>
                  </a:extLst>
                </p:cNvPr>
                <p:cNvSpPr/>
                <p:nvPr/>
              </p:nvSpPr>
              <p:spPr>
                <a:xfrm>
                  <a:off x="5930972" y="2610818"/>
                  <a:ext cx="2527" cy="18957"/>
                </a:xfrm>
                <a:custGeom>
                  <a:avLst/>
                  <a:gdLst>
                    <a:gd name="connsiteX0" fmla="*/ 0 w 2527"/>
                    <a:gd name="connsiteY0" fmla="*/ 0 h 18957"/>
                    <a:gd name="connsiteX1" fmla="*/ 0 w 2527"/>
                    <a:gd name="connsiteY1" fmla="*/ 18957 h 1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7" h="18957">
                      <a:moveTo>
                        <a:pt x="0" y="0"/>
                      </a:moveTo>
                      <a:lnTo>
                        <a:pt x="0" y="18957"/>
                      </a:lnTo>
                    </a:path>
                  </a:pathLst>
                </a:custGeom>
                <a:ln w="7572" cap="rnd">
                  <a:solidFill>
                    <a:srgbClr val="2A276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56AE809C-5170-45F4-8C46-A1A066F00489}"/>
                  </a:ext>
                </a:extLst>
              </p:cNvPr>
              <p:cNvSpPr/>
              <p:nvPr/>
            </p:nvSpPr>
            <p:spPr>
              <a:xfrm>
                <a:off x="5907516" y="2320541"/>
                <a:ext cx="60662" cy="81221"/>
              </a:xfrm>
              <a:custGeom>
                <a:avLst/>
                <a:gdLst>
                  <a:gd name="connsiteX0" fmla="*/ 48201 w 60662"/>
                  <a:gd name="connsiteY0" fmla="*/ 83 h 81221"/>
                  <a:gd name="connsiteX1" fmla="*/ 23431 w 60662"/>
                  <a:gd name="connsiteY1" fmla="*/ 3142 h 81221"/>
                  <a:gd name="connsiteX2" fmla="*/ 11627 w 60662"/>
                  <a:gd name="connsiteY2" fmla="*/ 4608 h 81221"/>
                  <a:gd name="connsiteX3" fmla="*/ 0 w 60662"/>
                  <a:gd name="connsiteY3" fmla="*/ 20127 h 81221"/>
                  <a:gd name="connsiteX4" fmla="*/ 152 w 60662"/>
                  <a:gd name="connsiteY4" fmla="*/ 68076 h 81221"/>
                  <a:gd name="connsiteX5" fmla="*/ 11855 w 60662"/>
                  <a:gd name="connsiteY5" fmla="*/ 81194 h 81221"/>
                  <a:gd name="connsiteX6" fmla="*/ 23431 w 60662"/>
                  <a:gd name="connsiteY6" fmla="*/ 80360 h 81221"/>
                  <a:gd name="connsiteX7" fmla="*/ 48252 w 60662"/>
                  <a:gd name="connsiteY7" fmla="*/ 78540 h 81221"/>
                  <a:gd name="connsiteX8" fmla="*/ 60663 w 60662"/>
                  <a:gd name="connsiteY8" fmla="*/ 63096 h 81221"/>
                  <a:gd name="connsiteX9" fmla="*/ 60663 w 60662"/>
                  <a:gd name="connsiteY9" fmla="*/ 13202 h 81221"/>
                  <a:gd name="connsiteX10" fmla="*/ 48201 w 60662"/>
                  <a:gd name="connsiteY10" fmla="*/ 83 h 81221"/>
                  <a:gd name="connsiteX11" fmla="*/ 48252 w 60662"/>
                  <a:gd name="connsiteY11" fmla="*/ 72600 h 81221"/>
                  <a:gd name="connsiteX12" fmla="*/ 23431 w 60662"/>
                  <a:gd name="connsiteY12" fmla="*/ 74521 h 81221"/>
                  <a:gd name="connsiteX13" fmla="*/ 11829 w 60662"/>
                  <a:gd name="connsiteY13" fmla="*/ 75406 h 81221"/>
                  <a:gd name="connsiteX14" fmla="*/ 4929 w 60662"/>
                  <a:gd name="connsiteY14" fmla="*/ 67671 h 81221"/>
                  <a:gd name="connsiteX15" fmla="*/ 4777 w 60662"/>
                  <a:gd name="connsiteY15" fmla="*/ 19571 h 81221"/>
                  <a:gd name="connsiteX16" fmla="*/ 11652 w 60662"/>
                  <a:gd name="connsiteY16" fmla="*/ 10421 h 81221"/>
                  <a:gd name="connsiteX17" fmla="*/ 23456 w 60662"/>
                  <a:gd name="connsiteY17" fmla="*/ 9006 h 81221"/>
                  <a:gd name="connsiteX18" fmla="*/ 48227 w 60662"/>
                  <a:gd name="connsiteY18" fmla="*/ 6023 h 81221"/>
                  <a:gd name="connsiteX19" fmla="*/ 55532 w 60662"/>
                  <a:gd name="connsiteY19" fmla="*/ 13758 h 81221"/>
                  <a:gd name="connsiteX20" fmla="*/ 55557 w 60662"/>
                  <a:gd name="connsiteY20" fmla="*/ 63501 h 81221"/>
                  <a:gd name="connsiteX21" fmla="*/ 48252 w 60662"/>
                  <a:gd name="connsiteY21" fmla="*/ 72600 h 81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662" h="81221">
                    <a:moveTo>
                      <a:pt x="48201" y="83"/>
                    </a:moveTo>
                    <a:lnTo>
                      <a:pt x="23431" y="3142"/>
                    </a:lnTo>
                    <a:lnTo>
                      <a:pt x="11627" y="4608"/>
                    </a:lnTo>
                    <a:cubicBezTo>
                      <a:pt x="5156" y="5416"/>
                      <a:pt x="-25" y="12367"/>
                      <a:pt x="0" y="20127"/>
                    </a:cubicBezTo>
                    <a:lnTo>
                      <a:pt x="152" y="68076"/>
                    </a:lnTo>
                    <a:cubicBezTo>
                      <a:pt x="177" y="75785"/>
                      <a:pt x="5384" y="81674"/>
                      <a:pt x="11855" y="81194"/>
                    </a:cubicBezTo>
                    <a:lnTo>
                      <a:pt x="23431" y="80360"/>
                    </a:lnTo>
                    <a:lnTo>
                      <a:pt x="48252" y="78540"/>
                    </a:lnTo>
                    <a:cubicBezTo>
                      <a:pt x="55076" y="78034"/>
                      <a:pt x="60663" y="71109"/>
                      <a:pt x="60663" y="63096"/>
                    </a:cubicBezTo>
                    <a:lnTo>
                      <a:pt x="60663" y="13202"/>
                    </a:lnTo>
                    <a:cubicBezTo>
                      <a:pt x="60663" y="5113"/>
                      <a:pt x="55051" y="-776"/>
                      <a:pt x="48201" y="83"/>
                    </a:cubicBezTo>
                    <a:close/>
                    <a:moveTo>
                      <a:pt x="48252" y="72600"/>
                    </a:moveTo>
                    <a:lnTo>
                      <a:pt x="23431" y="74521"/>
                    </a:lnTo>
                    <a:lnTo>
                      <a:pt x="11829" y="75406"/>
                    </a:lnTo>
                    <a:cubicBezTo>
                      <a:pt x="8038" y="75684"/>
                      <a:pt x="4954" y="72221"/>
                      <a:pt x="4929" y="67671"/>
                    </a:cubicBezTo>
                    <a:lnTo>
                      <a:pt x="4777" y="19571"/>
                    </a:lnTo>
                    <a:cubicBezTo>
                      <a:pt x="4752" y="14996"/>
                      <a:pt x="7836" y="10901"/>
                      <a:pt x="11652" y="10421"/>
                    </a:cubicBezTo>
                    <a:lnTo>
                      <a:pt x="23456" y="9006"/>
                    </a:lnTo>
                    <a:lnTo>
                      <a:pt x="48227" y="6023"/>
                    </a:lnTo>
                    <a:cubicBezTo>
                      <a:pt x="52246" y="5543"/>
                      <a:pt x="55532" y="9006"/>
                      <a:pt x="55532" y="13758"/>
                    </a:cubicBezTo>
                    <a:lnTo>
                      <a:pt x="55557" y="63501"/>
                    </a:lnTo>
                    <a:cubicBezTo>
                      <a:pt x="55532" y="68227"/>
                      <a:pt x="52271" y="72322"/>
                      <a:pt x="48252" y="72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9D9469E7-9BC5-4F38-92CE-5745FF871AC3}"/>
                  </a:ext>
                </a:extLst>
              </p:cNvPr>
              <p:cNvSpPr/>
              <p:nvPr/>
            </p:nvSpPr>
            <p:spPr>
              <a:xfrm>
                <a:off x="6007127" y="4759481"/>
                <a:ext cx="88948" cy="1098368"/>
              </a:xfrm>
              <a:custGeom>
                <a:avLst/>
                <a:gdLst>
                  <a:gd name="connsiteX0" fmla="*/ 88949 w 88948"/>
                  <a:gd name="connsiteY0" fmla="*/ 0 h 1098368"/>
                  <a:gd name="connsiteX1" fmla="*/ 88949 w 88948"/>
                  <a:gd name="connsiteY1" fmla="*/ 1098369 h 1098368"/>
                  <a:gd name="connsiteX2" fmla="*/ 50731 w 88948"/>
                  <a:gd name="connsiteY2" fmla="*/ 1098369 h 1098368"/>
                  <a:gd name="connsiteX3" fmla="*/ 25405 w 88948"/>
                  <a:gd name="connsiteY3" fmla="*/ 1076075 h 1098368"/>
                  <a:gd name="connsiteX4" fmla="*/ 20779 w 88948"/>
                  <a:gd name="connsiteY4" fmla="*/ 1040487 h 1098368"/>
                  <a:gd name="connsiteX5" fmla="*/ 20754 w 88948"/>
                  <a:gd name="connsiteY5" fmla="*/ 1040386 h 1098368"/>
                  <a:gd name="connsiteX6" fmla="*/ 2707 w 88948"/>
                  <a:gd name="connsiteY6" fmla="*/ 660968 h 1098368"/>
                  <a:gd name="connsiteX7" fmla="*/ 14030 w 88948"/>
                  <a:gd name="connsiteY7" fmla="*/ 148421 h 1098368"/>
                  <a:gd name="connsiteX8" fmla="*/ 66579 w 88948"/>
                  <a:gd name="connsiteY8" fmla="*/ 14761 h 1098368"/>
                  <a:gd name="connsiteX9" fmla="*/ 88949 w 88948"/>
                  <a:gd name="connsiteY9" fmla="*/ 0 h 109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948" h="1098368">
                    <a:moveTo>
                      <a:pt x="88949" y="0"/>
                    </a:moveTo>
                    <a:lnTo>
                      <a:pt x="88949" y="1098369"/>
                    </a:lnTo>
                    <a:lnTo>
                      <a:pt x="50731" y="1098369"/>
                    </a:lnTo>
                    <a:cubicBezTo>
                      <a:pt x="37866" y="1098369"/>
                      <a:pt x="27022" y="1088814"/>
                      <a:pt x="25405" y="1076075"/>
                    </a:cubicBezTo>
                    <a:cubicBezTo>
                      <a:pt x="24191" y="1066597"/>
                      <a:pt x="22650" y="1054667"/>
                      <a:pt x="20779" y="1040487"/>
                    </a:cubicBezTo>
                    <a:cubicBezTo>
                      <a:pt x="20754" y="1040461"/>
                      <a:pt x="20754" y="1040411"/>
                      <a:pt x="20754" y="1040386"/>
                    </a:cubicBezTo>
                    <a:cubicBezTo>
                      <a:pt x="14384" y="952349"/>
                      <a:pt x="6220" y="782646"/>
                      <a:pt x="2707" y="660968"/>
                    </a:cubicBezTo>
                    <a:cubicBezTo>
                      <a:pt x="-2146" y="492276"/>
                      <a:pt x="-1641" y="257209"/>
                      <a:pt x="14030" y="148421"/>
                    </a:cubicBezTo>
                    <a:cubicBezTo>
                      <a:pt x="29702" y="39633"/>
                      <a:pt x="66579" y="14761"/>
                      <a:pt x="66579" y="14761"/>
                    </a:cubicBezTo>
                    <a:cubicBezTo>
                      <a:pt x="76386" y="4701"/>
                      <a:pt x="88949" y="0"/>
                      <a:pt x="889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CBED3AE2-076E-4BFA-96A8-014BB6870D19}"/>
                  </a:ext>
                </a:extLst>
              </p:cNvPr>
              <p:cNvSpPr/>
              <p:nvPr/>
            </p:nvSpPr>
            <p:spPr>
              <a:xfrm>
                <a:off x="6022210" y="4787082"/>
                <a:ext cx="74147" cy="1077971"/>
              </a:xfrm>
              <a:custGeom>
                <a:avLst/>
                <a:gdLst>
                  <a:gd name="connsiteX0" fmla="*/ 73865 w 74147"/>
                  <a:gd name="connsiteY0" fmla="*/ 0 h 1077971"/>
                  <a:gd name="connsiteX1" fmla="*/ 53847 w 74147"/>
                  <a:gd name="connsiteY1" fmla="*/ 895352 h 1077971"/>
                  <a:gd name="connsiteX2" fmla="*/ 21519 w 74147"/>
                  <a:gd name="connsiteY2" fmla="*/ 1077971 h 1077971"/>
                  <a:gd name="connsiteX3" fmla="*/ 6202 w 74147"/>
                  <a:gd name="connsiteY3" fmla="*/ 485805 h 1077971"/>
                  <a:gd name="connsiteX4" fmla="*/ 73865 w 74147"/>
                  <a:gd name="connsiteY4" fmla="*/ 0 h 107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47" h="1077971">
                    <a:moveTo>
                      <a:pt x="73865" y="0"/>
                    </a:moveTo>
                    <a:cubicBezTo>
                      <a:pt x="73865" y="0"/>
                      <a:pt x="78087" y="783834"/>
                      <a:pt x="53847" y="895352"/>
                    </a:cubicBezTo>
                    <a:cubicBezTo>
                      <a:pt x="29607" y="1006870"/>
                      <a:pt x="21519" y="1077971"/>
                      <a:pt x="21519" y="1077971"/>
                    </a:cubicBezTo>
                    <a:cubicBezTo>
                      <a:pt x="21519" y="1077971"/>
                      <a:pt x="-13969" y="622523"/>
                      <a:pt x="6202" y="485805"/>
                    </a:cubicBezTo>
                    <a:cubicBezTo>
                      <a:pt x="26372" y="349112"/>
                      <a:pt x="73865" y="0"/>
                      <a:pt x="73865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aphic 107">
              <a:extLst>
                <a:ext uri="{FF2B5EF4-FFF2-40B4-BE49-F238E27FC236}">
                  <a16:creationId xmlns="" xmlns:a16="http://schemas.microsoft.com/office/drawing/2014/main" id="{1E1BEE43-9E20-463D-A8B7-1A5694A096C6}"/>
                </a:ext>
              </a:extLst>
            </p:cNvPr>
            <p:cNvGrpSpPr/>
            <p:nvPr/>
          </p:nvGrpSpPr>
          <p:grpSpPr>
            <a:xfrm>
              <a:off x="4006938" y="1232720"/>
              <a:ext cx="4178303" cy="4632333"/>
              <a:chOff x="4006938" y="1232720"/>
              <a:chExt cx="4178303" cy="4632333"/>
            </a:xfrm>
          </p:grpSpPr>
          <p:grpSp>
            <p:nvGrpSpPr>
              <p:cNvPr id="69" name="Graphic 107">
                <a:extLst>
                  <a:ext uri="{FF2B5EF4-FFF2-40B4-BE49-F238E27FC236}">
                    <a16:creationId xmlns="" xmlns:a16="http://schemas.microsoft.com/office/drawing/2014/main" id="{C6179D66-5618-439C-9309-24B941F49E67}"/>
                  </a:ext>
                </a:extLst>
              </p:cNvPr>
              <p:cNvGrpSpPr/>
              <p:nvPr/>
            </p:nvGrpSpPr>
            <p:grpSpPr>
              <a:xfrm>
                <a:off x="6809061" y="2708257"/>
                <a:ext cx="212192" cy="512319"/>
                <a:chOff x="6809061" y="2708257"/>
                <a:chExt cx="212192" cy="512319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="" xmlns:a16="http://schemas.microsoft.com/office/drawing/2014/main" id="{C086AB68-24B5-4A94-A276-60E9A539432F}"/>
                    </a:ext>
                  </a:extLst>
                </p:cNvPr>
                <p:cNvSpPr/>
                <p:nvPr/>
              </p:nvSpPr>
              <p:spPr>
                <a:xfrm>
                  <a:off x="6840808" y="2977699"/>
                  <a:ext cx="142935" cy="242877"/>
                </a:xfrm>
                <a:custGeom>
                  <a:avLst/>
                  <a:gdLst>
                    <a:gd name="connsiteX0" fmla="*/ 35664 w 142935"/>
                    <a:gd name="connsiteY0" fmla="*/ 242877 h 242877"/>
                    <a:gd name="connsiteX1" fmla="*/ 107271 w 142935"/>
                    <a:gd name="connsiteY1" fmla="*/ 242877 h 242877"/>
                    <a:gd name="connsiteX2" fmla="*/ 142936 w 142935"/>
                    <a:gd name="connsiteY2" fmla="*/ 207213 h 242877"/>
                    <a:gd name="connsiteX3" fmla="*/ 142936 w 142935"/>
                    <a:gd name="connsiteY3" fmla="*/ 35664 h 242877"/>
                    <a:gd name="connsiteX4" fmla="*/ 107271 w 142935"/>
                    <a:gd name="connsiteY4" fmla="*/ 0 h 242877"/>
                    <a:gd name="connsiteX5" fmla="*/ 35664 w 142935"/>
                    <a:gd name="connsiteY5" fmla="*/ 0 h 242877"/>
                    <a:gd name="connsiteX6" fmla="*/ 0 w 142935"/>
                    <a:gd name="connsiteY6" fmla="*/ 35664 h 242877"/>
                    <a:gd name="connsiteX7" fmla="*/ 0 w 142935"/>
                    <a:gd name="connsiteY7" fmla="*/ 207213 h 242877"/>
                    <a:gd name="connsiteX8" fmla="*/ 35664 w 142935"/>
                    <a:gd name="connsiteY8" fmla="*/ 242877 h 242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935" h="242877">
                      <a:moveTo>
                        <a:pt x="35664" y="242877"/>
                      </a:moveTo>
                      <a:lnTo>
                        <a:pt x="107271" y="242877"/>
                      </a:lnTo>
                      <a:cubicBezTo>
                        <a:pt x="126961" y="242877"/>
                        <a:pt x="142936" y="226903"/>
                        <a:pt x="142936" y="207213"/>
                      </a:cubicBezTo>
                      <a:lnTo>
                        <a:pt x="142936" y="35664"/>
                      </a:lnTo>
                      <a:cubicBezTo>
                        <a:pt x="142936" y="15974"/>
                        <a:pt x="126961" y="0"/>
                        <a:pt x="107271" y="0"/>
                      </a:cubicBezTo>
                      <a:lnTo>
                        <a:pt x="35664" y="0"/>
                      </a:lnTo>
                      <a:cubicBezTo>
                        <a:pt x="15974" y="0"/>
                        <a:pt x="0" y="15974"/>
                        <a:pt x="0" y="35664"/>
                      </a:cubicBezTo>
                      <a:lnTo>
                        <a:pt x="0" y="207213"/>
                      </a:lnTo>
                      <a:cubicBezTo>
                        <a:pt x="0" y="226928"/>
                        <a:pt x="15949" y="242877"/>
                        <a:pt x="35664" y="2428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="" xmlns:a16="http://schemas.microsoft.com/office/drawing/2014/main" id="{4277FCCC-AF68-4328-A2DB-25B2C5EFDF8D}"/>
                    </a:ext>
                  </a:extLst>
                </p:cNvPr>
                <p:cNvSpPr/>
                <p:nvPr/>
              </p:nvSpPr>
              <p:spPr>
                <a:xfrm>
                  <a:off x="6840808" y="2977699"/>
                  <a:ext cx="142935" cy="242877"/>
                </a:xfrm>
                <a:custGeom>
                  <a:avLst/>
                  <a:gdLst>
                    <a:gd name="connsiteX0" fmla="*/ 35664 w 142935"/>
                    <a:gd name="connsiteY0" fmla="*/ 242877 h 242877"/>
                    <a:gd name="connsiteX1" fmla="*/ 107271 w 142935"/>
                    <a:gd name="connsiteY1" fmla="*/ 242877 h 242877"/>
                    <a:gd name="connsiteX2" fmla="*/ 142936 w 142935"/>
                    <a:gd name="connsiteY2" fmla="*/ 207213 h 242877"/>
                    <a:gd name="connsiteX3" fmla="*/ 142936 w 142935"/>
                    <a:gd name="connsiteY3" fmla="*/ 35664 h 242877"/>
                    <a:gd name="connsiteX4" fmla="*/ 107271 w 142935"/>
                    <a:gd name="connsiteY4" fmla="*/ 0 h 242877"/>
                    <a:gd name="connsiteX5" fmla="*/ 35664 w 142935"/>
                    <a:gd name="connsiteY5" fmla="*/ 0 h 242877"/>
                    <a:gd name="connsiteX6" fmla="*/ 0 w 142935"/>
                    <a:gd name="connsiteY6" fmla="*/ 35664 h 242877"/>
                    <a:gd name="connsiteX7" fmla="*/ 0 w 142935"/>
                    <a:gd name="connsiteY7" fmla="*/ 207213 h 242877"/>
                    <a:gd name="connsiteX8" fmla="*/ 35664 w 142935"/>
                    <a:gd name="connsiteY8" fmla="*/ 242877 h 242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935" h="242877">
                      <a:moveTo>
                        <a:pt x="35664" y="242877"/>
                      </a:moveTo>
                      <a:lnTo>
                        <a:pt x="107271" y="242877"/>
                      </a:lnTo>
                      <a:cubicBezTo>
                        <a:pt x="126961" y="242877"/>
                        <a:pt x="142936" y="226903"/>
                        <a:pt x="142936" y="207213"/>
                      </a:cubicBezTo>
                      <a:lnTo>
                        <a:pt x="142936" y="35664"/>
                      </a:lnTo>
                      <a:cubicBezTo>
                        <a:pt x="142936" y="15974"/>
                        <a:pt x="126961" y="0"/>
                        <a:pt x="107271" y="0"/>
                      </a:cubicBezTo>
                      <a:lnTo>
                        <a:pt x="35664" y="0"/>
                      </a:lnTo>
                      <a:cubicBezTo>
                        <a:pt x="15974" y="0"/>
                        <a:pt x="0" y="15974"/>
                        <a:pt x="0" y="35664"/>
                      </a:cubicBezTo>
                      <a:lnTo>
                        <a:pt x="0" y="207213"/>
                      </a:lnTo>
                      <a:cubicBezTo>
                        <a:pt x="0" y="226928"/>
                        <a:pt x="15949" y="242877"/>
                        <a:pt x="35664" y="242877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="" xmlns:a16="http://schemas.microsoft.com/office/drawing/2014/main" id="{337C7E0F-CAF6-47CD-B218-F65C5DCB8F89}"/>
                    </a:ext>
                  </a:extLst>
                </p:cNvPr>
                <p:cNvSpPr/>
                <p:nvPr/>
              </p:nvSpPr>
              <p:spPr>
                <a:xfrm>
                  <a:off x="6830394" y="2940948"/>
                  <a:ext cx="169551" cy="168641"/>
                </a:xfrm>
                <a:custGeom>
                  <a:avLst/>
                  <a:gdLst>
                    <a:gd name="connsiteX0" fmla="*/ 42084 w 169551"/>
                    <a:gd name="connsiteY0" fmla="*/ 168641 h 168641"/>
                    <a:gd name="connsiteX1" fmla="*/ 127467 w 169551"/>
                    <a:gd name="connsiteY1" fmla="*/ 168641 h 168641"/>
                    <a:gd name="connsiteX2" fmla="*/ 169551 w 169551"/>
                    <a:gd name="connsiteY2" fmla="*/ 126557 h 168641"/>
                    <a:gd name="connsiteX3" fmla="*/ 169551 w 169551"/>
                    <a:gd name="connsiteY3" fmla="*/ 42084 h 168641"/>
                    <a:gd name="connsiteX4" fmla="*/ 127467 w 169551"/>
                    <a:gd name="connsiteY4" fmla="*/ 0 h 168641"/>
                    <a:gd name="connsiteX5" fmla="*/ 42084 w 169551"/>
                    <a:gd name="connsiteY5" fmla="*/ 0 h 168641"/>
                    <a:gd name="connsiteX6" fmla="*/ 0 w 169551"/>
                    <a:gd name="connsiteY6" fmla="*/ 42084 h 168641"/>
                    <a:gd name="connsiteX7" fmla="*/ 0 w 169551"/>
                    <a:gd name="connsiteY7" fmla="*/ 126557 h 168641"/>
                    <a:gd name="connsiteX8" fmla="*/ 42084 w 169551"/>
                    <a:gd name="connsiteY8" fmla="*/ 168641 h 168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551" h="168641">
                      <a:moveTo>
                        <a:pt x="42084" y="168641"/>
                      </a:moveTo>
                      <a:lnTo>
                        <a:pt x="127467" y="168641"/>
                      </a:lnTo>
                      <a:cubicBezTo>
                        <a:pt x="150696" y="168641"/>
                        <a:pt x="169551" y="149811"/>
                        <a:pt x="169551" y="126557"/>
                      </a:cubicBezTo>
                      <a:lnTo>
                        <a:pt x="169551" y="42084"/>
                      </a:lnTo>
                      <a:cubicBezTo>
                        <a:pt x="169551" y="18856"/>
                        <a:pt x="150721" y="0"/>
                        <a:pt x="127467" y="0"/>
                      </a:cubicBezTo>
                      <a:lnTo>
                        <a:pt x="42084" y="0"/>
                      </a:lnTo>
                      <a:cubicBezTo>
                        <a:pt x="18856" y="0"/>
                        <a:pt x="0" y="18831"/>
                        <a:pt x="0" y="42084"/>
                      </a:cubicBezTo>
                      <a:lnTo>
                        <a:pt x="0" y="126557"/>
                      </a:lnTo>
                      <a:cubicBezTo>
                        <a:pt x="0" y="149786"/>
                        <a:pt x="18856" y="168641"/>
                        <a:pt x="42084" y="1686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="" xmlns:a16="http://schemas.microsoft.com/office/drawing/2014/main" id="{58563F60-3D5E-487A-B1A7-24D318945341}"/>
                    </a:ext>
                  </a:extLst>
                </p:cNvPr>
                <p:cNvSpPr/>
                <p:nvPr/>
              </p:nvSpPr>
              <p:spPr>
                <a:xfrm>
                  <a:off x="6830394" y="2940948"/>
                  <a:ext cx="169551" cy="168641"/>
                </a:xfrm>
                <a:custGeom>
                  <a:avLst/>
                  <a:gdLst>
                    <a:gd name="connsiteX0" fmla="*/ 42084 w 169551"/>
                    <a:gd name="connsiteY0" fmla="*/ 168641 h 168641"/>
                    <a:gd name="connsiteX1" fmla="*/ 127467 w 169551"/>
                    <a:gd name="connsiteY1" fmla="*/ 168641 h 168641"/>
                    <a:gd name="connsiteX2" fmla="*/ 169551 w 169551"/>
                    <a:gd name="connsiteY2" fmla="*/ 126557 h 168641"/>
                    <a:gd name="connsiteX3" fmla="*/ 169551 w 169551"/>
                    <a:gd name="connsiteY3" fmla="*/ 42084 h 168641"/>
                    <a:gd name="connsiteX4" fmla="*/ 127467 w 169551"/>
                    <a:gd name="connsiteY4" fmla="*/ 0 h 168641"/>
                    <a:gd name="connsiteX5" fmla="*/ 42084 w 169551"/>
                    <a:gd name="connsiteY5" fmla="*/ 0 h 168641"/>
                    <a:gd name="connsiteX6" fmla="*/ 0 w 169551"/>
                    <a:gd name="connsiteY6" fmla="*/ 42084 h 168641"/>
                    <a:gd name="connsiteX7" fmla="*/ 0 w 169551"/>
                    <a:gd name="connsiteY7" fmla="*/ 126557 h 168641"/>
                    <a:gd name="connsiteX8" fmla="*/ 42084 w 169551"/>
                    <a:gd name="connsiteY8" fmla="*/ 168641 h 168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551" h="168641">
                      <a:moveTo>
                        <a:pt x="42084" y="168641"/>
                      </a:moveTo>
                      <a:lnTo>
                        <a:pt x="127467" y="168641"/>
                      </a:lnTo>
                      <a:cubicBezTo>
                        <a:pt x="150696" y="168641"/>
                        <a:pt x="169551" y="149811"/>
                        <a:pt x="169551" y="126557"/>
                      </a:cubicBezTo>
                      <a:lnTo>
                        <a:pt x="169551" y="42084"/>
                      </a:lnTo>
                      <a:cubicBezTo>
                        <a:pt x="169551" y="18856"/>
                        <a:pt x="150721" y="0"/>
                        <a:pt x="127467" y="0"/>
                      </a:cubicBezTo>
                      <a:lnTo>
                        <a:pt x="42084" y="0"/>
                      </a:lnTo>
                      <a:cubicBezTo>
                        <a:pt x="18856" y="0"/>
                        <a:pt x="0" y="18831"/>
                        <a:pt x="0" y="42084"/>
                      </a:cubicBezTo>
                      <a:lnTo>
                        <a:pt x="0" y="126557"/>
                      </a:lnTo>
                      <a:cubicBezTo>
                        <a:pt x="0" y="149786"/>
                        <a:pt x="18856" y="168641"/>
                        <a:pt x="42084" y="16864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="" xmlns:a16="http://schemas.microsoft.com/office/drawing/2014/main" id="{034FA45E-94A9-4F30-AEDE-D17C56C56487}"/>
                    </a:ext>
                  </a:extLst>
                </p:cNvPr>
                <p:cNvSpPr/>
                <p:nvPr/>
              </p:nvSpPr>
              <p:spPr>
                <a:xfrm>
                  <a:off x="6809061" y="2708257"/>
                  <a:ext cx="212192" cy="281170"/>
                </a:xfrm>
                <a:custGeom>
                  <a:avLst/>
                  <a:gdLst>
                    <a:gd name="connsiteX0" fmla="*/ 0 w 212192"/>
                    <a:gd name="connsiteY0" fmla="*/ 30963 h 281170"/>
                    <a:gd name="connsiteX1" fmla="*/ 0 w 212192"/>
                    <a:gd name="connsiteY1" fmla="*/ 250207 h 281170"/>
                    <a:gd name="connsiteX2" fmla="*/ 21333 w 212192"/>
                    <a:gd name="connsiteY2" fmla="*/ 279629 h 281170"/>
                    <a:gd name="connsiteX3" fmla="*/ 30963 w 212192"/>
                    <a:gd name="connsiteY3" fmla="*/ 281170 h 281170"/>
                    <a:gd name="connsiteX4" fmla="*/ 181229 w 212192"/>
                    <a:gd name="connsiteY4" fmla="*/ 281170 h 281170"/>
                    <a:gd name="connsiteX5" fmla="*/ 190859 w 212192"/>
                    <a:gd name="connsiteY5" fmla="*/ 279629 h 281170"/>
                    <a:gd name="connsiteX6" fmla="*/ 212192 w 212192"/>
                    <a:gd name="connsiteY6" fmla="*/ 250207 h 281170"/>
                    <a:gd name="connsiteX7" fmla="*/ 212192 w 212192"/>
                    <a:gd name="connsiteY7" fmla="*/ 30963 h 281170"/>
                    <a:gd name="connsiteX8" fmla="*/ 181229 w 212192"/>
                    <a:gd name="connsiteY8" fmla="*/ 0 h 281170"/>
                    <a:gd name="connsiteX9" fmla="*/ 30963 w 212192"/>
                    <a:gd name="connsiteY9" fmla="*/ 0 h 281170"/>
                    <a:gd name="connsiteX10" fmla="*/ 0 w 212192"/>
                    <a:gd name="connsiteY10" fmla="*/ 30963 h 281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2192" h="281170">
                      <a:moveTo>
                        <a:pt x="0" y="30963"/>
                      </a:moveTo>
                      <a:lnTo>
                        <a:pt x="0" y="250207"/>
                      </a:lnTo>
                      <a:cubicBezTo>
                        <a:pt x="0" y="263932"/>
                        <a:pt x="8948" y="275610"/>
                        <a:pt x="21333" y="279629"/>
                      </a:cubicBezTo>
                      <a:cubicBezTo>
                        <a:pt x="24366" y="280614"/>
                        <a:pt x="27602" y="281170"/>
                        <a:pt x="30963" y="281170"/>
                      </a:cubicBezTo>
                      <a:lnTo>
                        <a:pt x="181229" y="281170"/>
                      </a:lnTo>
                      <a:cubicBezTo>
                        <a:pt x="184591" y="281170"/>
                        <a:pt x="187826" y="280639"/>
                        <a:pt x="190859" y="279629"/>
                      </a:cubicBezTo>
                      <a:cubicBezTo>
                        <a:pt x="203244" y="275584"/>
                        <a:pt x="212192" y="263932"/>
                        <a:pt x="212192" y="250207"/>
                      </a:cubicBezTo>
                      <a:lnTo>
                        <a:pt x="212192" y="30963"/>
                      </a:lnTo>
                      <a:cubicBezTo>
                        <a:pt x="212192" y="13851"/>
                        <a:pt x="198315" y="0"/>
                        <a:pt x="181229" y="0"/>
                      </a:cubicBezTo>
                      <a:lnTo>
                        <a:pt x="30963" y="0"/>
                      </a:lnTo>
                      <a:cubicBezTo>
                        <a:pt x="13851" y="-25"/>
                        <a:pt x="0" y="13851"/>
                        <a:pt x="0" y="309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="" xmlns:a16="http://schemas.microsoft.com/office/drawing/2014/main" id="{8677D751-6E2B-47C4-A654-BB53E79AA439}"/>
                    </a:ext>
                  </a:extLst>
                </p:cNvPr>
                <p:cNvSpPr/>
                <p:nvPr/>
              </p:nvSpPr>
              <p:spPr>
                <a:xfrm>
                  <a:off x="6809061" y="2708257"/>
                  <a:ext cx="212192" cy="281170"/>
                </a:xfrm>
                <a:custGeom>
                  <a:avLst/>
                  <a:gdLst>
                    <a:gd name="connsiteX0" fmla="*/ 0 w 212192"/>
                    <a:gd name="connsiteY0" fmla="*/ 30963 h 281170"/>
                    <a:gd name="connsiteX1" fmla="*/ 0 w 212192"/>
                    <a:gd name="connsiteY1" fmla="*/ 250207 h 281170"/>
                    <a:gd name="connsiteX2" fmla="*/ 21333 w 212192"/>
                    <a:gd name="connsiteY2" fmla="*/ 279629 h 281170"/>
                    <a:gd name="connsiteX3" fmla="*/ 30963 w 212192"/>
                    <a:gd name="connsiteY3" fmla="*/ 281170 h 281170"/>
                    <a:gd name="connsiteX4" fmla="*/ 181229 w 212192"/>
                    <a:gd name="connsiteY4" fmla="*/ 281170 h 281170"/>
                    <a:gd name="connsiteX5" fmla="*/ 190859 w 212192"/>
                    <a:gd name="connsiteY5" fmla="*/ 279629 h 281170"/>
                    <a:gd name="connsiteX6" fmla="*/ 212192 w 212192"/>
                    <a:gd name="connsiteY6" fmla="*/ 250207 h 281170"/>
                    <a:gd name="connsiteX7" fmla="*/ 212192 w 212192"/>
                    <a:gd name="connsiteY7" fmla="*/ 30963 h 281170"/>
                    <a:gd name="connsiteX8" fmla="*/ 181229 w 212192"/>
                    <a:gd name="connsiteY8" fmla="*/ 0 h 281170"/>
                    <a:gd name="connsiteX9" fmla="*/ 30963 w 212192"/>
                    <a:gd name="connsiteY9" fmla="*/ 0 h 281170"/>
                    <a:gd name="connsiteX10" fmla="*/ 0 w 212192"/>
                    <a:gd name="connsiteY10" fmla="*/ 30963 h 281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2192" h="281170">
                      <a:moveTo>
                        <a:pt x="0" y="30963"/>
                      </a:moveTo>
                      <a:lnTo>
                        <a:pt x="0" y="250207"/>
                      </a:lnTo>
                      <a:cubicBezTo>
                        <a:pt x="0" y="263932"/>
                        <a:pt x="8948" y="275610"/>
                        <a:pt x="21333" y="279629"/>
                      </a:cubicBezTo>
                      <a:cubicBezTo>
                        <a:pt x="24366" y="280614"/>
                        <a:pt x="27602" y="281170"/>
                        <a:pt x="30963" y="281170"/>
                      </a:cubicBezTo>
                      <a:lnTo>
                        <a:pt x="181229" y="281170"/>
                      </a:lnTo>
                      <a:cubicBezTo>
                        <a:pt x="184591" y="281170"/>
                        <a:pt x="187826" y="280639"/>
                        <a:pt x="190859" y="279629"/>
                      </a:cubicBezTo>
                      <a:cubicBezTo>
                        <a:pt x="203244" y="275584"/>
                        <a:pt x="212192" y="263932"/>
                        <a:pt x="212192" y="250207"/>
                      </a:cubicBezTo>
                      <a:lnTo>
                        <a:pt x="212192" y="30963"/>
                      </a:lnTo>
                      <a:cubicBezTo>
                        <a:pt x="212192" y="13851"/>
                        <a:pt x="198315" y="0"/>
                        <a:pt x="181229" y="0"/>
                      </a:cubicBezTo>
                      <a:lnTo>
                        <a:pt x="30963" y="0"/>
                      </a:lnTo>
                      <a:cubicBezTo>
                        <a:pt x="13851" y="-25"/>
                        <a:pt x="0" y="13851"/>
                        <a:pt x="0" y="30963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" name="Graphic 107">
                <a:extLst>
                  <a:ext uri="{FF2B5EF4-FFF2-40B4-BE49-F238E27FC236}">
                    <a16:creationId xmlns="" xmlns:a16="http://schemas.microsoft.com/office/drawing/2014/main" id="{BD375FD0-F940-4F6D-B321-FA66980BC20F}"/>
                  </a:ext>
                </a:extLst>
              </p:cNvPr>
              <p:cNvGrpSpPr/>
              <p:nvPr/>
            </p:nvGrpSpPr>
            <p:grpSpPr>
              <a:xfrm>
                <a:off x="7465049" y="3236778"/>
                <a:ext cx="212242" cy="505419"/>
                <a:chOff x="7465049" y="3236778"/>
                <a:chExt cx="212242" cy="50541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="" xmlns:a16="http://schemas.microsoft.com/office/drawing/2014/main" id="{086B9F16-9E66-485D-A989-60B3A8395776}"/>
                    </a:ext>
                  </a:extLst>
                </p:cNvPr>
                <p:cNvSpPr/>
                <p:nvPr/>
              </p:nvSpPr>
              <p:spPr>
                <a:xfrm>
                  <a:off x="7496796" y="3502606"/>
                  <a:ext cx="142935" cy="239591"/>
                </a:xfrm>
                <a:custGeom>
                  <a:avLst/>
                  <a:gdLst>
                    <a:gd name="connsiteX0" fmla="*/ 35665 w 142935"/>
                    <a:gd name="connsiteY0" fmla="*/ 239591 h 239591"/>
                    <a:gd name="connsiteX1" fmla="*/ 107272 w 142935"/>
                    <a:gd name="connsiteY1" fmla="*/ 239591 h 239591"/>
                    <a:gd name="connsiteX2" fmla="*/ 142936 w 142935"/>
                    <a:gd name="connsiteY2" fmla="*/ 203927 h 239591"/>
                    <a:gd name="connsiteX3" fmla="*/ 142936 w 142935"/>
                    <a:gd name="connsiteY3" fmla="*/ 35665 h 239591"/>
                    <a:gd name="connsiteX4" fmla="*/ 107272 w 142935"/>
                    <a:gd name="connsiteY4" fmla="*/ 0 h 239591"/>
                    <a:gd name="connsiteX5" fmla="*/ 35665 w 142935"/>
                    <a:gd name="connsiteY5" fmla="*/ 0 h 239591"/>
                    <a:gd name="connsiteX6" fmla="*/ 0 w 142935"/>
                    <a:gd name="connsiteY6" fmla="*/ 35665 h 239591"/>
                    <a:gd name="connsiteX7" fmla="*/ 0 w 142935"/>
                    <a:gd name="connsiteY7" fmla="*/ 203927 h 239591"/>
                    <a:gd name="connsiteX8" fmla="*/ 35665 w 142935"/>
                    <a:gd name="connsiteY8" fmla="*/ 239591 h 239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935" h="239591">
                      <a:moveTo>
                        <a:pt x="35665" y="239591"/>
                      </a:moveTo>
                      <a:lnTo>
                        <a:pt x="107272" y="239591"/>
                      </a:lnTo>
                      <a:cubicBezTo>
                        <a:pt x="126962" y="239591"/>
                        <a:pt x="142936" y="223617"/>
                        <a:pt x="142936" y="203927"/>
                      </a:cubicBezTo>
                      <a:lnTo>
                        <a:pt x="142936" y="35665"/>
                      </a:lnTo>
                      <a:cubicBezTo>
                        <a:pt x="142936" y="15974"/>
                        <a:pt x="126962" y="0"/>
                        <a:pt x="107272" y="0"/>
                      </a:cubicBezTo>
                      <a:lnTo>
                        <a:pt x="35665" y="0"/>
                      </a:lnTo>
                      <a:cubicBezTo>
                        <a:pt x="15975" y="0"/>
                        <a:pt x="0" y="15974"/>
                        <a:pt x="0" y="35665"/>
                      </a:cubicBezTo>
                      <a:lnTo>
                        <a:pt x="0" y="203927"/>
                      </a:lnTo>
                      <a:cubicBezTo>
                        <a:pt x="0" y="223617"/>
                        <a:pt x="15975" y="239591"/>
                        <a:pt x="35665" y="2395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="" xmlns:a16="http://schemas.microsoft.com/office/drawing/2014/main" id="{1CC7DF4B-9C16-4EC3-89AD-1E1858233355}"/>
                    </a:ext>
                  </a:extLst>
                </p:cNvPr>
                <p:cNvSpPr/>
                <p:nvPr/>
              </p:nvSpPr>
              <p:spPr>
                <a:xfrm>
                  <a:off x="7496796" y="3502606"/>
                  <a:ext cx="142935" cy="239591"/>
                </a:xfrm>
                <a:custGeom>
                  <a:avLst/>
                  <a:gdLst>
                    <a:gd name="connsiteX0" fmla="*/ 35665 w 142935"/>
                    <a:gd name="connsiteY0" fmla="*/ 239591 h 239591"/>
                    <a:gd name="connsiteX1" fmla="*/ 107272 w 142935"/>
                    <a:gd name="connsiteY1" fmla="*/ 239591 h 239591"/>
                    <a:gd name="connsiteX2" fmla="*/ 142936 w 142935"/>
                    <a:gd name="connsiteY2" fmla="*/ 203927 h 239591"/>
                    <a:gd name="connsiteX3" fmla="*/ 142936 w 142935"/>
                    <a:gd name="connsiteY3" fmla="*/ 35665 h 239591"/>
                    <a:gd name="connsiteX4" fmla="*/ 107272 w 142935"/>
                    <a:gd name="connsiteY4" fmla="*/ 0 h 239591"/>
                    <a:gd name="connsiteX5" fmla="*/ 35665 w 142935"/>
                    <a:gd name="connsiteY5" fmla="*/ 0 h 239591"/>
                    <a:gd name="connsiteX6" fmla="*/ 0 w 142935"/>
                    <a:gd name="connsiteY6" fmla="*/ 35665 h 239591"/>
                    <a:gd name="connsiteX7" fmla="*/ 0 w 142935"/>
                    <a:gd name="connsiteY7" fmla="*/ 203927 h 239591"/>
                    <a:gd name="connsiteX8" fmla="*/ 35665 w 142935"/>
                    <a:gd name="connsiteY8" fmla="*/ 239591 h 239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935" h="239591">
                      <a:moveTo>
                        <a:pt x="35665" y="239591"/>
                      </a:moveTo>
                      <a:lnTo>
                        <a:pt x="107272" y="239591"/>
                      </a:lnTo>
                      <a:cubicBezTo>
                        <a:pt x="126962" y="239591"/>
                        <a:pt x="142936" y="223617"/>
                        <a:pt x="142936" y="203927"/>
                      </a:cubicBezTo>
                      <a:lnTo>
                        <a:pt x="142936" y="35665"/>
                      </a:lnTo>
                      <a:cubicBezTo>
                        <a:pt x="142936" y="15974"/>
                        <a:pt x="126962" y="0"/>
                        <a:pt x="107272" y="0"/>
                      </a:cubicBezTo>
                      <a:lnTo>
                        <a:pt x="35665" y="0"/>
                      </a:lnTo>
                      <a:cubicBezTo>
                        <a:pt x="15975" y="0"/>
                        <a:pt x="0" y="15974"/>
                        <a:pt x="0" y="35665"/>
                      </a:cubicBezTo>
                      <a:lnTo>
                        <a:pt x="0" y="203927"/>
                      </a:lnTo>
                      <a:cubicBezTo>
                        <a:pt x="0" y="223617"/>
                        <a:pt x="15975" y="239591"/>
                        <a:pt x="35665" y="239591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="" xmlns:a16="http://schemas.microsoft.com/office/drawing/2014/main" id="{60434605-32FB-4EAC-9DB8-D27B4F0CDBBB}"/>
                    </a:ext>
                  </a:extLst>
                </p:cNvPr>
                <p:cNvSpPr/>
                <p:nvPr/>
              </p:nvSpPr>
              <p:spPr>
                <a:xfrm>
                  <a:off x="7486407" y="3466360"/>
                  <a:ext cx="169526" cy="166341"/>
                </a:xfrm>
                <a:custGeom>
                  <a:avLst/>
                  <a:gdLst>
                    <a:gd name="connsiteX0" fmla="*/ 0 w 169526"/>
                    <a:gd name="connsiteY0" fmla="*/ 42388 h 166341"/>
                    <a:gd name="connsiteX1" fmla="*/ 0 w 169526"/>
                    <a:gd name="connsiteY1" fmla="*/ 123953 h 166341"/>
                    <a:gd name="connsiteX2" fmla="*/ 10388 w 169526"/>
                    <a:gd name="connsiteY2" fmla="*/ 151732 h 166341"/>
                    <a:gd name="connsiteX3" fmla="*/ 42388 w 169526"/>
                    <a:gd name="connsiteY3" fmla="*/ 166341 h 166341"/>
                    <a:gd name="connsiteX4" fmla="*/ 127315 w 169526"/>
                    <a:gd name="connsiteY4" fmla="*/ 166341 h 166341"/>
                    <a:gd name="connsiteX5" fmla="*/ 153324 w 169526"/>
                    <a:gd name="connsiteY5" fmla="*/ 157267 h 166341"/>
                    <a:gd name="connsiteX6" fmla="*/ 162651 w 169526"/>
                    <a:gd name="connsiteY6" fmla="*/ 147106 h 166341"/>
                    <a:gd name="connsiteX7" fmla="*/ 169526 w 169526"/>
                    <a:gd name="connsiteY7" fmla="*/ 123953 h 166341"/>
                    <a:gd name="connsiteX8" fmla="*/ 169526 w 169526"/>
                    <a:gd name="connsiteY8" fmla="*/ 42388 h 166341"/>
                    <a:gd name="connsiteX9" fmla="*/ 167201 w 169526"/>
                    <a:gd name="connsiteY9" fmla="*/ 28537 h 166341"/>
                    <a:gd name="connsiteX10" fmla="*/ 127138 w 169526"/>
                    <a:gd name="connsiteY10" fmla="*/ 0 h 166341"/>
                    <a:gd name="connsiteX11" fmla="*/ 42388 w 169526"/>
                    <a:gd name="connsiteY11" fmla="*/ 0 h 166341"/>
                    <a:gd name="connsiteX12" fmla="*/ 2098 w 169526"/>
                    <a:gd name="connsiteY12" fmla="*/ 29194 h 166341"/>
                    <a:gd name="connsiteX13" fmla="*/ 0 w 169526"/>
                    <a:gd name="connsiteY13" fmla="*/ 42388 h 166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526" h="166341">
                      <a:moveTo>
                        <a:pt x="0" y="42388"/>
                      </a:moveTo>
                      <a:lnTo>
                        <a:pt x="0" y="123953"/>
                      </a:lnTo>
                      <a:cubicBezTo>
                        <a:pt x="0" y="134595"/>
                        <a:pt x="3918" y="144326"/>
                        <a:pt x="10388" y="151732"/>
                      </a:cubicBezTo>
                      <a:cubicBezTo>
                        <a:pt x="18148" y="160680"/>
                        <a:pt x="29624" y="166341"/>
                        <a:pt x="42388" y="166341"/>
                      </a:cubicBezTo>
                      <a:lnTo>
                        <a:pt x="127315" y="166341"/>
                      </a:lnTo>
                      <a:cubicBezTo>
                        <a:pt x="137148" y="166316"/>
                        <a:pt x="146146" y="162929"/>
                        <a:pt x="153324" y="157267"/>
                      </a:cubicBezTo>
                      <a:cubicBezTo>
                        <a:pt x="156964" y="154411"/>
                        <a:pt x="160123" y="150974"/>
                        <a:pt x="162651" y="147106"/>
                      </a:cubicBezTo>
                      <a:cubicBezTo>
                        <a:pt x="167024" y="140459"/>
                        <a:pt x="169526" y="132497"/>
                        <a:pt x="169526" y="123953"/>
                      </a:cubicBezTo>
                      <a:lnTo>
                        <a:pt x="169526" y="42388"/>
                      </a:lnTo>
                      <a:cubicBezTo>
                        <a:pt x="169526" y="37535"/>
                        <a:pt x="168717" y="32884"/>
                        <a:pt x="167201" y="28537"/>
                      </a:cubicBezTo>
                      <a:cubicBezTo>
                        <a:pt x="161463" y="11930"/>
                        <a:pt x="145716" y="0"/>
                        <a:pt x="127138" y="0"/>
                      </a:cubicBezTo>
                      <a:lnTo>
                        <a:pt x="42388" y="0"/>
                      </a:lnTo>
                      <a:cubicBezTo>
                        <a:pt x="23557" y="0"/>
                        <a:pt x="7633" y="12259"/>
                        <a:pt x="2098" y="29194"/>
                      </a:cubicBezTo>
                      <a:cubicBezTo>
                        <a:pt x="733" y="33339"/>
                        <a:pt x="0" y="37788"/>
                        <a:pt x="0" y="4238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="" xmlns:a16="http://schemas.microsoft.com/office/drawing/2014/main" id="{C2764A14-122A-4E0B-9976-202FD1E539B0}"/>
                    </a:ext>
                  </a:extLst>
                </p:cNvPr>
                <p:cNvSpPr/>
                <p:nvPr/>
              </p:nvSpPr>
              <p:spPr>
                <a:xfrm>
                  <a:off x="7486407" y="3466360"/>
                  <a:ext cx="169526" cy="166341"/>
                </a:xfrm>
                <a:custGeom>
                  <a:avLst/>
                  <a:gdLst>
                    <a:gd name="connsiteX0" fmla="*/ 0 w 169526"/>
                    <a:gd name="connsiteY0" fmla="*/ 42388 h 166341"/>
                    <a:gd name="connsiteX1" fmla="*/ 0 w 169526"/>
                    <a:gd name="connsiteY1" fmla="*/ 123953 h 166341"/>
                    <a:gd name="connsiteX2" fmla="*/ 10388 w 169526"/>
                    <a:gd name="connsiteY2" fmla="*/ 151732 h 166341"/>
                    <a:gd name="connsiteX3" fmla="*/ 42388 w 169526"/>
                    <a:gd name="connsiteY3" fmla="*/ 166341 h 166341"/>
                    <a:gd name="connsiteX4" fmla="*/ 127315 w 169526"/>
                    <a:gd name="connsiteY4" fmla="*/ 166341 h 166341"/>
                    <a:gd name="connsiteX5" fmla="*/ 153324 w 169526"/>
                    <a:gd name="connsiteY5" fmla="*/ 157267 h 166341"/>
                    <a:gd name="connsiteX6" fmla="*/ 162651 w 169526"/>
                    <a:gd name="connsiteY6" fmla="*/ 147106 h 166341"/>
                    <a:gd name="connsiteX7" fmla="*/ 169526 w 169526"/>
                    <a:gd name="connsiteY7" fmla="*/ 123953 h 166341"/>
                    <a:gd name="connsiteX8" fmla="*/ 169526 w 169526"/>
                    <a:gd name="connsiteY8" fmla="*/ 42388 h 166341"/>
                    <a:gd name="connsiteX9" fmla="*/ 167201 w 169526"/>
                    <a:gd name="connsiteY9" fmla="*/ 28537 h 166341"/>
                    <a:gd name="connsiteX10" fmla="*/ 127138 w 169526"/>
                    <a:gd name="connsiteY10" fmla="*/ 0 h 166341"/>
                    <a:gd name="connsiteX11" fmla="*/ 42388 w 169526"/>
                    <a:gd name="connsiteY11" fmla="*/ 0 h 166341"/>
                    <a:gd name="connsiteX12" fmla="*/ 2098 w 169526"/>
                    <a:gd name="connsiteY12" fmla="*/ 29194 h 166341"/>
                    <a:gd name="connsiteX13" fmla="*/ 0 w 169526"/>
                    <a:gd name="connsiteY13" fmla="*/ 42388 h 166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526" h="166341">
                      <a:moveTo>
                        <a:pt x="0" y="42388"/>
                      </a:moveTo>
                      <a:lnTo>
                        <a:pt x="0" y="123953"/>
                      </a:lnTo>
                      <a:cubicBezTo>
                        <a:pt x="0" y="134595"/>
                        <a:pt x="3918" y="144326"/>
                        <a:pt x="10388" y="151732"/>
                      </a:cubicBezTo>
                      <a:cubicBezTo>
                        <a:pt x="18148" y="160680"/>
                        <a:pt x="29624" y="166341"/>
                        <a:pt x="42388" y="166341"/>
                      </a:cubicBezTo>
                      <a:lnTo>
                        <a:pt x="127315" y="166341"/>
                      </a:lnTo>
                      <a:cubicBezTo>
                        <a:pt x="137148" y="166316"/>
                        <a:pt x="146146" y="162929"/>
                        <a:pt x="153324" y="157267"/>
                      </a:cubicBezTo>
                      <a:cubicBezTo>
                        <a:pt x="156964" y="154411"/>
                        <a:pt x="160123" y="150974"/>
                        <a:pt x="162651" y="147106"/>
                      </a:cubicBezTo>
                      <a:cubicBezTo>
                        <a:pt x="167024" y="140459"/>
                        <a:pt x="169526" y="132497"/>
                        <a:pt x="169526" y="123953"/>
                      </a:cubicBezTo>
                      <a:lnTo>
                        <a:pt x="169526" y="42388"/>
                      </a:lnTo>
                      <a:cubicBezTo>
                        <a:pt x="169526" y="37535"/>
                        <a:pt x="168717" y="32884"/>
                        <a:pt x="167201" y="28537"/>
                      </a:cubicBezTo>
                      <a:cubicBezTo>
                        <a:pt x="161463" y="11930"/>
                        <a:pt x="145716" y="0"/>
                        <a:pt x="127138" y="0"/>
                      </a:cubicBezTo>
                      <a:lnTo>
                        <a:pt x="42388" y="0"/>
                      </a:lnTo>
                      <a:cubicBezTo>
                        <a:pt x="23557" y="0"/>
                        <a:pt x="7633" y="12259"/>
                        <a:pt x="2098" y="29194"/>
                      </a:cubicBezTo>
                      <a:cubicBezTo>
                        <a:pt x="733" y="33339"/>
                        <a:pt x="0" y="37788"/>
                        <a:pt x="0" y="4238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="" xmlns:a16="http://schemas.microsoft.com/office/drawing/2014/main" id="{D03A1B1E-493D-47EA-99AE-A2F6F269E0AC}"/>
                    </a:ext>
                  </a:extLst>
                </p:cNvPr>
                <p:cNvSpPr/>
                <p:nvPr/>
              </p:nvSpPr>
              <p:spPr>
                <a:xfrm>
                  <a:off x="7465049" y="3236778"/>
                  <a:ext cx="212242" cy="277378"/>
                </a:xfrm>
                <a:custGeom>
                  <a:avLst/>
                  <a:gdLst>
                    <a:gd name="connsiteX0" fmla="*/ 0 w 212242"/>
                    <a:gd name="connsiteY0" fmla="*/ 30963 h 277378"/>
                    <a:gd name="connsiteX1" fmla="*/ 0 w 212242"/>
                    <a:gd name="connsiteY1" fmla="*/ 246416 h 277378"/>
                    <a:gd name="connsiteX2" fmla="*/ 5181 w 212242"/>
                    <a:gd name="connsiteY2" fmla="*/ 263502 h 277378"/>
                    <a:gd name="connsiteX3" fmla="*/ 5181 w 212242"/>
                    <a:gd name="connsiteY3" fmla="*/ 263528 h 277378"/>
                    <a:gd name="connsiteX4" fmla="*/ 21358 w 212242"/>
                    <a:gd name="connsiteY4" fmla="*/ 275837 h 277378"/>
                    <a:gd name="connsiteX5" fmla="*/ 30988 w 212242"/>
                    <a:gd name="connsiteY5" fmla="*/ 277379 h 277378"/>
                    <a:gd name="connsiteX6" fmla="*/ 181254 w 212242"/>
                    <a:gd name="connsiteY6" fmla="*/ 277379 h 277378"/>
                    <a:gd name="connsiteX7" fmla="*/ 190884 w 212242"/>
                    <a:gd name="connsiteY7" fmla="*/ 275837 h 277378"/>
                    <a:gd name="connsiteX8" fmla="*/ 202638 w 212242"/>
                    <a:gd name="connsiteY8" fmla="*/ 268810 h 277378"/>
                    <a:gd name="connsiteX9" fmla="*/ 212243 w 212242"/>
                    <a:gd name="connsiteY9" fmla="*/ 246416 h 277378"/>
                    <a:gd name="connsiteX10" fmla="*/ 212243 w 212242"/>
                    <a:gd name="connsiteY10" fmla="*/ 30963 h 277378"/>
                    <a:gd name="connsiteX11" fmla="*/ 181279 w 212242"/>
                    <a:gd name="connsiteY11" fmla="*/ 0 h 277378"/>
                    <a:gd name="connsiteX12" fmla="*/ 31014 w 212242"/>
                    <a:gd name="connsiteY12" fmla="*/ 0 h 277378"/>
                    <a:gd name="connsiteX13" fmla="*/ 0 w 212242"/>
                    <a:gd name="connsiteY13" fmla="*/ 30963 h 277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2242" h="277378">
                      <a:moveTo>
                        <a:pt x="0" y="30963"/>
                      </a:moveTo>
                      <a:lnTo>
                        <a:pt x="0" y="246416"/>
                      </a:lnTo>
                      <a:cubicBezTo>
                        <a:pt x="0" y="252735"/>
                        <a:pt x="1896" y="258599"/>
                        <a:pt x="5181" y="263502"/>
                      </a:cubicBezTo>
                      <a:lnTo>
                        <a:pt x="5181" y="263528"/>
                      </a:lnTo>
                      <a:cubicBezTo>
                        <a:pt x="8973" y="269265"/>
                        <a:pt x="14660" y="273638"/>
                        <a:pt x="21358" y="275837"/>
                      </a:cubicBezTo>
                      <a:cubicBezTo>
                        <a:pt x="24391" y="276823"/>
                        <a:pt x="27627" y="277379"/>
                        <a:pt x="30988" y="277379"/>
                      </a:cubicBezTo>
                      <a:lnTo>
                        <a:pt x="181254" y="277379"/>
                      </a:lnTo>
                      <a:cubicBezTo>
                        <a:pt x="184616" y="277379"/>
                        <a:pt x="187851" y="276848"/>
                        <a:pt x="190884" y="275837"/>
                      </a:cubicBezTo>
                      <a:cubicBezTo>
                        <a:pt x="195333" y="274396"/>
                        <a:pt x="199327" y="271945"/>
                        <a:pt x="202638" y="268810"/>
                      </a:cubicBezTo>
                      <a:cubicBezTo>
                        <a:pt x="208552" y="263174"/>
                        <a:pt x="212243" y="255237"/>
                        <a:pt x="212243" y="246416"/>
                      </a:cubicBezTo>
                      <a:lnTo>
                        <a:pt x="212243" y="30963"/>
                      </a:lnTo>
                      <a:cubicBezTo>
                        <a:pt x="212243" y="13877"/>
                        <a:pt x="198391" y="0"/>
                        <a:pt x="181279" y="0"/>
                      </a:cubicBezTo>
                      <a:lnTo>
                        <a:pt x="31014" y="0"/>
                      </a:lnTo>
                      <a:cubicBezTo>
                        <a:pt x="13877" y="0"/>
                        <a:pt x="0" y="13877"/>
                        <a:pt x="0" y="309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="" xmlns:a16="http://schemas.microsoft.com/office/drawing/2014/main" id="{B8135281-5D52-4015-972B-41BB8C81C51B}"/>
                    </a:ext>
                  </a:extLst>
                </p:cNvPr>
                <p:cNvSpPr/>
                <p:nvPr/>
              </p:nvSpPr>
              <p:spPr>
                <a:xfrm>
                  <a:off x="7465049" y="3236778"/>
                  <a:ext cx="212242" cy="277378"/>
                </a:xfrm>
                <a:custGeom>
                  <a:avLst/>
                  <a:gdLst>
                    <a:gd name="connsiteX0" fmla="*/ 0 w 212242"/>
                    <a:gd name="connsiteY0" fmla="*/ 30963 h 277378"/>
                    <a:gd name="connsiteX1" fmla="*/ 0 w 212242"/>
                    <a:gd name="connsiteY1" fmla="*/ 246416 h 277378"/>
                    <a:gd name="connsiteX2" fmla="*/ 5181 w 212242"/>
                    <a:gd name="connsiteY2" fmla="*/ 263502 h 277378"/>
                    <a:gd name="connsiteX3" fmla="*/ 5181 w 212242"/>
                    <a:gd name="connsiteY3" fmla="*/ 263528 h 277378"/>
                    <a:gd name="connsiteX4" fmla="*/ 21358 w 212242"/>
                    <a:gd name="connsiteY4" fmla="*/ 275837 h 277378"/>
                    <a:gd name="connsiteX5" fmla="*/ 30988 w 212242"/>
                    <a:gd name="connsiteY5" fmla="*/ 277379 h 277378"/>
                    <a:gd name="connsiteX6" fmla="*/ 181254 w 212242"/>
                    <a:gd name="connsiteY6" fmla="*/ 277379 h 277378"/>
                    <a:gd name="connsiteX7" fmla="*/ 190884 w 212242"/>
                    <a:gd name="connsiteY7" fmla="*/ 275837 h 277378"/>
                    <a:gd name="connsiteX8" fmla="*/ 202638 w 212242"/>
                    <a:gd name="connsiteY8" fmla="*/ 268810 h 277378"/>
                    <a:gd name="connsiteX9" fmla="*/ 212243 w 212242"/>
                    <a:gd name="connsiteY9" fmla="*/ 246416 h 277378"/>
                    <a:gd name="connsiteX10" fmla="*/ 212243 w 212242"/>
                    <a:gd name="connsiteY10" fmla="*/ 30963 h 277378"/>
                    <a:gd name="connsiteX11" fmla="*/ 181279 w 212242"/>
                    <a:gd name="connsiteY11" fmla="*/ 0 h 277378"/>
                    <a:gd name="connsiteX12" fmla="*/ 31014 w 212242"/>
                    <a:gd name="connsiteY12" fmla="*/ 0 h 277378"/>
                    <a:gd name="connsiteX13" fmla="*/ 0 w 212242"/>
                    <a:gd name="connsiteY13" fmla="*/ 30963 h 277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2242" h="277378">
                      <a:moveTo>
                        <a:pt x="0" y="30963"/>
                      </a:moveTo>
                      <a:lnTo>
                        <a:pt x="0" y="246416"/>
                      </a:lnTo>
                      <a:cubicBezTo>
                        <a:pt x="0" y="252735"/>
                        <a:pt x="1896" y="258599"/>
                        <a:pt x="5181" y="263502"/>
                      </a:cubicBezTo>
                      <a:lnTo>
                        <a:pt x="5181" y="263528"/>
                      </a:lnTo>
                      <a:cubicBezTo>
                        <a:pt x="8973" y="269265"/>
                        <a:pt x="14660" y="273638"/>
                        <a:pt x="21358" y="275837"/>
                      </a:cubicBezTo>
                      <a:cubicBezTo>
                        <a:pt x="24391" y="276823"/>
                        <a:pt x="27627" y="277379"/>
                        <a:pt x="30988" y="277379"/>
                      </a:cubicBezTo>
                      <a:lnTo>
                        <a:pt x="181254" y="277379"/>
                      </a:lnTo>
                      <a:cubicBezTo>
                        <a:pt x="184616" y="277379"/>
                        <a:pt x="187851" y="276848"/>
                        <a:pt x="190884" y="275837"/>
                      </a:cubicBezTo>
                      <a:cubicBezTo>
                        <a:pt x="195333" y="274396"/>
                        <a:pt x="199327" y="271945"/>
                        <a:pt x="202638" y="268810"/>
                      </a:cubicBezTo>
                      <a:cubicBezTo>
                        <a:pt x="208552" y="263174"/>
                        <a:pt x="212243" y="255237"/>
                        <a:pt x="212243" y="246416"/>
                      </a:cubicBezTo>
                      <a:lnTo>
                        <a:pt x="212243" y="30963"/>
                      </a:lnTo>
                      <a:cubicBezTo>
                        <a:pt x="212243" y="13877"/>
                        <a:pt x="198391" y="0"/>
                        <a:pt x="181279" y="0"/>
                      </a:cubicBezTo>
                      <a:lnTo>
                        <a:pt x="31014" y="0"/>
                      </a:lnTo>
                      <a:cubicBezTo>
                        <a:pt x="13877" y="0"/>
                        <a:pt x="0" y="13877"/>
                        <a:pt x="0" y="30963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2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F35CC16A-0646-4843-8029-E4197EBBF7A1}"/>
                  </a:ext>
                </a:extLst>
              </p:cNvPr>
              <p:cNvSpPr/>
              <p:nvPr/>
            </p:nvSpPr>
            <p:spPr>
              <a:xfrm>
                <a:off x="6182292" y="5041637"/>
                <a:ext cx="735582" cy="750197"/>
              </a:xfrm>
              <a:custGeom>
                <a:avLst/>
                <a:gdLst>
                  <a:gd name="connsiteX0" fmla="*/ 0 w 735582"/>
                  <a:gd name="connsiteY0" fmla="*/ 552837 h 750197"/>
                  <a:gd name="connsiteX1" fmla="*/ 733 w 735582"/>
                  <a:gd name="connsiteY1" fmla="*/ 553039 h 750197"/>
                  <a:gd name="connsiteX2" fmla="*/ 8670 w 735582"/>
                  <a:gd name="connsiteY2" fmla="*/ 555314 h 750197"/>
                  <a:gd name="connsiteX3" fmla="*/ 130247 w 735582"/>
                  <a:gd name="connsiteY3" fmla="*/ 590169 h 750197"/>
                  <a:gd name="connsiteX4" fmla="*/ 682680 w 735582"/>
                  <a:gd name="connsiteY4" fmla="*/ 748574 h 750197"/>
                  <a:gd name="connsiteX5" fmla="*/ 735582 w 735582"/>
                  <a:gd name="connsiteY5" fmla="*/ 708284 h 750197"/>
                  <a:gd name="connsiteX6" fmla="*/ 735582 w 735582"/>
                  <a:gd name="connsiteY6" fmla="*/ 628842 h 750197"/>
                  <a:gd name="connsiteX7" fmla="*/ 687861 w 735582"/>
                  <a:gd name="connsiteY7" fmla="*/ 526651 h 750197"/>
                  <a:gd name="connsiteX8" fmla="*/ 99891 w 735582"/>
                  <a:gd name="connsiteY8" fmla="*/ 36827 h 750197"/>
                  <a:gd name="connsiteX9" fmla="*/ 75044 w 735582"/>
                  <a:gd name="connsiteY9" fmla="*/ 16126 h 750197"/>
                  <a:gd name="connsiteX10" fmla="*/ 55683 w 735582"/>
                  <a:gd name="connsiteY10" fmla="*/ 0 h 750197"/>
                  <a:gd name="connsiteX11" fmla="*/ 12158 w 735582"/>
                  <a:gd name="connsiteY11" fmla="*/ 432397 h 750197"/>
                  <a:gd name="connsiteX12" fmla="*/ 404 w 735582"/>
                  <a:gd name="connsiteY12" fmla="*/ 549071 h 750197"/>
                  <a:gd name="connsiteX13" fmla="*/ 0 w 735582"/>
                  <a:gd name="connsiteY13" fmla="*/ 552837 h 75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5582" h="750197">
                    <a:moveTo>
                      <a:pt x="0" y="552837"/>
                    </a:moveTo>
                    <a:lnTo>
                      <a:pt x="733" y="553039"/>
                    </a:lnTo>
                    <a:lnTo>
                      <a:pt x="8670" y="555314"/>
                    </a:lnTo>
                    <a:lnTo>
                      <a:pt x="130247" y="590169"/>
                    </a:lnTo>
                    <a:lnTo>
                      <a:pt x="682680" y="748574"/>
                    </a:lnTo>
                    <a:cubicBezTo>
                      <a:pt x="709219" y="756182"/>
                      <a:pt x="735582" y="736088"/>
                      <a:pt x="735582" y="708284"/>
                    </a:cubicBezTo>
                    <a:lnTo>
                      <a:pt x="735582" y="628842"/>
                    </a:lnTo>
                    <a:cubicBezTo>
                      <a:pt x="735582" y="589310"/>
                      <a:pt x="718091" y="551851"/>
                      <a:pt x="687861" y="526651"/>
                    </a:cubicBezTo>
                    <a:lnTo>
                      <a:pt x="99891" y="36827"/>
                    </a:lnTo>
                    <a:lnTo>
                      <a:pt x="75044" y="16126"/>
                    </a:lnTo>
                    <a:lnTo>
                      <a:pt x="55683" y="0"/>
                    </a:lnTo>
                    <a:lnTo>
                      <a:pt x="12158" y="432397"/>
                    </a:lnTo>
                    <a:lnTo>
                      <a:pt x="404" y="549071"/>
                    </a:lnTo>
                    <a:lnTo>
                      <a:pt x="0" y="55283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DA8DC320-5ACB-445A-9AD5-5EDD00437412}"/>
                  </a:ext>
                </a:extLst>
              </p:cNvPr>
              <p:cNvSpPr/>
              <p:nvPr/>
            </p:nvSpPr>
            <p:spPr>
              <a:xfrm>
                <a:off x="7486407" y="3512919"/>
                <a:ext cx="169551" cy="100573"/>
              </a:xfrm>
              <a:custGeom>
                <a:avLst/>
                <a:gdLst>
                  <a:gd name="connsiteX0" fmla="*/ 0 w 169551"/>
                  <a:gd name="connsiteY0" fmla="*/ 0 h 100573"/>
                  <a:gd name="connsiteX1" fmla="*/ 0 w 169551"/>
                  <a:gd name="connsiteY1" fmla="*/ 20145 h 100573"/>
                  <a:gd name="connsiteX2" fmla="*/ 1997 w 169551"/>
                  <a:gd name="connsiteY2" fmla="*/ 19867 h 100573"/>
                  <a:gd name="connsiteX3" fmla="*/ 7532 w 169551"/>
                  <a:gd name="connsiteY3" fmla="*/ 19033 h 100573"/>
                  <a:gd name="connsiteX4" fmla="*/ 12411 w 169551"/>
                  <a:gd name="connsiteY4" fmla="*/ 19185 h 100573"/>
                  <a:gd name="connsiteX5" fmla="*/ 140282 w 169551"/>
                  <a:gd name="connsiteY5" fmla="*/ 31140 h 100573"/>
                  <a:gd name="connsiteX6" fmla="*/ 153350 w 169551"/>
                  <a:gd name="connsiteY6" fmla="*/ 39254 h 100573"/>
                  <a:gd name="connsiteX7" fmla="*/ 162676 w 169551"/>
                  <a:gd name="connsiteY7" fmla="*/ 100573 h 100573"/>
                  <a:gd name="connsiteX8" fmla="*/ 169552 w 169551"/>
                  <a:gd name="connsiteY8" fmla="*/ 77420 h 100573"/>
                  <a:gd name="connsiteX9" fmla="*/ 169552 w 169551"/>
                  <a:gd name="connsiteY9" fmla="*/ 1264 h 100573"/>
                  <a:gd name="connsiteX10" fmla="*/ 4196 w 169551"/>
                  <a:gd name="connsiteY10" fmla="*/ 1264 h 100573"/>
                  <a:gd name="connsiteX11" fmla="*/ 0 w 169551"/>
                  <a:gd name="connsiteY11" fmla="*/ 0 h 10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9551" h="100573">
                    <a:moveTo>
                      <a:pt x="0" y="0"/>
                    </a:moveTo>
                    <a:lnTo>
                      <a:pt x="0" y="20145"/>
                    </a:lnTo>
                    <a:cubicBezTo>
                      <a:pt x="708" y="20069"/>
                      <a:pt x="1365" y="19968"/>
                      <a:pt x="1997" y="19867"/>
                    </a:cubicBezTo>
                    <a:cubicBezTo>
                      <a:pt x="5308" y="19412"/>
                      <a:pt x="7532" y="19033"/>
                      <a:pt x="7532" y="19033"/>
                    </a:cubicBezTo>
                    <a:cubicBezTo>
                      <a:pt x="7532" y="19033"/>
                      <a:pt x="9276" y="19083"/>
                      <a:pt x="12411" y="19185"/>
                    </a:cubicBezTo>
                    <a:cubicBezTo>
                      <a:pt x="32505" y="19867"/>
                      <a:pt x="109471" y="22900"/>
                      <a:pt x="140282" y="31140"/>
                    </a:cubicBezTo>
                    <a:cubicBezTo>
                      <a:pt x="145742" y="32606"/>
                      <a:pt x="150013" y="35462"/>
                      <a:pt x="153350" y="39254"/>
                    </a:cubicBezTo>
                    <a:cubicBezTo>
                      <a:pt x="166847" y="54621"/>
                      <a:pt x="164724" y="85382"/>
                      <a:pt x="162676" y="100573"/>
                    </a:cubicBezTo>
                    <a:cubicBezTo>
                      <a:pt x="167049" y="93926"/>
                      <a:pt x="169552" y="85964"/>
                      <a:pt x="169552" y="77420"/>
                    </a:cubicBezTo>
                    <a:lnTo>
                      <a:pt x="169552" y="1264"/>
                    </a:lnTo>
                    <a:cubicBezTo>
                      <a:pt x="169552" y="1264"/>
                      <a:pt x="10186" y="3437"/>
                      <a:pt x="4196" y="1264"/>
                    </a:cubicBezTo>
                    <a:cubicBezTo>
                      <a:pt x="3160" y="859"/>
                      <a:pt x="1694" y="455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B3EE6C2-92F6-4ACE-A31C-65FC7D1F7839}"/>
                  </a:ext>
                </a:extLst>
              </p:cNvPr>
              <p:cNvSpPr/>
              <p:nvPr/>
            </p:nvSpPr>
            <p:spPr>
              <a:xfrm>
                <a:off x="6830394" y="2989427"/>
                <a:ext cx="169551" cy="100573"/>
              </a:xfrm>
              <a:custGeom>
                <a:avLst/>
                <a:gdLst>
                  <a:gd name="connsiteX0" fmla="*/ 0 w 169551"/>
                  <a:gd name="connsiteY0" fmla="*/ 0 h 100573"/>
                  <a:gd name="connsiteX1" fmla="*/ 0 w 169551"/>
                  <a:gd name="connsiteY1" fmla="*/ 20145 h 100573"/>
                  <a:gd name="connsiteX2" fmla="*/ 1997 w 169551"/>
                  <a:gd name="connsiteY2" fmla="*/ 19867 h 100573"/>
                  <a:gd name="connsiteX3" fmla="*/ 7532 w 169551"/>
                  <a:gd name="connsiteY3" fmla="*/ 19033 h 100573"/>
                  <a:gd name="connsiteX4" fmla="*/ 12410 w 169551"/>
                  <a:gd name="connsiteY4" fmla="*/ 19184 h 100573"/>
                  <a:gd name="connsiteX5" fmla="*/ 140282 w 169551"/>
                  <a:gd name="connsiteY5" fmla="*/ 31140 h 100573"/>
                  <a:gd name="connsiteX6" fmla="*/ 153349 w 169551"/>
                  <a:gd name="connsiteY6" fmla="*/ 39254 h 100573"/>
                  <a:gd name="connsiteX7" fmla="*/ 162676 w 169551"/>
                  <a:gd name="connsiteY7" fmla="*/ 100573 h 100573"/>
                  <a:gd name="connsiteX8" fmla="*/ 169551 w 169551"/>
                  <a:gd name="connsiteY8" fmla="*/ 77420 h 100573"/>
                  <a:gd name="connsiteX9" fmla="*/ 169551 w 169551"/>
                  <a:gd name="connsiteY9" fmla="*/ 1238 h 100573"/>
                  <a:gd name="connsiteX10" fmla="*/ 4196 w 169551"/>
                  <a:gd name="connsiteY10" fmla="*/ 1238 h 100573"/>
                  <a:gd name="connsiteX11" fmla="*/ 0 w 169551"/>
                  <a:gd name="connsiteY11" fmla="*/ 0 h 10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9551" h="100573">
                    <a:moveTo>
                      <a:pt x="0" y="0"/>
                    </a:moveTo>
                    <a:lnTo>
                      <a:pt x="0" y="20145"/>
                    </a:lnTo>
                    <a:cubicBezTo>
                      <a:pt x="707" y="20069"/>
                      <a:pt x="1365" y="19968"/>
                      <a:pt x="1997" y="19867"/>
                    </a:cubicBezTo>
                    <a:cubicBezTo>
                      <a:pt x="5308" y="19412"/>
                      <a:pt x="7532" y="19033"/>
                      <a:pt x="7532" y="19033"/>
                    </a:cubicBezTo>
                    <a:cubicBezTo>
                      <a:pt x="7532" y="19033"/>
                      <a:pt x="9276" y="19083"/>
                      <a:pt x="12410" y="19184"/>
                    </a:cubicBezTo>
                    <a:cubicBezTo>
                      <a:pt x="32505" y="19867"/>
                      <a:pt x="109470" y="22900"/>
                      <a:pt x="140282" y="31140"/>
                    </a:cubicBezTo>
                    <a:cubicBezTo>
                      <a:pt x="145741" y="32606"/>
                      <a:pt x="150013" y="35462"/>
                      <a:pt x="153349" y="39254"/>
                    </a:cubicBezTo>
                    <a:cubicBezTo>
                      <a:pt x="166847" y="54621"/>
                      <a:pt x="164724" y="85382"/>
                      <a:pt x="162676" y="100573"/>
                    </a:cubicBezTo>
                    <a:cubicBezTo>
                      <a:pt x="167049" y="93926"/>
                      <a:pt x="169551" y="85964"/>
                      <a:pt x="169551" y="77420"/>
                    </a:cubicBezTo>
                    <a:lnTo>
                      <a:pt x="169551" y="1238"/>
                    </a:lnTo>
                    <a:cubicBezTo>
                      <a:pt x="169551" y="1238"/>
                      <a:pt x="10186" y="3412"/>
                      <a:pt x="4196" y="1238"/>
                    </a:cubicBezTo>
                    <a:cubicBezTo>
                      <a:pt x="3160" y="885"/>
                      <a:pt x="1719" y="48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B35DFC43-A563-4814-B157-A060C6D42B8B}"/>
                  </a:ext>
                </a:extLst>
              </p:cNvPr>
              <p:cNvSpPr/>
              <p:nvPr/>
            </p:nvSpPr>
            <p:spPr>
              <a:xfrm>
                <a:off x="6181747" y="5380537"/>
                <a:ext cx="736127" cy="411296"/>
              </a:xfrm>
              <a:custGeom>
                <a:avLst/>
                <a:gdLst>
                  <a:gd name="connsiteX0" fmla="*/ 545 w 736127"/>
                  <a:gd name="connsiteY0" fmla="*/ 205797 h 411296"/>
                  <a:gd name="connsiteX1" fmla="*/ 924 w 736127"/>
                  <a:gd name="connsiteY1" fmla="*/ 210195 h 411296"/>
                  <a:gd name="connsiteX2" fmla="*/ 1278 w 736127"/>
                  <a:gd name="connsiteY2" fmla="*/ 214138 h 411296"/>
                  <a:gd name="connsiteX3" fmla="*/ 6156 w 736127"/>
                  <a:gd name="connsiteY3" fmla="*/ 239869 h 411296"/>
                  <a:gd name="connsiteX4" fmla="*/ 9215 w 736127"/>
                  <a:gd name="connsiteY4" fmla="*/ 216413 h 411296"/>
                  <a:gd name="connsiteX5" fmla="*/ 130792 w 736127"/>
                  <a:gd name="connsiteY5" fmla="*/ 251269 h 411296"/>
                  <a:gd name="connsiteX6" fmla="*/ 683225 w 736127"/>
                  <a:gd name="connsiteY6" fmla="*/ 409673 h 411296"/>
                  <a:gd name="connsiteX7" fmla="*/ 736128 w 736127"/>
                  <a:gd name="connsiteY7" fmla="*/ 369384 h 411296"/>
                  <a:gd name="connsiteX8" fmla="*/ 736128 w 736127"/>
                  <a:gd name="connsiteY8" fmla="*/ 340442 h 411296"/>
                  <a:gd name="connsiteX9" fmla="*/ 81479 w 736127"/>
                  <a:gd name="connsiteY9" fmla="*/ 23507 h 411296"/>
                  <a:gd name="connsiteX10" fmla="*/ 42908 w 736127"/>
                  <a:gd name="connsiteY10" fmla="*/ 4625 h 411296"/>
                  <a:gd name="connsiteX11" fmla="*/ 36867 w 736127"/>
                  <a:gd name="connsiteY11" fmla="*/ 0 h 411296"/>
                  <a:gd name="connsiteX12" fmla="*/ 36841 w 736127"/>
                  <a:gd name="connsiteY12" fmla="*/ 25 h 411296"/>
                  <a:gd name="connsiteX13" fmla="*/ 12652 w 736127"/>
                  <a:gd name="connsiteY13" fmla="*/ 93521 h 411296"/>
                  <a:gd name="connsiteX14" fmla="*/ 545 w 736127"/>
                  <a:gd name="connsiteY14" fmla="*/ 205797 h 411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36127" h="411296">
                    <a:moveTo>
                      <a:pt x="545" y="205797"/>
                    </a:moveTo>
                    <a:cubicBezTo>
                      <a:pt x="671" y="207314"/>
                      <a:pt x="798" y="208780"/>
                      <a:pt x="924" y="210195"/>
                    </a:cubicBezTo>
                    <a:cubicBezTo>
                      <a:pt x="1025" y="211560"/>
                      <a:pt x="1152" y="212874"/>
                      <a:pt x="1278" y="214138"/>
                    </a:cubicBezTo>
                    <a:cubicBezTo>
                      <a:pt x="2365" y="225209"/>
                      <a:pt x="3705" y="233424"/>
                      <a:pt x="6156" y="239869"/>
                    </a:cubicBezTo>
                    <a:cubicBezTo>
                      <a:pt x="7142" y="232185"/>
                      <a:pt x="8178" y="224375"/>
                      <a:pt x="9215" y="216413"/>
                    </a:cubicBezTo>
                    <a:lnTo>
                      <a:pt x="130792" y="251269"/>
                    </a:lnTo>
                    <a:lnTo>
                      <a:pt x="683225" y="409673"/>
                    </a:lnTo>
                    <a:cubicBezTo>
                      <a:pt x="709765" y="417282"/>
                      <a:pt x="736128" y="397187"/>
                      <a:pt x="736128" y="369384"/>
                    </a:cubicBezTo>
                    <a:lnTo>
                      <a:pt x="736128" y="340442"/>
                    </a:lnTo>
                    <a:cubicBezTo>
                      <a:pt x="565717" y="260090"/>
                      <a:pt x="200731" y="81844"/>
                      <a:pt x="81479" y="23507"/>
                    </a:cubicBezTo>
                    <a:cubicBezTo>
                      <a:pt x="57037" y="11551"/>
                      <a:pt x="42908" y="4625"/>
                      <a:pt x="42908" y="4625"/>
                    </a:cubicBezTo>
                    <a:lnTo>
                      <a:pt x="36867" y="0"/>
                    </a:lnTo>
                    <a:cubicBezTo>
                      <a:pt x="36867" y="0"/>
                      <a:pt x="36867" y="0"/>
                      <a:pt x="36841" y="25"/>
                    </a:cubicBezTo>
                    <a:cubicBezTo>
                      <a:pt x="36513" y="1137"/>
                      <a:pt x="23192" y="43753"/>
                      <a:pt x="12652" y="93521"/>
                    </a:cubicBezTo>
                    <a:cubicBezTo>
                      <a:pt x="4513" y="132017"/>
                      <a:pt x="-1957" y="174758"/>
                      <a:pt x="545" y="205797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172702FC-06F3-4FC8-9104-004C78706674}"/>
                  </a:ext>
                </a:extLst>
              </p:cNvPr>
              <p:cNvSpPr/>
              <p:nvPr/>
            </p:nvSpPr>
            <p:spPr>
              <a:xfrm>
                <a:off x="6163724" y="4964116"/>
                <a:ext cx="148815" cy="705629"/>
              </a:xfrm>
              <a:custGeom>
                <a:avLst/>
                <a:gdLst>
                  <a:gd name="connsiteX0" fmla="*/ 268 w 148815"/>
                  <a:gd name="connsiteY0" fmla="*/ 680556 h 705629"/>
                  <a:gd name="connsiteX1" fmla="*/ 17709 w 148815"/>
                  <a:gd name="connsiteY1" fmla="*/ 705630 h 705629"/>
                  <a:gd name="connsiteX2" fmla="*/ 24179 w 148815"/>
                  <a:gd name="connsiteY2" fmla="*/ 656291 h 705629"/>
                  <a:gd name="connsiteX3" fmla="*/ 27238 w 148815"/>
                  <a:gd name="connsiteY3" fmla="*/ 632835 h 705629"/>
                  <a:gd name="connsiteX4" fmla="*/ 148815 w 148815"/>
                  <a:gd name="connsiteY4" fmla="*/ 667690 h 705629"/>
                  <a:gd name="connsiteX5" fmla="*/ 99502 w 148815"/>
                  <a:gd name="connsiteY5" fmla="*/ 439928 h 705629"/>
                  <a:gd name="connsiteX6" fmla="*/ 100462 w 148815"/>
                  <a:gd name="connsiteY6" fmla="*/ 269214 h 705629"/>
                  <a:gd name="connsiteX7" fmla="*/ 118434 w 148815"/>
                  <a:gd name="connsiteY7" fmla="*/ 114373 h 705629"/>
                  <a:gd name="connsiteX8" fmla="*/ 93587 w 148815"/>
                  <a:gd name="connsiteY8" fmla="*/ 93672 h 705629"/>
                  <a:gd name="connsiteX9" fmla="*/ 103799 w 148815"/>
                  <a:gd name="connsiteY9" fmla="*/ 2729 h 705629"/>
                  <a:gd name="connsiteX10" fmla="*/ 71825 w 148815"/>
                  <a:gd name="connsiteY10" fmla="*/ 7759 h 705629"/>
                  <a:gd name="connsiteX11" fmla="*/ 268 w 148815"/>
                  <a:gd name="connsiteY11" fmla="*/ 680556 h 70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815" h="705629">
                    <a:moveTo>
                      <a:pt x="268" y="680556"/>
                    </a:moveTo>
                    <a:cubicBezTo>
                      <a:pt x="1001" y="690388"/>
                      <a:pt x="7573" y="698679"/>
                      <a:pt x="17709" y="705630"/>
                    </a:cubicBezTo>
                    <a:cubicBezTo>
                      <a:pt x="19781" y="689958"/>
                      <a:pt x="21930" y="673478"/>
                      <a:pt x="24179" y="656291"/>
                    </a:cubicBezTo>
                    <a:cubicBezTo>
                      <a:pt x="25165" y="648607"/>
                      <a:pt x="26201" y="640797"/>
                      <a:pt x="27238" y="632835"/>
                    </a:cubicBezTo>
                    <a:lnTo>
                      <a:pt x="148815" y="667690"/>
                    </a:lnTo>
                    <a:cubicBezTo>
                      <a:pt x="131678" y="614130"/>
                      <a:pt x="108854" y="533196"/>
                      <a:pt x="99502" y="439928"/>
                    </a:cubicBezTo>
                    <a:cubicBezTo>
                      <a:pt x="94093" y="386141"/>
                      <a:pt x="93208" y="328284"/>
                      <a:pt x="100462" y="269214"/>
                    </a:cubicBezTo>
                    <a:cubicBezTo>
                      <a:pt x="109006" y="199680"/>
                      <a:pt x="114693" y="149962"/>
                      <a:pt x="118434" y="114373"/>
                    </a:cubicBezTo>
                    <a:lnTo>
                      <a:pt x="93587" y="93672"/>
                    </a:lnTo>
                    <a:cubicBezTo>
                      <a:pt x="97025" y="63518"/>
                      <a:pt x="100437" y="33161"/>
                      <a:pt x="103799" y="2729"/>
                    </a:cubicBezTo>
                    <a:cubicBezTo>
                      <a:pt x="88658" y="-1896"/>
                      <a:pt x="77410" y="-911"/>
                      <a:pt x="71825" y="7759"/>
                    </a:cubicBezTo>
                    <a:cubicBezTo>
                      <a:pt x="34012" y="66652"/>
                      <a:pt x="-3548" y="629978"/>
                      <a:pt x="268" y="68055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73D3B810-BC68-4555-98F4-75A5274DEE26}"/>
                  </a:ext>
                </a:extLst>
              </p:cNvPr>
              <p:cNvSpPr/>
              <p:nvPr/>
            </p:nvSpPr>
            <p:spPr>
              <a:xfrm>
                <a:off x="7370492" y="3663842"/>
                <a:ext cx="46204" cy="305005"/>
              </a:xfrm>
              <a:custGeom>
                <a:avLst/>
                <a:gdLst>
                  <a:gd name="connsiteX0" fmla="*/ 23102 w 46204"/>
                  <a:gd name="connsiteY0" fmla="*/ 0 h 305005"/>
                  <a:gd name="connsiteX1" fmla="*/ 46205 w 46204"/>
                  <a:gd name="connsiteY1" fmla="*/ 23102 h 305005"/>
                  <a:gd name="connsiteX2" fmla="*/ 46205 w 46204"/>
                  <a:gd name="connsiteY2" fmla="*/ 281903 h 305005"/>
                  <a:gd name="connsiteX3" fmla="*/ 23102 w 46204"/>
                  <a:gd name="connsiteY3" fmla="*/ 305006 h 305005"/>
                  <a:gd name="connsiteX4" fmla="*/ 0 w 46204"/>
                  <a:gd name="connsiteY4" fmla="*/ 281903 h 305005"/>
                  <a:gd name="connsiteX5" fmla="*/ 0 w 46204"/>
                  <a:gd name="connsiteY5" fmla="*/ 23102 h 305005"/>
                  <a:gd name="connsiteX6" fmla="*/ 23102 w 46204"/>
                  <a:gd name="connsiteY6" fmla="*/ 0 h 30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04" h="305005">
                    <a:moveTo>
                      <a:pt x="23102" y="0"/>
                    </a:moveTo>
                    <a:cubicBezTo>
                      <a:pt x="35867" y="0"/>
                      <a:pt x="46205" y="10338"/>
                      <a:pt x="46205" y="23102"/>
                    </a:cubicBezTo>
                    <a:lnTo>
                      <a:pt x="46205" y="281903"/>
                    </a:lnTo>
                    <a:cubicBezTo>
                      <a:pt x="46205" y="294668"/>
                      <a:pt x="35867" y="305006"/>
                      <a:pt x="23102" y="305006"/>
                    </a:cubicBezTo>
                    <a:cubicBezTo>
                      <a:pt x="10338" y="305006"/>
                      <a:pt x="0" y="294668"/>
                      <a:pt x="0" y="281903"/>
                    </a:cubicBezTo>
                    <a:lnTo>
                      <a:pt x="0" y="23102"/>
                    </a:lnTo>
                    <a:cubicBezTo>
                      <a:pt x="0" y="10338"/>
                      <a:pt x="10338" y="0"/>
                      <a:pt x="23102" y="0"/>
                    </a:cubicBezTo>
                    <a:close/>
                  </a:path>
                </a:pathLst>
              </a:custGeom>
              <a:solidFill>
                <a:srgbClr val="EAE9E8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DFA32313-AB56-40D3-AD2D-8984274496EB}"/>
                  </a:ext>
                </a:extLst>
              </p:cNvPr>
              <p:cNvSpPr/>
              <p:nvPr/>
            </p:nvSpPr>
            <p:spPr>
              <a:xfrm>
                <a:off x="7063793" y="3497854"/>
                <a:ext cx="46204" cy="305005"/>
              </a:xfrm>
              <a:custGeom>
                <a:avLst/>
                <a:gdLst>
                  <a:gd name="connsiteX0" fmla="*/ 23102 w 46204"/>
                  <a:gd name="connsiteY0" fmla="*/ 0 h 305005"/>
                  <a:gd name="connsiteX1" fmla="*/ 46205 w 46204"/>
                  <a:gd name="connsiteY1" fmla="*/ 23102 h 305005"/>
                  <a:gd name="connsiteX2" fmla="*/ 46205 w 46204"/>
                  <a:gd name="connsiteY2" fmla="*/ 281903 h 305005"/>
                  <a:gd name="connsiteX3" fmla="*/ 23102 w 46204"/>
                  <a:gd name="connsiteY3" fmla="*/ 305006 h 305005"/>
                  <a:gd name="connsiteX4" fmla="*/ 0 w 46204"/>
                  <a:gd name="connsiteY4" fmla="*/ 281903 h 305005"/>
                  <a:gd name="connsiteX5" fmla="*/ 0 w 46204"/>
                  <a:gd name="connsiteY5" fmla="*/ 23102 h 305005"/>
                  <a:gd name="connsiteX6" fmla="*/ 23102 w 46204"/>
                  <a:gd name="connsiteY6" fmla="*/ 0 h 30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04" h="305005">
                    <a:moveTo>
                      <a:pt x="23102" y="0"/>
                    </a:moveTo>
                    <a:cubicBezTo>
                      <a:pt x="35867" y="0"/>
                      <a:pt x="46205" y="10338"/>
                      <a:pt x="46205" y="23102"/>
                    </a:cubicBezTo>
                    <a:lnTo>
                      <a:pt x="46205" y="281903"/>
                    </a:lnTo>
                    <a:cubicBezTo>
                      <a:pt x="46205" y="294668"/>
                      <a:pt x="35867" y="305006"/>
                      <a:pt x="23102" y="305006"/>
                    </a:cubicBezTo>
                    <a:cubicBezTo>
                      <a:pt x="10338" y="305006"/>
                      <a:pt x="0" y="294668"/>
                      <a:pt x="0" y="281903"/>
                    </a:cubicBezTo>
                    <a:lnTo>
                      <a:pt x="0" y="23102"/>
                    </a:lnTo>
                    <a:cubicBezTo>
                      <a:pt x="-25" y="10338"/>
                      <a:pt x="10338" y="0"/>
                      <a:pt x="23102" y="0"/>
                    </a:cubicBezTo>
                    <a:close/>
                  </a:path>
                </a:pathLst>
              </a:custGeom>
              <a:solidFill>
                <a:srgbClr val="EAE9E8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09F02C4B-8618-4689-89F7-8A950E776304}"/>
                  </a:ext>
                </a:extLst>
              </p:cNvPr>
              <p:cNvSpPr/>
              <p:nvPr/>
            </p:nvSpPr>
            <p:spPr>
              <a:xfrm>
                <a:off x="6684905" y="3382393"/>
                <a:ext cx="46204" cy="304980"/>
              </a:xfrm>
              <a:custGeom>
                <a:avLst/>
                <a:gdLst>
                  <a:gd name="connsiteX0" fmla="*/ 23102 w 46204"/>
                  <a:gd name="connsiteY0" fmla="*/ 0 h 304980"/>
                  <a:gd name="connsiteX1" fmla="*/ 46205 w 46204"/>
                  <a:gd name="connsiteY1" fmla="*/ 23102 h 304980"/>
                  <a:gd name="connsiteX2" fmla="*/ 46205 w 46204"/>
                  <a:gd name="connsiteY2" fmla="*/ 281878 h 304980"/>
                  <a:gd name="connsiteX3" fmla="*/ 23102 w 46204"/>
                  <a:gd name="connsiteY3" fmla="*/ 304980 h 304980"/>
                  <a:gd name="connsiteX4" fmla="*/ 0 w 46204"/>
                  <a:gd name="connsiteY4" fmla="*/ 281878 h 304980"/>
                  <a:gd name="connsiteX5" fmla="*/ 0 w 46204"/>
                  <a:gd name="connsiteY5" fmla="*/ 23102 h 304980"/>
                  <a:gd name="connsiteX6" fmla="*/ 23102 w 46204"/>
                  <a:gd name="connsiteY6" fmla="*/ 0 h 30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04" h="304980">
                    <a:moveTo>
                      <a:pt x="23102" y="0"/>
                    </a:moveTo>
                    <a:cubicBezTo>
                      <a:pt x="35867" y="0"/>
                      <a:pt x="46205" y="10338"/>
                      <a:pt x="46205" y="23102"/>
                    </a:cubicBezTo>
                    <a:lnTo>
                      <a:pt x="46205" y="281878"/>
                    </a:lnTo>
                    <a:cubicBezTo>
                      <a:pt x="46205" y="294642"/>
                      <a:pt x="35867" y="304980"/>
                      <a:pt x="23102" y="304980"/>
                    </a:cubicBezTo>
                    <a:cubicBezTo>
                      <a:pt x="10338" y="304980"/>
                      <a:pt x="0" y="294642"/>
                      <a:pt x="0" y="281878"/>
                    </a:cubicBezTo>
                    <a:lnTo>
                      <a:pt x="0" y="23102"/>
                    </a:lnTo>
                    <a:cubicBezTo>
                      <a:pt x="-25" y="10338"/>
                      <a:pt x="10338" y="0"/>
                      <a:pt x="23102" y="0"/>
                    </a:cubicBezTo>
                    <a:close/>
                  </a:path>
                </a:pathLst>
              </a:custGeom>
              <a:solidFill>
                <a:srgbClr val="EAE9E8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1F1D7B31-8BD6-494A-99F4-EF2177450B6A}"/>
                  </a:ext>
                </a:extLst>
              </p:cNvPr>
              <p:cNvSpPr/>
              <p:nvPr/>
            </p:nvSpPr>
            <p:spPr>
              <a:xfrm>
                <a:off x="6454868" y="3321933"/>
                <a:ext cx="46204" cy="305005"/>
              </a:xfrm>
              <a:custGeom>
                <a:avLst/>
                <a:gdLst>
                  <a:gd name="connsiteX0" fmla="*/ 23102 w 46204"/>
                  <a:gd name="connsiteY0" fmla="*/ 0 h 305005"/>
                  <a:gd name="connsiteX1" fmla="*/ 46205 w 46204"/>
                  <a:gd name="connsiteY1" fmla="*/ 23102 h 305005"/>
                  <a:gd name="connsiteX2" fmla="*/ 46205 w 46204"/>
                  <a:gd name="connsiteY2" fmla="*/ 281903 h 305005"/>
                  <a:gd name="connsiteX3" fmla="*/ 23102 w 46204"/>
                  <a:gd name="connsiteY3" fmla="*/ 305006 h 305005"/>
                  <a:gd name="connsiteX4" fmla="*/ 0 w 46204"/>
                  <a:gd name="connsiteY4" fmla="*/ 281903 h 305005"/>
                  <a:gd name="connsiteX5" fmla="*/ 0 w 46204"/>
                  <a:gd name="connsiteY5" fmla="*/ 23102 h 305005"/>
                  <a:gd name="connsiteX6" fmla="*/ 23102 w 46204"/>
                  <a:gd name="connsiteY6" fmla="*/ 0 h 30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04" h="305005">
                    <a:moveTo>
                      <a:pt x="23102" y="0"/>
                    </a:moveTo>
                    <a:cubicBezTo>
                      <a:pt x="35867" y="0"/>
                      <a:pt x="46205" y="10338"/>
                      <a:pt x="46205" y="23102"/>
                    </a:cubicBezTo>
                    <a:lnTo>
                      <a:pt x="46205" y="281903"/>
                    </a:lnTo>
                    <a:cubicBezTo>
                      <a:pt x="46205" y="294668"/>
                      <a:pt x="35867" y="305006"/>
                      <a:pt x="23102" y="305006"/>
                    </a:cubicBezTo>
                    <a:cubicBezTo>
                      <a:pt x="10338" y="305006"/>
                      <a:pt x="0" y="294668"/>
                      <a:pt x="0" y="281903"/>
                    </a:cubicBezTo>
                    <a:lnTo>
                      <a:pt x="0" y="23102"/>
                    </a:lnTo>
                    <a:cubicBezTo>
                      <a:pt x="-25" y="10363"/>
                      <a:pt x="10338" y="0"/>
                      <a:pt x="23102" y="0"/>
                    </a:cubicBezTo>
                    <a:close/>
                  </a:path>
                </a:pathLst>
              </a:custGeom>
              <a:solidFill>
                <a:srgbClr val="EAE9E8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DE3C4769-C20A-4F03-8733-A75CE9BD6A6D}"/>
                  </a:ext>
                </a:extLst>
              </p:cNvPr>
              <p:cNvSpPr/>
              <p:nvPr/>
            </p:nvSpPr>
            <p:spPr>
              <a:xfrm>
                <a:off x="6291105" y="2588878"/>
                <a:ext cx="1894110" cy="1754926"/>
              </a:xfrm>
              <a:custGeom>
                <a:avLst/>
                <a:gdLst>
                  <a:gd name="connsiteX0" fmla="*/ 0 w 1894110"/>
                  <a:gd name="connsiteY0" fmla="*/ 956520 h 1754926"/>
                  <a:gd name="connsiteX1" fmla="*/ 935 w 1894110"/>
                  <a:gd name="connsiteY1" fmla="*/ 956747 h 1754926"/>
                  <a:gd name="connsiteX2" fmla="*/ 87859 w 1894110"/>
                  <a:gd name="connsiteY2" fmla="*/ 978813 h 1754926"/>
                  <a:gd name="connsiteX3" fmla="*/ 699160 w 1894110"/>
                  <a:gd name="connsiteY3" fmla="*/ 1134008 h 1754926"/>
                  <a:gd name="connsiteX4" fmla="*/ 800289 w 1894110"/>
                  <a:gd name="connsiteY4" fmla="*/ 1174349 h 1754926"/>
                  <a:gd name="connsiteX5" fmla="*/ 1827177 w 1894110"/>
                  <a:gd name="connsiteY5" fmla="*/ 1749100 h 1754926"/>
                  <a:gd name="connsiteX6" fmla="*/ 1893527 w 1894110"/>
                  <a:gd name="connsiteY6" fmla="*/ 1702845 h 1754926"/>
                  <a:gd name="connsiteX7" fmla="*/ 1878993 w 1894110"/>
                  <a:gd name="connsiteY7" fmla="*/ 1610916 h 1754926"/>
                  <a:gd name="connsiteX8" fmla="*/ 1861174 w 1894110"/>
                  <a:gd name="connsiteY8" fmla="*/ 1542191 h 1754926"/>
                  <a:gd name="connsiteX9" fmla="*/ 1744702 w 1894110"/>
                  <a:gd name="connsiteY9" fmla="*/ 1380348 h 1754926"/>
                  <a:gd name="connsiteX10" fmla="*/ 90134 w 1894110"/>
                  <a:gd name="connsiteY10" fmla="*/ 61092 h 1754926"/>
                  <a:gd name="connsiteX11" fmla="*/ 64176 w 1894110"/>
                  <a:gd name="connsiteY11" fmla="*/ 40391 h 1754926"/>
                  <a:gd name="connsiteX12" fmla="*/ 17415 w 1894110"/>
                  <a:gd name="connsiteY12" fmla="*/ 3084 h 1754926"/>
                  <a:gd name="connsiteX13" fmla="*/ 13523 w 1894110"/>
                  <a:gd name="connsiteY13" fmla="*/ 0 h 1754926"/>
                  <a:gd name="connsiteX14" fmla="*/ 0 w 1894110"/>
                  <a:gd name="connsiteY14" fmla="*/ 956520 h 175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94110" h="1754926">
                    <a:moveTo>
                      <a:pt x="0" y="956520"/>
                    </a:moveTo>
                    <a:lnTo>
                      <a:pt x="935" y="956747"/>
                    </a:lnTo>
                    <a:lnTo>
                      <a:pt x="87859" y="978813"/>
                    </a:lnTo>
                    <a:lnTo>
                      <a:pt x="699160" y="1134008"/>
                    </a:lnTo>
                    <a:cubicBezTo>
                      <a:pt x="734470" y="1142981"/>
                      <a:pt x="768466" y="1156529"/>
                      <a:pt x="800289" y="1174349"/>
                    </a:cubicBezTo>
                    <a:lnTo>
                      <a:pt x="1827177" y="1749100"/>
                    </a:lnTo>
                    <a:cubicBezTo>
                      <a:pt x="1859935" y="1767425"/>
                      <a:pt x="1899391" y="1739925"/>
                      <a:pt x="1893527" y="1702845"/>
                    </a:cubicBezTo>
                    <a:lnTo>
                      <a:pt x="1878993" y="1610916"/>
                    </a:lnTo>
                    <a:cubicBezTo>
                      <a:pt x="1875252" y="1587333"/>
                      <a:pt x="1869287" y="1564332"/>
                      <a:pt x="1861174" y="1542191"/>
                    </a:cubicBezTo>
                    <a:cubicBezTo>
                      <a:pt x="1838097" y="1479001"/>
                      <a:pt x="1797984" y="1422862"/>
                      <a:pt x="1744702" y="1380348"/>
                    </a:cubicBezTo>
                    <a:lnTo>
                      <a:pt x="90134" y="61092"/>
                    </a:lnTo>
                    <a:lnTo>
                      <a:pt x="64176" y="40391"/>
                    </a:lnTo>
                    <a:lnTo>
                      <a:pt x="17415" y="3084"/>
                    </a:lnTo>
                    <a:lnTo>
                      <a:pt x="13523" y="0"/>
                    </a:lnTo>
                    <a:lnTo>
                      <a:pt x="0" y="95652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71909D96-C66B-4F7A-8973-A555768A3DA6}"/>
                  </a:ext>
                </a:extLst>
              </p:cNvPr>
              <p:cNvSpPr/>
              <p:nvPr/>
            </p:nvSpPr>
            <p:spPr>
              <a:xfrm>
                <a:off x="6292040" y="2591937"/>
                <a:ext cx="86924" cy="975729"/>
              </a:xfrm>
              <a:custGeom>
                <a:avLst/>
                <a:gdLst>
                  <a:gd name="connsiteX0" fmla="*/ 0 w 86924"/>
                  <a:gd name="connsiteY0" fmla="*/ 953664 h 975729"/>
                  <a:gd name="connsiteX1" fmla="*/ 86924 w 86924"/>
                  <a:gd name="connsiteY1" fmla="*/ 975730 h 975729"/>
                  <a:gd name="connsiteX2" fmla="*/ 63241 w 86924"/>
                  <a:gd name="connsiteY2" fmla="*/ 37307 h 975729"/>
                  <a:gd name="connsiteX3" fmla="*/ 16480 w 86924"/>
                  <a:gd name="connsiteY3" fmla="*/ 0 h 975729"/>
                  <a:gd name="connsiteX4" fmla="*/ 0 w 86924"/>
                  <a:gd name="connsiteY4" fmla="*/ 953664 h 97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24" h="975729">
                    <a:moveTo>
                      <a:pt x="0" y="953664"/>
                    </a:moveTo>
                    <a:lnTo>
                      <a:pt x="86924" y="975730"/>
                    </a:lnTo>
                    <a:cubicBezTo>
                      <a:pt x="65490" y="692436"/>
                      <a:pt x="63392" y="183681"/>
                      <a:pt x="63241" y="37307"/>
                    </a:cubicBezTo>
                    <a:lnTo>
                      <a:pt x="16480" y="0"/>
                    </a:lnTo>
                    <a:cubicBezTo>
                      <a:pt x="7280" y="125318"/>
                      <a:pt x="7052" y="757320"/>
                      <a:pt x="0" y="95366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40219393-3744-42FD-9F33-E1255CF35E37}"/>
                  </a:ext>
                </a:extLst>
              </p:cNvPr>
              <p:cNvSpPr/>
              <p:nvPr/>
            </p:nvSpPr>
            <p:spPr>
              <a:xfrm>
                <a:off x="6291130" y="2588878"/>
                <a:ext cx="1894110" cy="1754926"/>
              </a:xfrm>
              <a:custGeom>
                <a:avLst/>
                <a:gdLst>
                  <a:gd name="connsiteX0" fmla="*/ 76232 w 1894110"/>
                  <a:gd name="connsiteY0" fmla="*/ 50021 h 1754926"/>
                  <a:gd name="connsiteX1" fmla="*/ 13523 w 1894110"/>
                  <a:gd name="connsiteY1" fmla="*/ 0 h 1754926"/>
                  <a:gd name="connsiteX2" fmla="*/ 0 w 1894110"/>
                  <a:gd name="connsiteY2" fmla="*/ 956520 h 1754926"/>
                  <a:gd name="connsiteX3" fmla="*/ 699160 w 1894110"/>
                  <a:gd name="connsiteY3" fmla="*/ 1134008 h 1754926"/>
                  <a:gd name="connsiteX4" fmla="*/ 800289 w 1894110"/>
                  <a:gd name="connsiteY4" fmla="*/ 1174349 h 1754926"/>
                  <a:gd name="connsiteX5" fmla="*/ 1827177 w 1894110"/>
                  <a:gd name="connsiteY5" fmla="*/ 1749100 h 1754926"/>
                  <a:gd name="connsiteX6" fmla="*/ 1893527 w 1894110"/>
                  <a:gd name="connsiteY6" fmla="*/ 1702845 h 1754926"/>
                  <a:gd name="connsiteX7" fmla="*/ 1878993 w 1894110"/>
                  <a:gd name="connsiteY7" fmla="*/ 1610916 h 1754926"/>
                  <a:gd name="connsiteX8" fmla="*/ 1861174 w 1894110"/>
                  <a:gd name="connsiteY8" fmla="*/ 1542191 h 1754926"/>
                  <a:gd name="connsiteX9" fmla="*/ 1844264 w 1894110"/>
                  <a:gd name="connsiteY9" fmla="*/ 1689069 h 1754926"/>
                  <a:gd name="connsiteX10" fmla="*/ 819322 w 1894110"/>
                  <a:gd name="connsiteY10" fmla="*/ 1128498 h 1754926"/>
                  <a:gd name="connsiteX11" fmla="*/ 121249 w 1894110"/>
                  <a:gd name="connsiteY11" fmla="*/ 913728 h 1754926"/>
                  <a:gd name="connsiteX12" fmla="*/ 76232 w 1894110"/>
                  <a:gd name="connsiteY12" fmla="*/ 50021 h 175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94110" h="1754926">
                    <a:moveTo>
                      <a:pt x="76232" y="50021"/>
                    </a:moveTo>
                    <a:lnTo>
                      <a:pt x="13523" y="0"/>
                    </a:lnTo>
                    <a:lnTo>
                      <a:pt x="0" y="956520"/>
                    </a:lnTo>
                    <a:lnTo>
                      <a:pt x="699160" y="1134008"/>
                    </a:lnTo>
                    <a:cubicBezTo>
                      <a:pt x="734470" y="1142981"/>
                      <a:pt x="768466" y="1156529"/>
                      <a:pt x="800289" y="1174349"/>
                    </a:cubicBezTo>
                    <a:lnTo>
                      <a:pt x="1827177" y="1749100"/>
                    </a:lnTo>
                    <a:cubicBezTo>
                      <a:pt x="1859935" y="1767425"/>
                      <a:pt x="1899391" y="1739925"/>
                      <a:pt x="1893527" y="1702845"/>
                    </a:cubicBezTo>
                    <a:lnTo>
                      <a:pt x="1878993" y="1610916"/>
                    </a:lnTo>
                    <a:cubicBezTo>
                      <a:pt x="1875252" y="1587333"/>
                      <a:pt x="1869287" y="1564332"/>
                      <a:pt x="1861174" y="1542191"/>
                    </a:cubicBezTo>
                    <a:cubicBezTo>
                      <a:pt x="1861174" y="1542191"/>
                      <a:pt x="1883113" y="1679818"/>
                      <a:pt x="1844264" y="1689069"/>
                    </a:cubicBezTo>
                    <a:cubicBezTo>
                      <a:pt x="1805415" y="1698320"/>
                      <a:pt x="943275" y="1185849"/>
                      <a:pt x="819322" y="1128498"/>
                    </a:cubicBezTo>
                    <a:cubicBezTo>
                      <a:pt x="695368" y="1071147"/>
                      <a:pt x="139751" y="946839"/>
                      <a:pt x="121249" y="913728"/>
                    </a:cubicBezTo>
                    <a:cubicBezTo>
                      <a:pt x="102722" y="880591"/>
                      <a:pt x="76232" y="50021"/>
                      <a:pt x="76232" y="5002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61A38359-C435-4F48-BEC5-14C0F3AE8863}"/>
                  </a:ext>
                </a:extLst>
              </p:cNvPr>
              <p:cNvSpPr/>
              <p:nvPr/>
            </p:nvSpPr>
            <p:spPr>
              <a:xfrm>
                <a:off x="4006938" y="1232720"/>
                <a:ext cx="2527" cy="2527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2527"/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95F96C1B-B3B5-4EFB-8626-C6DADF6CDD1C}"/>
                  </a:ext>
                </a:extLst>
              </p:cNvPr>
              <p:cNvSpPr/>
              <p:nvPr/>
            </p:nvSpPr>
            <p:spPr>
              <a:xfrm>
                <a:off x="6096050" y="1232922"/>
                <a:ext cx="237242" cy="4624953"/>
              </a:xfrm>
              <a:custGeom>
                <a:avLst/>
                <a:gdLst>
                  <a:gd name="connsiteX0" fmla="*/ 0 w 237242"/>
                  <a:gd name="connsiteY0" fmla="*/ 0 h 4624953"/>
                  <a:gd name="connsiteX1" fmla="*/ 0 w 237242"/>
                  <a:gd name="connsiteY1" fmla="*/ 4624953 h 4624953"/>
                  <a:gd name="connsiteX2" fmla="*/ 38217 w 237242"/>
                  <a:gd name="connsiteY2" fmla="*/ 4624953 h 4624953"/>
                  <a:gd name="connsiteX3" fmla="*/ 63544 w 237242"/>
                  <a:gd name="connsiteY3" fmla="*/ 4602660 h 4624953"/>
                  <a:gd name="connsiteX4" fmla="*/ 68169 w 237242"/>
                  <a:gd name="connsiteY4" fmla="*/ 4567071 h 4624953"/>
                  <a:gd name="connsiteX5" fmla="*/ 68195 w 237242"/>
                  <a:gd name="connsiteY5" fmla="*/ 4566970 h 4624953"/>
                  <a:gd name="connsiteX6" fmla="*/ 85382 w 237242"/>
                  <a:gd name="connsiteY6" fmla="*/ 4436849 h 4624953"/>
                  <a:gd name="connsiteX7" fmla="*/ 91853 w 237242"/>
                  <a:gd name="connsiteY7" fmla="*/ 4387511 h 4624953"/>
                  <a:gd name="connsiteX8" fmla="*/ 94911 w 237242"/>
                  <a:gd name="connsiteY8" fmla="*/ 4364054 h 4624953"/>
                  <a:gd name="connsiteX9" fmla="*/ 122538 w 237242"/>
                  <a:gd name="connsiteY9" fmla="*/ 4147767 h 4624953"/>
                  <a:gd name="connsiteX10" fmla="*/ 122563 w 237242"/>
                  <a:gd name="connsiteY10" fmla="*/ 4147692 h 4624953"/>
                  <a:gd name="connsiteX11" fmla="*/ 122589 w 237242"/>
                  <a:gd name="connsiteY11" fmla="*/ 4147666 h 4624953"/>
                  <a:gd name="connsiteX12" fmla="*/ 147460 w 237242"/>
                  <a:gd name="connsiteY12" fmla="*/ 3943537 h 4624953"/>
                  <a:gd name="connsiteX13" fmla="*/ 161286 w 237242"/>
                  <a:gd name="connsiteY13" fmla="*/ 3824917 h 4624953"/>
                  <a:gd name="connsiteX14" fmla="*/ 171498 w 237242"/>
                  <a:gd name="connsiteY14" fmla="*/ 3733974 h 4624953"/>
                  <a:gd name="connsiteX15" fmla="*/ 229658 w 237242"/>
                  <a:gd name="connsiteY15" fmla="*/ 3067496 h 4624953"/>
                  <a:gd name="connsiteX16" fmla="*/ 237013 w 237242"/>
                  <a:gd name="connsiteY16" fmla="*/ 2323143 h 4624953"/>
                  <a:gd name="connsiteX17" fmla="*/ 229001 w 237242"/>
                  <a:gd name="connsiteY17" fmla="*/ 1372285 h 4624953"/>
                  <a:gd name="connsiteX18" fmla="*/ 229001 w 237242"/>
                  <a:gd name="connsiteY18" fmla="*/ 1372260 h 4624953"/>
                  <a:gd name="connsiteX19" fmla="*/ 221645 w 237242"/>
                  <a:gd name="connsiteY19" fmla="*/ 838355 h 4624953"/>
                  <a:gd name="connsiteX20" fmla="*/ 209386 w 237242"/>
                  <a:gd name="connsiteY20" fmla="*/ 425496 h 4624953"/>
                  <a:gd name="connsiteX21" fmla="*/ 208173 w 237242"/>
                  <a:gd name="connsiteY21" fmla="*/ 414375 h 4624953"/>
                  <a:gd name="connsiteX22" fmla="*/ 207870 w 237242"/>
                  <a:gd name="connsiteY22" fmla="*/ 411923 h 4624953"/>
                  <a:gd name="connsiteX23" fmla="*/ 206631 w 237242"/>
                  <a:gd name="connsiteY23" fmla="*/ 402167 h 4624953"/>
                  <a:gd name="connsiteX24" fmla="*/ 206151 w 237242"/>
                  <a:gd name="connsiteY24" fmla="*/ 398729 h 4624953"/>
                  <a:gd name="connsiteX25" fmla="*/ 205671 w 237242"/>
                  <a:gd name="connsiteY25" fmla="*/ 395165 h 4624953"/>
                  <a:gd name="connsiteX26" fmla="*/ 204634 w 237242"/>
                  <a:gd name="connsiteY26" fmla="*/ 388037 h 4624953"/>
                  <a:gd name="connsiteX27" fmla="*/ 200995 w 237242"/>
                  <a:gd name="connsiteY27" fmla="*/ 365870 h 4624953"/>
                  <a:gd name="connsiteX28" fmla="*/ 200338 w 237242"/>
                  <a:gd name="connsiteY28" fmla="*/ 362129 h 4624953"/>
                  <a:gd name="connsiteX29" fmla="*/ 183504 w 237242"/>
                  <a:gd name="connsiteY29" fmla="*/ 285189 h 4624953"/>
                  <a:gd name="connsiteX30" fmla="*/ 181330 w 237242"/>
                  <a:gd name="connsiteY30" fmla="*/ 276949 h 4624953"/>
                  <a:gd name="connsiteX31" fmla="*/ 172888 w 237242"/>
                  <a:gd name="connsiteY31" fmla="*/ 247073 h 4624953"/>
                  <a:gd name="connsiteX32" fmla="*/ 171599 w 237242"/>
                  <a:gd name="connsiteY32" fmla="*/ 242801 h 4624953"/>
                  <a:gd name="connsiteX33" fmla="*/ 167125 w 237242"/>
                  <a:gd name="connsiteY33" fmla="*/ 228445 h 4624953"/>
                  <a:gd name="connsiteX34" fmla="*/ 162044 w 237242"/>
                  <a:gd name="connsiteY34" fmla="*/ 213077 h 4624953"/>
                  <a:gd name="connsiteX35" fmla="*/ 153223 w 237242"/>
                  <a:gd name="connsiteY35" fmla="*/ 188433 h 4624953"/>
                  <a:gd name="connsiteX36" fmla="*/ 152187 w 237242"/>
                  <a:gd name="connsiteY36" fmla="*/ 185678 h 4624953"/>
                  <a:gd name="connsiteX37" fmla="*/ 151479 w 237242"/>
                  <a:gd name="connsiteY37" fmla="*/ 183858 h 4624953"/>
                  <a:gd name="connsiteX38" fmla="*/ 148269 w 237242"/>
                  <a:gd name="connsiteY38" fmla="*/ 175668 h 4624953"/>
                  <a:gd name="connsiteX39" fmla="*/ 140585 w 237242"/>
                  <a:gd name="connsiteY39" fmla="*/ 157065 h 4624953"/>
                  <a:gd name="connsiteX40" fmla="*/ 138917 w 237242"/>
                  <a:gd name="connsiteY40" fmla="*/ 153248 h 4624953"/>
                  <a:gd name="connsiteX41" fmla="*/ 130020 w 237242"/>
                  <a:gd name="connsiteY41" fmla="*/ 133735 h 4624953"/>
                  <a:gd name="connsiteX42" fmla="*/ 128579 w 237242"/>
                  <a:gd name="connsiteY42" fmla="*/ 130829 h 4624953"/>
                  <a:gd name="connsiteX43" fmla="*/ 126784 w 237242"/>
                  <a:gd name="connsiteY43" fmla="*/ 127164 h 4624953"/>
                  <a:gd name="connsiteX44" fmla="*/ 124990 w 237242"/>
                  <a:gd name="connsiteY44" fmla="*/ 123574 h 4624953"/>
                  <a:gd name="connsiteX45" fmla="*/ 120870 w 237242"/>
                  <a:gd name="connsiteY45" fmla="*/ 115562 h 4624953"/>
                  <a:gd name="connsiteX46" fmla="*/ 117938 w 237242"/>
                  <a:gd name="connsiteY46" fmla="*/ 110052 h 4624953"/>
                  <a:gd name="connsiteX47" fmla="*/ 109925 w 237242"/>
                  <a:gd name="connsiteY47" fmla="*/ 95922 h 4624953"/>
                  <a:gd name="connsiteX48" fmla="*/ 105982 w 237242"/>
                  <a:gd name="connsiteY48" fmla="*/ 89376 h 4624953"/>
                  <a:gd name="connsiteX49" fmla="*/ 89477 w 237242"/>
                  <a:gd name="connsiteY49" fmla="*/ 64934 h 4624953"/>
                  <a:gd name="connsiteX50" fmla="*/ 87480 w 237242"/>
                  <a:gd name="connsiteY50" fmla="*/ 62280 h 4624953"/>
                  <a:gd name="connsiteX51" fmla="*/ 84953 w 237242"/>
                  <a:gd name="connsiteY51" fmla="*/ 58994 h 4624953"/>
                  <a:gd name="connsiteX52" fmla="*/ 83006 w 237242"/>
                  <a:gd name="connsiteY52" fmla="*/ 56542 h 4624953"/>
                  <a:gd name="connsiteX53" fmla="*/ 80833 w 237242"/>
                  <a:gd name="connsiteY53" fmla="*/ 53863 h 4624953"/>
                  <a:gd name="connsiteX54" fmla="*/ 78861 w 237242"/>
                  <a:gd name="connsiteY54" fmla="*/ 51513 h 4624953"/>
                  <a:gd name="connsiteX55" fmla="*/ 76005 w 237242"/>
                  <a:gd name="connsiteY55" fmla="*/ 48201 h 4624953"/>
                  <a:gd name="connsiteX56" fmla="*/ 74134 w 237242"/>
                  <a:gd name="connsiteY56" fmla="*/ 46103 h 4624953"/>
                  <a:gd name="connsiteX57" fmla="*/ 71885 w 237242"/>
                  <a:gd name="connsiteY57" fmla="*/ 43626 h 4624953"/>
                  <a:gd name="connsiteX58" fmla="*/ 69585 w 237242"/>
                  <a:gd name="connsiteY58" fmla="*/ 41200 h 4624953"/>
                  <a:gd name="connsiteX59" fmla="*/ 67285 w 237242"/>
                  <a:gd name="connsiteY59" fmla="*/ 38849 h 4624953"/>
                  <a:gd name="connsiteX60" fmla="*/ 64985 w 237242"/>
                  <a:gd name="connsiteY60" fmla="*/ 36549 h 4624953"/>
                  <a:gd name="connsiteX61" fmla="*/ 62634 w 237242"/>
                  <a:gd name="connsiteY61" fmla="*/ 34300 h 4624953"/>
                  <a:gd name="connsiteX62" fmla="*/ 60283 w 237242"/>
                  <a:gd name="connsiteY62" fmla="*/ 32126 h 4624953"/>
                  <a:gd name="connsiteX63" fmla="*/ 57907 w 237242"/>
                  <a:gd name="connsiteY63" fmla="*/ 30003 h 4624953"/>
                  <a:gd name="connsiteX64" fmla="*/ 55531 w 237242"/>
                  <a:gd name="connsiteY64" fmla="*/ 27930 h 4624953"/>
                  <a:gd name="connsiteX65" fmla="*/ 53130 w 237242"/>
                  <a:gd name="connsiteY65" fmla="*/ 25933 h 4624953"/>
                  <a:gd name="connsiteX66" fmla="*/ 40745 w 237242"/>
                  <a:gd name="connsiteY66" fmla="*/ 16783 h 4624953"/>
                  <a:gd name="connsiteX67" fmla="*/ 36170 w 237242"/>
                  <a:gd name="connsiteY67" fmla="*/ 13927 h 4624953"/>
                  <a:gd name="connsiteX68" fmla="*/ 33314 w 237242"/>
                  <a:gd name="connsiteY68" fmla="*/ 12259 h 4624953"/>
                  <a:gd name="connsiteX69" fmla="*/ 30963 w 237242"/>
                  <a:gd name="connsiteY69" fmla="*/ 10995 h 4624953"/>
                  <a:gd name="connsiteX70" fmla="*/ 30255 w 237242"/>
                  <a:gd name="connsiteY70" fmla="*/ 10616 h 4624953"/>
                  <a:gd name="connsiteX71" fmla="*/ 25579 w 237242"/>
                  <a:gd name="connsiteY71" fmla="*/ 8316 h 4624953"/>
                  <a:gd name="connsiteX72" fmla="*/ 23709 w 237242"/>
                  <a:gd name="connsiteY72" fmla="*/ 7456 h 4624953"/>
                  <a:gd name="connsiteX73" fmla="*/ 22268 w 237242"/>
                  <a:gd name="connsiteY73" fmla="*/ 6825 h 4624953"/>
                  <a:gd name="connsiteX74" fmla="*/ 18957 w 237242"/>
                  <a:gd name="connsiteY74" fmla="*/ 5485 h 4624953"/>
                  <a:gd name="connsiteX75" fmla="*/ 17238 w 237242"/>
                  <a:gd name="connsiteY75" fmla="*/ 4828 h 4624953"/>
                  <a:gd name="connsiteX76" fmla="*/ 15595 w 237242"/>
                  <a:gd name="connsiteY76" fmla="*/ 4221 h 4624953"/>
                  <a:gd name="connsiteX77" fmla="*/ 14761 w 237242"/>
                  <a:gd name="connsiteY77" fmla="*/ 3943 h 4624953"/>
                  <a:gd name="connsiteX78" fmla="*/ 12967 w 237242"/>
                  <a:gd name="connsiteY78" fmla="*/ 3336 h 4624953"/>
                  <a:gd name="connsiteX79" fmla="*/ 12461 w 237242"/>
                  <a:gd name="connsiteY79" fmla="*/ 3185 h 4624953"/>
                  <a:gd name="connsiteX80" fmla="*/ 12436 w 237242"/>
                  <a:gd name="connsiteY80" fmla="*/ 3160 h 4624953"/>
                  <a:gd name="connsiteX81" fmla="*/ 12082 w 237242"/>
                  <a:gd name="connsiteY81" fmla="*/ 3058 h 4624953"/>
                  <a:gd name="connsiteX82" fmla="*/ 10136 w 237242"/>
                  <a:gd name="connsiteY82" fmla="*/ 2477 h 4624953"/>
                  <a:gd name="connsiteX83" fmla="*/ 7482 w 237242"/>
                  <a:gd name="connsiteY83" fmla="*/ 1769 h 4624953"/>
                  <a:gd name="connsiteX84" fmla="*/ 5763 w 237242"/>
                  <a:gd name="connsiteY84" fmla="*/ 1340 h 4624953"/>
                  <a:gd name="connsiteX85" fmla="*/ 5131 w 237242"/>
                  <a:gd name="connsiteY85" fmla="*/ 1188 h 4624953"/>
                  <a:gd name="connsiteX86" fmla="*/ 2831 w 237242"/>
                  <a:gd name="connsiteY86" fmla="*/ 682 h 4624953"/>
                  <a:gd name="connsiteX87" fmla="*/ 0 w 237242"/>
                  <a:gd name="connsiteY87" fmla="*/ 0 h 462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37242" h="4624953">
                    <a:moveTo>
                      <a:pt x="0" y="0"/>
                    </a:moveTo>
                    <a:lnTo>
                      <a:pt x="0" y="4624953"/>
                    </a:lnTo>
                    <a:lnTo>
                      <a:pt x="38217" y="4624953"/>
                    </a:lnTo>
                    <a:cubicBezTo>
                      <a:pt x="51083" y="4624953"/>
                      <a:pt x="61926" y="4615399"/>
                      <a:pt x="63544" y="4602660"/>
                    </a:cubicBezTo>
                    <a:cubicBezTo>
                      <a:pt x="64757" y="4593182"/>
                      <a:pt x="66299" y="4581251"/>
                      <a:pt x="68169" y="4567071"/>
                    </a:cubicBezTo>
                    <a:cubicBezTo>
                      <a:pt x="68195" y="4567046"/>
                      <a:pt x="68195" y="4566996"/>
                      <a:pt x="68195" y="4566970"/>
                    </a:cubicBezTo>
                    <a:cubicBezTo>
                      <a:pt x="72466" y="4534490"/>
                      <a:pt x="78356" y="4490232"/>
                      <a:pt x="85382" y="4436849"/>
                    </a:cubicBezTo>
                    <a:cubicBezTo>
                      <a:pt x="87455" y="4421178"/>
                      <a:pt x="89603" y="4404698"/>
                      <a:pt x="91853" y="4387511"/>
                    </a:cubicBezTo>
                    <a:cubicBezTo>
                      <a:pt x="92839" y="4379827"/>
                      <a:pt x="93875" y="4372016"/>
                      <a:pt x="94911" y="4364054"/>
                    </a:cubicBezTo>
                    <a:cubicBezTo>
                      <a:pt x="103278" y="4299879"/>
                      <a:pt x="112706" y="4226755"/>
                      <a:pt x="122538" y="4147767"/>
                    </a:cubicBezTo>
                    <a:cubicBezTo>
                      <a:pt x="122563" y="4147742"/>
                      <a:pt x="122563" y="4147717"/>
                      <a:pt x="122563" y="4147692"/>
                    </a:cubicBezTo>
                    <a:cubicBezTo>
                      <a:pt x="122589" y="4147666"/>
                      <a:pt x="122589" y="4147666"/>
                      <a:pt x="122589" y="4147666"/>
                    </a:cubicBezTo>
                    <a:cubicBezTo>
                      <a:pt x="130677" y="4082985"/>
                      <a:pt x="139068" y="4014361"/>
                      <a:pt x="147460" y="3943537"/>
                    </a:cubicBezTo>
                    <a:cubicBezTo>
                      <a:pt x="152086" y="3904587"/>
                      <a:pt x="156711" y="3864929"/>
                      <a:pt x="161286" y="3824917"/>
                    </a:cubicBezTo>
                    <a:cubicBezTo>
                      <a:pt x="164724" y="3794763"/>
                      <a:pt x="168136" y="3764406"/>
                      <a:pt x="171498" y="3733974"/>
                    </a:cubicBezTo>
                    <a:cubicBezTo>
                      <a:pt x="197456" y="3498831"/>
                      <a:pt x="220280" y="3258002"/>
                      <a:pt x="229658" y="3067496"/>
                    </a:cubicBezTo>
                    <a:cubicBezTo>
                      <a:pt x="236128" y="2936289"/>
                      <a:pt x="237948" y="2655346"/>
                      <a:pt x="237013" y="2323143"/>
                    </a:cubicBezTo>
                    <a:cubicBezTo>
                      <a:pt x="236154" y="2023774"/>
                      <a:pt x="233045" y="1682776"/>
                      <a:pt x="229001" y="1372285"/>
                    </a:cubicBezTo>
                    <a:lnTo>
                      <a:pt x="229001" y="1372260"/>
                    </a:lnTo>
                    <a:cubicBezTo>
                      <a:pt x="226448" y="1176093"/>
                      <a:pt x="224148" y="992058"/>
                      <a:pt x="221645" y="838355"/>
                    </a:cubicBezTo>
                    <a:cubicBezTo>
                      <a:pt x="218258" y="629120"/>
                      <a:pt x="214517" y="476175"/>
                      <a:pt x="209386" y="425496"/>
                    </a:cubicBezTo>
                    <a:cubicBezTo>
                      <a:pt x="209007" y="421857"/>
                      <a:pt x="208628" y="418166"/>
                      <a:pt x="208173" y="414375"/>
                    </a:cubicBezTo>
                    <a:cubicBezTo>
                      <a:pt x="208097" y="413566"/>
                      <a:pt x="207971" y="412757"/>
                      <a:pt x="207870" y="411923"/>
                    </a:cubicBezTo>
                    <a:cubicBezTo>
                      <a:pt x="207491" y="408713"/>
                      <a:pt x="207061" y="405478"/>
                      <a:pt x="206631" y="402167"/>
                    </a:cubicBezTo>
                    <a:cubicBezTo>
                      <a:pt x="206480" y="401029"/>
                      <a:pt x="206328" y="399892"/>
                      <a:pt x="206151" y="398729"/>
                    </a:cubicBezTo>
                    <a:cubicBezTo>
                      <a:pt x="205999" y="397541"/>
                      <a:pt x="205823" y="396353"/>
                      <a:pt x="205671" y="395165"/>
                    </a:cubicBezTo>
                    <a:cubicBezTo>
                      <a:pt x="205342" y="392814"/>
                      <a:pt x="204988" y="390438"/>
                      <a:pt x="204634" y="388037"/>
                    </a:cubicBezTo>
                    <a:cubicBezTo>
                      <a:pt x="203522" y="380834"/>
                      <a:pt x="202334" y="373428"/>
                      <a:pt x="200995" y="365870"/>
                    </a:cubicBezTo>
                    <a:cubicBezTo>
                      <a:pt x="200793" y="364632"/>
                      <a:pt x="200565" y="363393"/>
                      <a:pt x="200338" y="362129"/>
                    </a:cubicBezTo>
                    <a:cubicBezTo>
                      <a:pt x="195940" y="337637"/>
                      <a:pt x="190328" y="311628"/>
                      <a:pt x="183504" y="285189"/>
                    </a:cubicBezTo>
                    <a:cubicBezTo>
                      <a:pt x="182796" y="282434"/>
                      <a:pt x="182063" y="279679"/>
                      <a:pt x="181330" y="276949"/>
                    </a:cubicBezTo>
                    <a:cubicBezTo>
                      <a:pt x="178701" y="267016"/>
                      <a:pt x="175870" y="257032"/>
                      <a:pt x="172888" y="247073"/>
                    </a:cubicBezTo>
                    <a:cubicBezTo>
                      <a:pt x="172458" y="245658"/>
                      <a:pt x="172029" y="244217"/>
                      <a:pt x="171599" y="242801"/>
                    </a:cubicBezTo>
                    <a:cubicBezTo>
                      <a:pt x="170158" y="238024"/>
                      <a:pt x="168667" y="233222"/>
                      <a:pt x="167125" y="228445"/>
                    </a:cubicBezTo>
                    <a:cubicBezTo>
                      <a:pt x="165482" y="223314"/>
                      <a:pt x="163789" y="218157"/>
                      <a:pt x="162044" y="213077"/>
                    </a:cubicBezTo>
                    <a:cubicBezTo>
                      <a:pt x="159214" y="204786"/>
                      <a:pt x="156281" y="196572"/>
                      <a:pt x="153223" y="188433"/>
                    </a:cubicBezTo>
                    <a:cubicBezTo>
                      <a:pt x="152895" y="187497"/>
                      <a:pt x="152541" y="186587"/>
                      <a:pt x="152187" y="185678"/>
                    </a:cubicBezTo>
                    <a:cubicBezTo>
                      <a:pt x="151934" y="185071"/>
                      <a:pt x="151706" y="184464"/>
                      <a:pt x="151479" y="183858"/>
                    </a:cubicBezTo>
                    <a:cubicBezTo>
                      <a:pt x="150443" y="181128"/>
                      <a:pt x="149356" y="178398"/>
                      <a:pt x="148269" y="175668"/>
                    </a:cubicBezTo>
                    <a:cubicBezTo>
                      <a:pt x="145792" y="169375"/>
                      <a:pt x="143214" y="163182"/>
                      <a:pt x="140585" y="157065"/>
                    </a:cubicBezTo>
                    <a:cubicBezTo>
                      <a:pt x="140054" y="155801"/>
                      <a:pt x="139473" y="154512"/>
                      <a:pt x="138917" y="153248"/>
                    </a:cubicBezTo>
                    <a:cubicBezTo>
                      <a:pt x="136035" y="146626"/>
                      <a:pt x="133053" y="140130"/>
                      <a:pt x="130020" y="133735"/>
                    </a:cubicBezTo>
                    <a:cubicBezTo>
                      <a:pt x="129540" y="132750"/>
                      <a:pt x="129059" y="131789"/>
                      <a:pt x="128579" y="130829"/>
                    </a:cubicBezTo>
                    <a:cubicBezTo>
                      <a:pt x="127998" y="129615"/>
                      <a:pt x="127391" y="128377"/>
                      <a:pt x="126784" y="127164"/>
                    </a:cubicBezTo>
                    <a:cubicBezTo>
                      <a:pt x="126203" y="125950"/>
                      <a:pt x="125596" y="124762"/>
                      <a:pt x="124990" y="123574"/>
                    </a:cubicBezTo>
                    <a:cubicBezTo>
                      <a:pt x="123625" y="120870"/>
                      <a:pt x="122235" y="118191"/>
                      <a:pt x="120870" y="115562"/>
                    </a:cubicBezTo>
                    <a:cubicBezTo>
                      <a:pt x="119884" y="113717"/>
                      <a:pt x="118924" y="111872"/>
                      <a:pt x="117938" y="110052"/>
                    </a:cubicBezTo>
                    <a:cubicBezTo>
                      <a:pt x="115309" y="105224"/>
                      <a:pt x="112630" y="100497"/>
                      <a:pt x="109925" y="95922"/>
                    </a:cubicBezTo>
                    <a:cubicBezTo>
                      <a:pt x="108611" y="93723"/>
                      <a:pt x="107297" y="91524"/>
                      <a:pt x="105982" y="89376"/>
                    </a:cubicBezTo>
                    <a:cubicBezTo>
                      <a:pt x="100674" y="80757"/>
                      <a:pt x="95189" y="72593"/>
                      <a:pt x="89477" y="64934"/>
                    </a:cubicBezTo>
                    <a:cubicBezTo>
                      <a:pt x="88820" y="64049"/>
                      <a:pt x="88163" y="63139"/>
                      <a:pt x="87480" y="62280"/>
                    </a:cubicBezTo>
                    <a:cubicBezTo>
                      <a:pt x="86646" y="61168"/>
                      <a:pt x="85812" y="60081"/>
                      <a:pt x="84953" y="58994"/>
                    </a:cubicBezTo>
                    <a:cubicBezTo>
                      <a:pt x="84295" y="58160"/>
                      <a:pt x="83664" y="57351"/>
                      <a:pt x="83006" y="56542"/>
                    </a:cubicBezTo>
                    <a:cubicBezTo>
                      <a:pt x="82273" y="55632"/>
                      <a:pt x="81566" y="54723"/>
                      <a:pt x="80833" y="53863"/>
                    </a:cubicBezTo>
                    <a:cubicBezTo>
                      <a:pt x="80175" y="53054"/>
                      <a:pt x="79518" y="52271"/>
                      <a:pt x="78861" y="51513"/>
                    </a:cubicBezTo>
                    <a:cubicBezTo>
                      <a:pt x="77926" y="50400"/>
                      <a:pt x="76965" y="49288"/>
                      <a:pt x="76005" y="48201"/>
                    </a:cubicBezTo>
                    <a:cubicBezTo>
                      <a:pt x="75373" y="47494"/>
                      <a:pt x="74766" y="46811"/>
                      <a:pt x="74134" y="46103"/>
                    </a:cubicBezTo>
                    <a:cubicBezTo>
                      <a:pt x="73376" y="45269"/>
                      <a:pt x="72643" y="44435"/>
                      <a:pt x="71885" y="43626"/>
                    </a:cubicBezTo>
                    <a:cubicBezTo>
                      <a:pt x="71127" y="42792"/>
                      <a:pt x="70368" y="42009"/>
                      <a:pt x="69585" y="41200"/>
                    </a:cubicBezTo>
                    <a:cubicBezTo>
                      <a:pt x="68827" y="40416"/>
                      <a:pt x="68068" y="39608"/>
                      <a:pt x="67285" y="38849"/>
                    </a:cubicBezTo>
                    <a:cubicBezTo>
                      <a:pt x="66526" y="38066"/>
                      <a:pt x="65743" y="37282"/>
                      <a:pt x="64985" y="36549"/>
                    </a:cubicBezTo>
                    <a:cubicBezTo>
                      <a:pt x="64201" y="35791"/>
                      <a:pt x="63417" y="35033"/>
                      <a:pt x="62634" y="34300"/>
                    </a:cubicBezTo>
                    <a:cubicBezTo>
                      <a:pt x="61876" y="33541"/>
                      <a:pt x="61067" y="32834"/>
                      <a:pt x="60283" y="32126"/>
                    </a:cubicBezTo>
                    <a:cubicBezTo>
                      <a:pt x="59500" y="31393"/>
                      <a:pt x="58716" y="30685"/>
                      <a:pt x="57907" y="30003"/>
                    </a:cubicBezTo>
                    <a:cubicBezTo>
                      <a:pt x="57124" y="29295"/>
                      <a:pt x="56340" y="28612"/>
                      <a:pt x="55531" y="27930"/>
                    </a:cubicBezTo>
                    <a:cubicBezTo>
                      <a:pt x="54748" y="27248"/>
                      <a:pt x="53939" y="26590"/>
                      <a:pt x="53130" y="25933"/>
                    </a:cubicBezTo>
                    <a:cubicBezTo>
                      <a:pt x="49086" y="22597"/>
                      <a:pt x="44941" y="19564"/>
                      <a:pt x="40745" y="16783"/>
                    </a:cubicBezTo>
                    <a:cubicBezTo>
                      <a:pt x="39228" y="15798"/>
                      <a:pt x="37712" y="14837"/>
                      <a:pt x="36170" y="13927"/>
                    </a:cubicBezTo>
                    <a:cubicBezTo>
                      <a:pt x="35235" y="13346"/>
                      <a:pt x="34274" y="12790"/>
                      <a:pt x="33314" y="12259"/>
                    </a:cubicBezTo>
                    <a:cubicBezTo>
                      <a:pt x="32556" y="11829"/>
                      <a:pt x="31747" y="11399"/>
                      <a:pt x="30963" y="10995"/>
                    </a:cubicBezTo>
                    <a:cubicBezTo>
                      <a:pt x="30736" y="10843"/>
                      <a:pt x="30483" y="10742"/>
                      <a:pt x="30255" y="10616"/>
                    </a:cubicBezTo>
                    <a:cubicBezTo>
                      <a:pt x="28714" y="9807"/>
                      <a:pt x="27172" y="9049"/>
                      <a:pt x="25579" y="8316"/>
                    </a:cubicBezTo>
                    <a:cubicBezTo>
                      <a:pt x="24973" y="8012"/>
                      <a:pt x="24341" y="7734"/>
                      <a:pt x="23709" y="7456"/>
                    </a:cubicBezTo>
                    <a:cubicBezTo>
                      <a:pt x="23229" y="7229"/>
                      <a:pt x="22774" y="7027"/>
                      <a:pt x="22268" y="6825"/>
                    </a:cubicBezTo>
                    <a:cubicBezTo>
                      <a:pt x="21156" y="6344"/>
                      <a:pt x="20069" y="5889"/>
                      <a:pt x="18957" y="5485"/>
                    </a:cubicBezTo>
                    <a:cubicBezTo>
                      <a:pt x="18376" y="5232"/>
                      <a:pt x="17794" y="5030"/>
                      <a:pt x="17238" y="4828"/>
                    </a:cubicBezTo>
                    <a:cubicBezTo>
                      <a:pt x="16682" y="4626"/>
                      <a:pt x="16126" y="4423"/>
                      <a:pt x="15595" y="4221"/>
                    </a:cubicBezTo>
                    <a:cubicBezTo>
                      <a:pt x="15317" y="4120"/>
                      <a:pt x="15039" y="4019"/>
                      <a:pt x="14761" y="3943"/>
                    </a:cubicBezTo>
                    <a:cubicBezTo>
                      <a:pt x="14155" y="3741"/>
                      <a:pt x="13548" y="3539"/>
                      <a:pt x="12967" y="3336"/>
                    </a:cubicBezTo>
                    <a:cubicBezTo>
                      <a:pt x="12790" y="3261"/>
                      <a:pt x="12638" y="3210"/>
                      <a:pt x="12461" y="3185"/>
                    </a:cubicBezTo>
                    <a:cubicBezTo>
                      <a:pt x="12436" y="3185"/>
                      <a:pt x="12436" y="3160"/>
                      <a:pt x="12436" y="3160"/>
                    </a:cubicBezTo>
                    <a:cubicBezTo>
                      <a:pt x="12309" y="3109"/>
                      <a:pt x="12208" y="3084"/>
                      <a:pt x="12082" y="3058"/>
                    </a:cubicBezTo>
                    <a:cubicBezTo>
                      <a:pt x="11425" y="2856"/>
                      <a:pt x="10768" y="2654"/>
                      <a:pt x="10136" y="2477"/>
                    </a:cubicBezTo>
                    <a:cubicBezTo>
                      <a:pt x="9251" y="2224"/>
                      <a:pt x="8366" y="1972"/>
                      <a:pt x="7482" y="1769"/>
                    </a:cubicBezTo>
                    <a:cubicBezTo>
                      <a:pt x="6926" y="1618"/>
                      <a:pt x="6344" y="1466"/>
                      <a:pt x="5763" y="1340"/>
                    </a:cubicBezTo>
                    <a:cubicBezTo>
                      <a:pt x="5561" y="1289"/>
                      <a:pt x="5333" y="1239"/>
                      <a:pt x="5131" y="1188"/>
                    </a:cubicBezTo>
                    <a:cubicBezTo>
                      <a:pt x="4373" y="986"/>
                      <a:pt x="3589" y="834"/>
                      <a:pt x="2831" y="682"/>
                    </a:cubicBezTo>
                    <a:cubicBezTo>
                      <a:pt x="1921" y="329"/>
                      <a:pt x="961" y="15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C1E12113-F522-4E6A-B13C-065ACBF94E6B}"/>
                  </a:ext>
                </a:extLst>
              </p:cNvPr>
              <p:cNvSpPr/>
              <p:nvPr/>
            </p:nvSpPr>
            <p:spPr>
              <a:xfrm>
                <a:off x="6096050" y="1232922"/>
                <a:ext cx="237192" cy="4039990"/>
              </a:xfrm>
              <a:custGeom>
                <a:avLst/>
                <a:gdLst>
                  <a:gd name="connsiteX0" fmla="*/ 0 w 237192"/>
                  <a:gd name="connsiteY0" fmla="*/ 0 h 4039990"/>
                  <a:gd name="connsiteX1" fmla="*/ 0 w 237192"/>
                  <a:gd name="connsiteY1" fmla="*/ 0 h 4039990"/>
                  <a:gd name="connsiteX2" fmla="*/ 19639 w 237192"/>
                  <a:gd name="connsiteY2" fmla="*/ 13447 h 4039990"/>
                  <a:gd name="connsiteX3" fmla="*/ 19715 w 237192"/>
                  <a:gd name="connsiteY3" fmla="*/ 13523 h 4039990"/>
                  <a:gd name="connsiteX4" fmla="*/ 51159 w 237192"/>
                  <a:gd name="connsiteY4" fmla="*/ 54773 h 4039990"/>
                  <a:gd name="connsiteX5" fmla="*/ 158228 w 237192"/>
                  <a:gd name="connsiteY5" fmla="*/ 657353 h 4039990"/>
                  <a:gd name="connsiteX6" fmla="*/ 156433 w 237192"/>
                  <a:gd name="connsiteY6" fmla="*/ 3396565 h 4039990"/>
                  <a:gd name="connsiteX7" fmla="*/ 147283 w 237192"/>
                  <a:gd name="connsiteY7" fmla="*/ 3732634 h 4039990"/>
                  <a:gd name="connsiteX8" fmla="*/ 143087 w 237192"/>
                  <a:gd name="connsiteY8" fmla="*/ 3809777 h 4039990"/>
                  <a:gd name="connsiteX9" fmla="*/ 118620 w 237192"/>
                  <a:gd name="connsiteY9" fmla="*/ 4039991 h 4039990"/>
                  <a:gd name="connsiteX10" fmla="*/ 147410 w 237192"/>
                  <a:gd name="connsiteY10" fmla="*/ 3943512 h 4039990"/>
                  <a:gd name="connsiteX11" fmla="*/ 161236 w 237192"/>
                  <a:gd name="connsiteY11" fmla="*/ 3824892 h 4039990"/>
                  <a:gd name="connsiteX12" fmla="*/ 171447 w 237192"/>
                  <a:gd name="connsiteY12" fmla="*/ 3733949 h 4039990"/>
                  <a:gd name="connsiteX13" fmla="*/ 229607 w 237192"/>
                  <a:gd name="connsiteY13" fmla="*/ 3067471 h 4039990"/>
                  <a:gd name="connsiteX14" fmla="*/ 236963 w 237192"/>
                  <a:gd name="connsiteY14" fmla="*/ 2323118 h 4039990"/>
                  <a:gd name="connsiteX15" fmla="*/ 228950 w 237192"/>
                  <a:gd name="connsiteY15" fmla="*/ 1372260 h 4039990"/>
                  <a:gd name="connsiteX16" fmla="*/ 228950 w 237192"/>
                  <a:gd name="connsiteY16" fmla="*/ 1372234 h 4039990"/>
                  <a:gd name="connsiteX17" fmla="*/ 221595 w 237192"/>
                  <a:gd name="connsiteY17" fmla="*/ 838329 h 4039990"/>
                  <a:gd name="connsiteX18" fmla="*/ 209336 w 237192"/>
                  <a:gd name="connsiteY18" fmla="*/ 425471 h 4039990"/>
                  <a:gd name="connsiteX19" fmla="*/ 208123 w 237192"/>
                  <a:gd name="connsiteY19" fmla="*/ 414350 h 4039990"/>
                  <a:gd name="connsiteX20" fmla="*/ 207819 w 237192"/>
                  <a:gd name="connsiteY20" fmla="*/ 411898 h 4039990"/>
                  <a:gd name="connsiteX21" fmla="*/ 206581 w 237192"/>
                  <a:gd name="connsiteY21" fmla="*/ 402141 h 4039990"/>
                  <a:gd name="connsiteX22" fmla="*/ 206101 w 237192"/>
                  <a:gd name="connsiteY22" fmla="*/ 398704 h 4039990"/>
                  <a:gd name="connsiteX23" fmla="*/ 205620 w 237192"/>
                  <a:gd name="connsiteY23" fmla="*/ 395140 h 4039990"/>
                  <a:gd name="connsiteX24" fmla="*/ 204584 w 237192"/>
                  <a:gd name="connsiteY24" fmla="*/ 388012 h 4039990"/>
                  <a:gd name="connsiteX25" fmla="*/ 200944 w 237192"/>
                  <a:gd name="connsiteY25" fmla="*/ 365845 h 4039990"/>
                  <a:gd name="connsiteX26" fmla="*/ 200287 w 237192"/>
                  <a:gd name="connsiteY26" fmla="*/ 362104 h 4039990"/>
                  <a:gd name="connsiteX27" fmla="*/ 183453 w 237192"/>
                  <a:gd name="connsiteY27" fmla="*/ 285164 h 4039990"/>
                  <a:gd name="connsiteX28" fmla="*/ 181279 w 237192"/>
                  <a:gd name="connsiteY28" fmla="*/ 276924 h 4039990"/>
                  <a:gd name="connsiteX29" fmla="*/ 172837 w 237192"/>
                  <a:gd name="connsiteY29" fmla="*/ 247048 h 4039990"/>
                  <a:gd name="connsiteX30" fmla="*/ 171548 w 237192"/>
                  <a:gd name="connsiteY30" fmla="*/ 242776 h 4039990"/>
                  <a:gd name="connsiteX31" fmla="*/ 167074 w 237192"/>
                  <a:gd name="connsiteY31" fmla="*/ 228419 h 4039990"/>
                  <a:gd name="connsiteX32" fmla="*/ 161994 w 237192"/>
                  <a:gd name="connsiteY32" fmla="*/ 213051 h 4039990"/>
                  <a:gd name="connsiteX33" fmla="*/ 153173 w 237192"/>
                  <a:gd name="connsiteY33" fmla="*/ 188407 h 4039990"/>
                  <a:gd name="connsiteX34" fmla="*/ 152136 w 237192"/>
                  <a:gd name="connsiteY34" fmla="*/ 185652 h 4039990"/>
                  <a:gd name="connsiteX35" fmla="*/ 151428 w 237192"/>
                  <a:gd name="connsiteY35" fmla="*/ 183832 h 4039990"/>
                  <a:gd name="connsiteX36" fmla="*/ 148218 w 237192"/>
                  <a:gd name="connsiteY36" fmla="*/ 175643 h 4039990"/>
                  <a:gd name="connsiteX37" fmla="*/ 140535 w 237192"/>
                  <a:gd name="connsiteY37" fmla="*/ 157040 h 4039990"/>
                  <a:gd name="connsiteX38" fmla="*/ 138866 w 237192"/>
                  <a:gd name="connsiteY38" fmla="*/ 153223 h 4039990"/>
                  <a:gd name="connsiteX39" fmla="*/ 129969 w 237192"/>
                  <a:gd name="connsiteY39" fmla="*/ 133710 h 4039990"/>
                  <a:gd name="connsiteX40" fmla="*/ 128528 w 237192"/>
                  <a:gd name="connsiteY40" fmla="*/ 130803 h 4039990"/>
                  <a:gd name="connsiteX41" fmla="*/ 126734 w 237192"/>
                  <a:gd name="connsiteY41" fmla="*/ 127138 h 4039990"/>
                  <a:gd name="connsiteX42" fmla="*/ 124939 w 237192"/>
                  <a:gd name="connsiteY42" fmla="*/ 123549 h 4039990"/>
                  <a:gd name="connsiteX43" fmla="*/ 120819 w 237192"/>
                  <a:gd name="connsiteY43" fmla="*/ 115537 h 4039990"/>
                  <a:gd name="connsiteX44" fmla="*/ 117887 w 237192"/>
                  <a:gd name="connsiteY44" fmla="*/ 110026 h 4039990"/>
                  <a:gd name="connsiteX45" fmla="*/ 109875 w 237192"/>
                  <a:gd name="connsiteY45" fmla="*/ 95897 h 4039990"/>
                  <a:gd name="connsiteX46" fmla="*/ 105932 w 237192"/>
                  <a:gd name="connsiteY46" fmla="*/ 89351 h 4039990"/>
                  <a:gd name="connsiteX47" fmla="*/ 89427 w 237192"/>
                  <a:gd name="connsiteY47" fmla="*/ 64909 h 4039990"/>
                  <a:gd name="connsiteX48" fmla="*/ 87430 w 237192"/>
                  <a:gd name="connsiteY48" fmla="*/ 62255 h 4039990"/>
                  <a:gd name="connsiteX49" fmla="*/ 84902 w 237192"/>
                  <a:gd name="connsiteY49" fmla="*/ 58969 h 4039990"/>
                  <a:gd name="connsiteX50" fmla="*/ 82956 w 237192"/>
                  <a:gd name="connsiteY50" fmla="*/ 56517 h 4039990"/>
                  <a:gd name="connsiteX51" fmla="*/ 80782 w 237192"/>
                  <a:gd name="connsiteY51" fmla="*/ 53838 h 4039990"/>
                  <a:gd name="connsiteX52" fmla="*/ 78811 w 237192"/>
                  <a:gd name="connsiteY52" fmla="*/ 51487 h 4039990"/>
                  <a:gd name="connsiteX53" fmla="*/ 75954 w 237192"/>
                  <a:gd name="connsiteY53" fmla="*/ 48176 h 4039990"/>
                  <a:gd name="connsiteX54" fmla="*/ 74084 w 237192"/>
                  <a:gd name="connsiteY54" fmla="*/ 46078 h 4039990"/>
                  <a:gd name="connsiteX55" fmla="*/ 71834 w 237192"/>
                  <a:gd name="connsiteY55" fmla="*/ 43601 h 4039990"/>
                  <a:gd name="connsiteX56" fmla="*/ 69534 w 237192"/>
                  <a:gd name="connsiteY56" fmla="*/ 41175 h 4039990"/>
                  <a:gd name="connsiteX57" fmla="*/ 67234 w 237192"/>
                  <a:gd name="connsiteY57" fmla="*/ 38824 h 4039990"/>
                  <a:gd name="connsiteX58" fmla="*/ 64934 w 237192"/>
                  <a:gd name="connsiteY58" fmla="*/ 36524 h 4039990"/>
                  <a:gd name="connsiteX59" fmla="*/ 62583 w 237192"/>
                  <a:gd name="connsiteY59" fmla="*/ 34274 h 4039990"/>
                  <a:gd name="connsiteX60" fmla="*/ 60233 w 237192"/>
                  <a:gd name="connsiteY60" fmla="*/ 32101 h 4039990"/>
                  <a:gd name="connsiteX61" fmla="*/ 57857 w 237192"/>
                  <a:gd name="connsiteY61" fmla="*/ 29977 h 4039990"/>
                  <a:gd name="connsiteX62" fmla="*/ 55481 w 237192"/>
                  <a:gd name="connsiteY62" fmla="*/ 27905 h 4039990"/>
                  <a:gd name="connsiteX63" fmla="*/ 53080 w 237192"/>
                  <a:gd name="connsiteY63" fmla="*/ 25908 h 4039990"/>
                  <a:gd name="connsiteX64" fmla="*/ 40694 w 237192"/>
                  <a:gd name="connsiteY64" fmla="*/ 16758 h 4039990"/>
                  <a:gd name="connsiteX65" fmla="*/ 36119 w 237192"/>
                  <a:gd name="connsiteY65" fmla="*/ 13902 h 4039990"/>
                  <a:gd name="connsiteX66" fmla="*/ 33263 w 237192"/>
                  <a:gd name="connsiteY66" fmla="*/ 12234 h 4039990"/>
                  <a:gd name="connsiteX67" fmla="*/ 30913 w 237192"/>
                  <a:gd name="connsiteY67" fmla="*/ 10970 h 4039990"/>
                  <a:gd name="connsiteX68" fmla="*/ 30205 w 237192"/>
                  <a:gd name="connsiteY68" fmla="*/ 10591 h 4039990"/>
                  <a:gd name="connsiteX69" fmla="*/ 25529 w 237192"/>
                  <a:gd name="connsiteY69" fmla="*/ 8291 h 4039990"/>
                  <a:gd name="connsiteX70" fmla="*/ 23658 w 237192"/>
                  <a:gd name="connsiteY70" fmla="*/ 7431 h 4039990"/>
                  <a:gd name="connsiteX71" fmla="*/ 22218 w 237192"/>
                  <a:gd name="connsiteY71" fmla="*/ 6799 h 4039990"/>
                  <a:gd name="connsiteX72" fmla="*/ 18906 w 237192"/>
                  <a:gd name="connsiteY72" fmla="*/ 5460 h 4039990"/>
                  <a:gd name="connsiteX73" fmla="*/ 17188 w 237192"/>
                  <a:gd name="connsiteY73" fmla="*/ 4802 h 4039990"/>
                  <a:gd name="connsiteX74" fmla="*/ 15545 w 237192"/>
                  <a:gd name="connsiteY74" fmla="*/ 4196 h 4039990"/>
                  <a:gd name="connsiteX75" fmla="*/ 14711 w 237192"/>
                  <a:gd name="connsiteY75" fmla="*/ 3918 h 4039990"/>
                  <a:gd name="connsiteX76" fmla="*/ 12916 w 237192"/>
                  <a:gd name="connsiteY76" fmla="*/ 3311 h 4039990"/>
                  <a:gd name="connsiteX77" fmla="*/ 12410 w 237192"/>
                  <a:gd name="connsiteY77" fmla="*/ 3160 h 4039990"/>
                  <a:gd name="connsiteX78" fmla="*/ 12385 w 237192"/>
                  <a:gd name="connsiteY78" fmla="*/ 3134 h 4039990"/>
                  <a:gd name="connsiteX79" fmla="*/ 12031 w 237192"/>
                  <a:gd name="connsiteY79" fmla="*/ 3033 h 4039990"/>
                  <a:gd name="connsiteX80" fmla="*/ 10085 w 237192"/>
                  <a:gd name="connsiteY80" fmla="*/ 2452 h 4039990"/>
                  <a:gd name="connsiteX81" fmla="*/ 7431 w 237192"/>
                  <a:gd name="connsiteY81" fmla="*/ 1744 h 4039990"/>
                  <a:gd name="connsiteX82" fmla="*/ 5712 w 237192"/>
                  <a:gd name="connsiteY82" fmla="*/ 1314 h 4039990"/>
                  <a:gd name="connsiteX83" fmla="*/ 5081 w 237192"/>
                  <a:gd name="connsiteY83" fmla="*/ 1163 h 4039990"/>
                  <a:gd name="connsiteX84" fmla="*/ 2780 w 237192"/>
                  <a:gd name="connsiteY84" fmla="*/ 657 h 4039990"/>
                  <a:gd name="connsiteX85" fmla="*/ 0 w 237192"/>
                  <a:gd name="connsiteY85" fmla="*/ 0 h 4039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237192" h="403999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31" y="152"/>
                      <a:pt x="8063" y="2578"/>
                      <a:pt x="19639" y="13447"/>
                    </a:cubicBezTo>
                    <a:lnTo>
                      <a:pt x="19715" y="13523"/>
                    </a:lnTo>
                    <a:cubicBezTo>
                      <a:pt x="28360" y="21687"/>
                      <a:pt x="39279" y="34552"/>
                      <a:pt x="51159" y="54773"/>
                    </a:cubicBezTo>
                    <a:cubicBezTo>
                      <a:pt x="93167" y="126178"/>
                      <a:pt x="147460" y="289006"/>
                      <a:pt x="158228" y="657353"/>
                    </a:cubicBezTo>
                    <a:cubicBezTo>
                      <a:pt x="176250" y="1274492"/>
                      <a:pt x="162398" y="2875424"/>
                      <a:pt x="156433" y="3396565"/>
                    </a:cubicBezTo>
                    <a:cubicBezTo>
                      <a:pt x="154866" y="3535001"/>
                      <a:pt x="151428" y="3645306"/>
                      <a:pt x="147283" y="3732634"/>
                    </a:cubicBezTo>
                    <a:cubicBezTo>
                      <a:pt x="145944" y="3760640"/>
                      <a:pt x="144528" y="3786296"/>
                      <a:pt x="143087" y="3809777"/>
                    </a:cubicBezTo>
                    <a:cubicBezTo>
                      <a:pt x="132219" y="3985546"/>
                      <a:pt x="119050" y="4038297"/>
                      <a:pt x="118620" y="4039991"/>
                    </a:cubicBezTo>
                    <a:cubicBezTo>
                      <a:pt x="119050" y="4038651"/>
                      <a:pt x="129919" y="4005186"/>
                      <a:pt x="147410" y="3943512"/>
                    </a:cubicBezTo>
                    <a:cubicBezTo>
                      <a:pt x="152035" y="3904562"/>
                      <a:pt x="156661" y="3864904"/>
                      <a:pt x="161236" y="3824892"/>
                    </a:cubicBezTo>
                    <a:cubicBezTo>
                      <a:pt x="164673" y="3794738"/>
                      <a:pt x="168085" y="3764381"/>
                      <a:pt x="171447" y="3733949"/>
                    </a:cubicBezTo>
                    <a:cubicBezTo>
                      <a:pt x="197406" y="3498806"/>
                      <a:pt x="220230" y="3257976"/>
                      <a:pt x="229607" y="3067471"/>
                    </a:cubicBezTo>
                    <a:cubicBezTo>
                      <a:pt x="236078" y="2936263"/>
                      <a:pt x="237898" y="2655320"/>
                      <a:pt x="236963" y="2323118"/>
                    </a:cubicBezTo>
                    <a:cubicBezTo>
                      <a:pt x="236103" y="2023749"/>
                      <a:pt x="232994" y="1682750"/>
                      <a:pt x="228950" y="1372260"/>
                    </a:cubicBezTo>
                    <a:lnTo>
                      <a:pt x="228950" y="1372234"/>
                    </a:lnTo>
                    <a:cubicBezTo>
                      <a:pt x="226397" y="1176067"/>
                      <a:pt x="224097" y="992033"/>
                      <a:pt x="221595" y="838329"/>
                    </a:cubicBezTo>
                    <a:cubicBezTo>
                      <a:pt x="218208" y="629095"/>
                      <a:pt x="214467" y="476149"/>
                      <a:pt x="209336" y="425471"/>
                    </a:cubicBezTo>
                    <a:cubicBezTo>
                      <a:pt x="208957" y="421831"/>
                      <a:pt x="208578" y="418141"/>
                      <a:pt x="208123" y="414350"/>
                    </a:cubicBezTo>
                    <a:cubicBezTo>
                      <a:pt x="208047" y="413541"/>
                      <a:pt x="207920" y="412732"/>
                      <a:pt x="207819" y="411898"/>
                    </a:cubicBezTo>
                    <a:cubicBezTo>
                      <a:pt x="207440" y="408688"/>
                      <a:pt x="207010" y="405452"/>
                      <a:pt x="206581" y="402141"/>
                    </a:cubicBezTo>
                    <a:cubicBezTo>
                      <a:pt x="206429" y="401004"/>
                      <a:pt x="206277" y="399866"/>
                      <a:pt x="206101" y="398704"/>
                    </a:cubicBezTo>
                    <a:cubicBezTo>
                      <a:pt x="205949" y="397516"/>
                      <a:pt x="205772" y="396328"/>
                      <a:pt x="205620" y="395140"/>
                    </a:cubicBezTo>
                    <a:cubicBezTo>
                      <a:pt x="205292" y="392789"/>
                      <a:pt x="204938" y="390413"/>
                      <a:pt x="204584" y="388012"/>
                    </a:cubicBezTo>
                    <a:cubicBezTo>
                      <a:pt x="203472" y="380808"/>
                      <a:pt x="202284" y="373402"/>
                      <a:pt x="200944" y="365845"/>
                    </a:cubicBezTo>
                    <a:cubicBezTo>
                      <a:pt x="200742" y="364606"/>
                      <a:pt x="200514" y="363368"/>
                      <a:pt x="200287" y="362104"/>
                    </a:cubicBezTo>
                    <a:cubicBezTo>
                      <a:pt x="195889" y="337612"/>
                      <a:pt x="190278" y="311603"/>
                      <a:pt x="183453" y="285164"/>
                    </a:cubicBezTo>
                    <a:cubicBezTo>
                      <a:pt x="182746" y="282409"/>
                      <a:pt x="182013" y="279654"/>
                      <a:pt x="181279" y="276924"/>
                    </a:cubicBezTo>
                    <a:cubicBezTo>
                      <a:pt x="178651" y="266990"/>
                      <a:pt x="175820" y="257006"/>
                      <a:pt x="172837" y="247048"/>
                    </a:cubicBezTo>
                    <a:cubicBezTo>
                      <a:pt x="172408" y="245632"/>
                      <a:pt x="171978" y="244192"/>
                      <a:pt x="171548" y="242776"/>
                    </a:cubicBezTo>
                    <a:cubicBezTo>
                      <a:pt x="170108" y="237999"/>
                      <a:pt x="168616" y="233196"/>
                      <a:pt x="167074" y="228419"/>
                    </a:cubicBezTo>
                    <a:cubicBezTo>
                      <a:pt x="165406" y="223288"/>
                      <a:pt x="163713" y="218132"/>
                      <a:pt x="161994" y="213051"/>
                    </a:cubicBezTo>
                    <a:cubicBezTo>
                      <a:pt x="159163" y="204761"/>
                      <a:pt x="156231" y="196546"/>
                      <a:pt x="153173" y="188407"/>
                    </a:cubicBezTo>
                    <a:cubicBezTo>
                      <a:pt x="152844" y="187472"/>
                      <a:pt x="152490" y="186562"/>
                      <a:pt x="152136" y="185652"/>
                    </a:cubicBezTo>
                    <a:cubicBezTo>
                      <a:pt x="151883" y="185046"/>
                      <a:pt x="151656" y="184439"/>
                      <a:pt x="151428" y="183832"/>
                    </a:cubicBezTo>
                    <a:cubicBezTo>
                      <a:pt x="150392" y="181077"/>
                      <a:pt x="149305" y="178348"/>
                      <a:pt x="148218" y="175643"/>
                    </a:cubicBezTo>
                    <a:cubicBezTo>
                      <a:pt x="145741" y="169349"/>
                      <a:pt x="143163" y="163157"/>
                      <a:pt x="140535" y="157040"/>
                    </a:cubicBezTo>
                    <a:cubicBezTo>
                      <a:pt x="140004" y="155776"/>
                      <a:pt x="139422" y="154487"/>
                      <a:pt x="138866" y="153223"/>
                    </a:cubicBezTo>
                    <a:cubicBezTo>
                      <a:pt x="135985" y="146601"/>
                      <a:pt x="133002" y="140105"/>
                      <a:pt x="129969" y="133710"/>
                    </a:cubicBezTo>
                    <a:cubicBezTo>
                      <a:pt x="129489" y="132724"/>
                      <a:pt x="129009" y="131764"/>
                      <a:pt x="128528" y="130803"/>
                    </a:cubicBezTo>
                    <a:cubicBezTo>
                      <a:pt x="127947" y="129590"/>
                      <a:pt x="127341" y="128352"/>
                      <a:pt x="126734" y="127138"/>
                    </a:cubicBezTo>
                    <a:cubicBezTo>
                      <a:pt x="126152" y="125925"/>
                      <a:pt x="125546" y="124737"/>
                      <a:pt x="124939" y="123549"/>
                    </a:cubicBezTo>
                    <a:cubicBezTo>
                      <a:pt x="123574" y="120845"/>
                      <a:pt x="122184" y="118165"/>
                      <a:pt x="120819" y="115537"/>
                    </a:cubicBezTo>
                    <a:cubicBezTo>
                      <a:pt x="119833" y="113691"/>
                      <a:pt x="118873" y="111846"/>
                      <a:pt x="117887" y="110026"/>
                    </a:cubicBezTo>
                    <a:cubicBezTo>
                      <a:pt x="115259" y="105199"/>
                      <a:pt x="112579" y="100472"/>
                      <a:pt x="109875" y="95897"/>
                    </a:cubicBezTo>
                    <a:cubicBezTo>
                      <a:pt x="108586" y="93698"/>
                      <a:pt x="107246" y="91499"/>
                      <a:pt x="105932" y="89351"/>
                    </a:cubicBezTo>
                    <a:cubicBezTo>
                      <a:pt x="100624" y="80732"/>
                      <a:pt x="95139" y="72567"/>
                      <a:pt x="89427" y="64909"/>
                    </a:cubicBezTo>
                    <a:cubicBezTo>
                      <a:pt x="88769" y="64024"/>
                      <a:pt x="88112" y="63114"/>
                      <a:pt x="87430" y="62255"/>
                    </a:cubicBezTo>
                    <a:cubicBezTo>
                      <a:pt x="86596" y="61143"/>
                      <a:pt x="85761" y="60056"/>
                      <a:pt x="84902" y="58969"/>
                    </a:cubicBezTo>
                    <a:cubicBezTo>
                      <a:pt x="84245" y="58135"/>
                      <a:pt x="83613" y="57326"/>
                      <a:pt x="82956" y="56517"/>
                    </a:cubicBezTo>
                    <a:cubicBezTo>
                      <a:pt x="82223" y="55607"/>
                      <a:pt x="81515" y="54697"/>
                      <a:pt x="80782" y="53838"/>
                    </a:cubicBezTo>
                    <a:cubicBezTo>
                      <a:pt x="80125" y="53029"/>
                      <a:pt x="79468" y="52246"/>
                      <a:pt x="78811" y="51487"/>
                    </a:cubicBezTo>
                    <a:cubicBezTo>
                      <a:pt x="77875" y="50375"/>
                      <a:pt x="76915" y="49263"/>
                      <a:pt x="75954" y="48176"/>
                    </a:cubicBezTo>
                    <a:cubicBezTo>
                      <a:pt x="75322" y="47468"/>
                      <a:pt x="74716" y="46786"/>
                      <a:pt x="74084" y="46078"/>
                    </a:cubicBezTo>
                    <a:cubicBezTo>
                      <a:pt x="73326" y="45244"/>
                      <a:pt x="72593" y="44410"/>
                      <a:pt x="71834" y="43601"/>
                    </a:cubicBezTo>
                    <a:cubicBezTo>
                      <a:pt x="71076" y="42767"/>
                      <a:pt x="70318" y="41983"/>
                      <a:pt x="69534" y="41175"/>
                    </a:cubicBezTo>
                    <a:cubicBezTo>
                      <a:pt x="68776" y="40391"/>
                      <a:pt x="68018" y="39582"/>
                      <a:pt x="67234" y="38824"/>
                    </a:cubicBezTo>
                    <a:cubicBezTo>
                      <a:pt x="66476" y="38040"/>
                      <a:pt x="65692" y="37257"/>
                      <a:pt x="64934" y="36524"/>
                    </a:cubicBezTo>
                    <a:cubicBezTo>
                      <a:pt x="64151" y="35766"/>
                      <a:pt x="63367" y="35007"/>
                      <a:pt x="62583" y="34274"/>
                    </a:cubicBezTo>
                    <a:cubicBezTo>
                      <a:pt x="61825" y="33516"/>
                      <a:pt x="61016" y="32808"/>
                      <a:pt x="60233" y="32101"/>
                    </a:cubicBezTo>
                    <a:cubicBezTo>
                      <a:pt x="59449" y="31368"/>
                      <a:pt x="58666" y="30660"/>
                      <a:pt x="57857" y="29977"/>
                    </a:cubicBezTo>
                    <a:cubicBezTo>
                      <a:pt x="57073" y="29270"/>
                      <a:pt x="56290" y="28587"/>
                      <a:pt x="55481" y="27905"/>
                    </a:cubicBezTo>
                    <a:cubicBezTo>
                      <a:pt x="54697" y="27222"/>
                      <a:pt x="53888" y="26565"/>
                      <a:pt x="53080" y="25908"/>
                    </a:cubicBezTo>
                    <a:cubicBezTo>
                      <a:pt x="49035" y="22571"/>
                      <a:pt x="44890" y="19538"/>
                      <a:pt x="40694" y="16758"/>
                    </a:cubicBezTo>
                    <a:cubicBezTo>
                      <a:pt x="39178" y="15772"/>
                      <a:pt x="37661" y="14812"/>
                      <a:pt x="36119" y="13902"/>
                    </a:cubicBezTo>
                    <a:cubicBezTo>
                      <a:pt x="35184" y="13320"/>
                      <a:pt x="34224" y="12764"/>
                      <a:pt x="33263" y="12234"/>
                    </a:cubicBezTo>
                    <a:cubicBezTo>
                      <a:pt x="32505" y="11804"/>
                      <a:pt x="31696" y="11374"/>
                      <a:pt x="30913" y="10970"/>
                    </a:cubicBezTo>
                    <a:cubicBezTo>
                      <a:pt x="30685" y="10818"/>
                      <a:pt x="30432" y="10717"/>
                      <a:pt x="30205" y="10591"/>
                    </a:cubicBezTo>
                    <a:cubicBezTo>
                      <a:pt x="28663" y="9757"/>
                      <a:pt x="27121" y="8998"/>
                      <a:pt x="25529" y="8291"/>
                    </a:cubicBezTo>
                    <a:cubicBezTo>
                      <a:pt x="24922" y="7987"/>
                      <a:pt x="24290" y="7709"/>
                      <a:pt x="23658" y="7431"/>
                    </a:cubicBezTo>
                    <a:cubicBezTo>
                      <a:pt x="23178" y="7204"/>
                      <a:pt x="22723" y="7001"/>
                      <a:pt x="22218" y="6799"/>
                    </a:cubicBezTo>
                    <a:cubicBezTo>
                      <a:pt x="21105" y="6319"/>
                      <a:pt x="20019" y="5864"/>
                      <a:pt x="18906" y="5460"/>
                    </a:cubicBezTo>
                    <a:cubicBezTo>
                      <a:pt x="18325" y="5207"/>
                      <a:pt x="17744" y="5005"/>
                      <a:pt x="17188" y="4802"/>
                    </a:cubicBezTo>
                    <a:cubicBezTo>
                      <a:pt x="16632" y="4600"/>
                      <a:pt x="16076" y="4398"/>
                      <a:pt x="15545" y="4196"/>
                    </a:cubicBezTo>
                    <a:cubicBezTo>
                      <a:pt x="15267" y="4095"/>
                      <a:pt x="14989" y="3994"/>
                      <a:pt x="14711" y="3918"/>
                    </a:cubicBezTo>
                    <a:cubicBezTo>
                      <a:pt x="14104" y="3716"/>
                      <a:pt x="13497" y="3513"/>
                      <a:pt x="12916" y="3311"/>
                    </a:cubicBezTo>
                    <a:cubicBezTo>
                      <a:pt x="12739" y="3235"/>
                      <a:pt x="12587" y="3185"/>
                      <a:pt x="12410" y="3160"/>
                    </a:cubicBezTo>
                    <a:cubicBezTo>
                      <a:pt x="12385" y="3160"/>
                      <a:pt x="12385" y="3134"/>
                      <a:pt x="12385" y="3134"/>
                    </a:cubicBezTo>
                    <a:cubicBezTo>
                      <a:pt x="12259" y="3084"/>
                      <a:pt x="12158" y="3058"/>
                      <a:pt x="12031" y="3033"/>
                    </a:cubicBezTo>
                    <a:cubicBezTo>
                      <a:pt x="11374" y="2831"/>
                      <a:pt x="10717" y="2629"/>
                      <a:pt x="10085" y="2452"/>
                    </a:cubicBezTo>
                    <a:cubicBezTo>
                      <a:pt x="9200" y="2199"/>
                      <a:pt x="8316" y="1946"/>
                      <a:pt x="7431" y="1744"/>
                    </a:cubicBezTo>
                    <a:cubicBezTo>
                      <a:pt x="6875" y="1592"/>
                      <a:pt x="6294" y="1441"/>
                      <a:pt x="5712" y="1314"/>
                    </a:cubicBezTo>
                    <a:cubicBezTo>
                      <a:pt x="5510" y="1264"/>
                      <a:pt x="5283" y="1213"/>
                      <a:pt x="5081" y="1163"/>
                    </a:cubicBezTo>
                    <a:cubicBezTo>
                      <a:pt x="4322" y="960"/>
                      <a:pt x="3539" y="809"/>
                      <a:pt x="2780" y="657"/>
                    </a:cubicBezTo>
                    <a:cubicBezTo>
                      <a:pt x="1921" y="329"/>
                      <a:pt x="961" y="15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923221C4-6D7C-41C7-82C5-11E05583EB9D}"/>
                  </a:ext>
                </a:extLst>
              </p:cNvPr>
              <p:cNvSpPr/>
              <p:nvPr/>
            </p:nvSpPr>
            <p:spPr>
              <a:xfrm>
                <a:off x="7465049" y="3236778"/>
                <a:ext cx="212191" cy="37737"/>
              </a:xfrm>
              <a:custGeom>
                <a:avLst/>
                <a:gdLst>
                  <a:gd name="connsiteX0" fmla="*/ 0 w 212191"/>
                  <a:gd name="connsiteY0" fmla="*/ 30963 h 37737"/>
                  <a:gd name="connsiteX1" fmla="*/ 0 w 212191"/>
                  <a:gd name="connsiteY1" fmla="*/ 37737 h 37737"/>
                  <a:gd name="connsiteX2" fmla="*/ 212192 w 212191"/>
                  <a:gd name="connsiteY2" fmla="*/ 37737 h 37737"/>
                  <a:gd name="connsiteX3" fmla="*/ 212192 w 212191"/>
                  <a:gd name="connsiteY3" fmla="*/ 30963 h 37737"/>
                  <a:gd name="connsiteX4" fmla="*/ 181229 w 212191"/>
                  <a:gd name="connsiteY4" fmla="*/ 0 h 37737"/>
                  <a:gd name="connsiteX5" fmla="*/ 30963 w 212191"/>
                  <a:gd name="connsiteY5" fmla="*/ 0 h 37737"/>
                  <a:gd name="connsiteX6" fmla="*/ 0 w 212191"/>
                  <a:gd name="connsiteY6" fmla="*/ 30963 h 3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191" h="37737">
                    <a:moveTo>
                      <a:pt x="0" y="30963"/>
                    </a:moveTo>
                    <a:lnTo>
                      <a:pt x="0" y="37737"/>
                    </a:lnTo>
                    <a:lnTo>
                      <a:pt x="212192" y="37737"/>
                    </a:lnTo>
                    <a:lnTo>
                      <a:pt x="212192" y="30963"/>
                    </a:lnTo>
                    <a:cubicBezTo>
                      <a:pt x="212192" y="13877"/>
                      <a:pt x="198341" y="0"/>
                      <a:pt x="181229" y="0"/>
                    </a:cubicBezTo>
                    <a:lnTo>
                      <a:pt x="30963" y="0"/>
                    </a:lnTo>
                    <a:cubicBezTo>
                      <a:pt x="13877" y="0"/>
                      <a:pt x="0" y="13877"/>
                      <a:pt x="0" y="3096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F7ECB4BC-6951-4589-9A62-0EE2F57C410F}"/>
                  </a:ext>
                </a:extLst>
              </p:cNvPr>
              <p:cNvSpPr/>
              <p:nvPr/>
            </p:nvSpPr>
            <p:spPr>
              <a:xfrm>
                <a:off x="6809061" y="2708257"/>
                <a:ext cx="212192" cy="35967"/>
              </a:xfrm>
              <a:custGeom>
                <a:avLst/>
                <a:gdLst>
                  <a:gd name="connsiteX0" fmla="*/ 0 w 212192"/>
                  <a:gd name="connsiteY0" fmla="*/ 30963 h 35967"/>
                  <a:gd name="connsiteX1" fmla="*/ 0 w 212192"/>
                  <a:gd name="connsiteY1" fmla="*/ 35968 h 35967"/>
                  <a:gd name="connsiteX2" fmla="*/ 212192 w 212192"/>
                  <a:gd name="connsiteY2" fmla="*/ 35968 h 35967"/>
                  <a:gd name="connsiteX3" fmla="*/ 212192 w 212192"/>
                  <a:gd name="connsiteY3" fmla="*/ 30963 h 35967"/>
                  <a:gd name="connsiteX4" fmla="*/ 181229 w 212192"/>
                  <a:gd name="connsiteY4" fmla="*/ 0 h 35967"/>
                  <a:gd name="connsiteX5" fmla="*/ 30963 w 212192"/>
                  <a:gd name="connsiteY5" fmla="*/ 0 h 35967"/>
                  <a:gd name="connsiteX6" fmla="*/ 0 w 212192"/>
                  <a:gd name="connsiteY6" fmla="*/ 30963 h 3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192" h="35967">
                    <a:moveTo>
                      <a:pt x="0" y="30963"/>
                    </a:moveTo>
                    <a:lnTo>
                      <a:pt x="0" y="35968"/>
                    </a:lnTo>
                    <a:lnTo>
                      <a:pt x="212192" y="35968"/>
                    </a:lnTo>
                    <a:lnTo>
                      <a:pt x="212192" y="30963"/>
                    </a:lnTo>
                    <a:cubicBezTo>
                      <a:pt x="212192" y="13851"/>
                      <a:pt x="198315" y="0"/>
                      <a:pt x="181229" y="0"/>
                    </a:cubicBezTo>
                    <a:lnTo>
                      <a:pt x="30963" y="0"/>
                    </a:lnTo>
                    <a:cubicBezTo>
                      <a:pt x="13851" y="-25"/>
                      <a:pt x="0" y="13851"/>
                      <a:pt x="0" y="3096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C9E26638-6389-41C5-8262-97D0253A971A}"/>
                  </a:ext>
                </a:extLst>
              </p:cNvPr>
              <p:cNvSpPr/>
              <p:nvPr/>
            </p:nvSpPr>
            <p:spPr>
              <a:xfrm>
                <a:off x="7477940" y="3285308"/>
                <a:ext cx="180647" cy="23279"/>
              </a:xfrm>
              <a:custGeom>
                <a:avLst/>
                <a:gdLst>
                  <a:gd name="connsiteX0" fmla="*/ 5814 w 180647"/>
                  <a:gd name="connsiteY0" fmla="*/ 23279 h 23279"/>
                  <a:gd name="connsiteX1" fmla="*/ 174834 w 180647"/>
                  <a:gd name="connsiteY1" fmla="*/ 23279 h 23279"/>
                  <a:gd name="connsiteX2" fmla="*/ 180648 w 180647"/>
                  <a:gd name="connsiteY2" fmla="*/ 17466 h 23279"/>
                  <a:gd name="connsiteX3" fmla="*/ 180648 w 180647"/>
                  <a:gd name="connsiteY3" fmla="*/ 5813 h 23279"/>
                  <a:gd name="connsiteX4" fmla="*/ 174834 w 180647"/>
                  <a:gd name="connsiteY4" fmla="*/ 0 h 23279"/>
                  <a:gd name="connsiteX5" fmla="*/ 5814 w 180647"/>
                  <a:gd name="connsiteY5" fmla="*/ 0 h 23279"/>
                  <a:gd name="connsiteX6" fmla="*/ 0 w 180647"/>
                  <a:gd name="connsiteY6" fmla="*/ 5813 h 23279"/>
                  <a:gd name="connsiteX7" fmla="*/ 0 w 180647"/>
                  <a:gd name="connsiteY7" fmla="*/ 17466 h 23279"/>
                  <a:gd name="connsiteX8" fmla="*/ 5814 w 180647"/>
                  <a:gd name="connsiteY8" fmla="*/ 23279 h 2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647" h="23279">
                    <a:moveTo>
                      <a:pt x="5814" y="23279"/>
                    </a:moveTo>
                    <a:lnTo>
                      <a:pt x="174834" y="23279"/>
                    </a:lnTo>
                    <a:cubicBezTo>
                      <a:pt x="178044" y="23279"/>
                      <a:pt x="180648" y="20676"/>
                      <a:pt x="180648" y="17466"/>
                    </a:cubicBezTo>
                    <a:lnTo>
                      <a:pt x="180648" y="5813"/>
                    </a:lnTo>
                    <a:cubicBezTo>
                      <a:pt x="180648" y="2603"/>
                      <a:pt x="178044" y="0"/>
                      <a:pt x="174834" y="0"/>
                    </a:cubicBezTo>
                    <a:lnTo>
                      <a:pt x="5814" y="0"/>
                    </a:lnTo>
                    <a:cubicBezTo>
                      <a:pt x="2604" y="0"/>
                      <a:pt x="0" y="2603"/>
                      <a:pt x="0" y="5813"/>
                    </a:cubicBezTo>
                    <a:lnTo>
                      <a:pt x="0" y="17466"/>
                    </a:lnTo>
                    <a:cubicBezTo>
                      <a:pt x="0" y="20676"/>
                      <a:pt x="2604" y="23279"/>
                      <a:pt x="5814" y="232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1B9867B8-1A71-4F69-83EF-5C65CCD0434D}"/>
                  </a:ext>
                </a:extLst>
              </p:cNvPr>
              <p:cNvSpPr/>
              <p:nvPr/>
            </p:nvSpPr>
            <p:spPr>
              <a:xfrm>
                <a:off x="6824833" y="2753097"/>
                <a:ext cx="180647" cy="23279"/>
              </a:xfrm>
              <a:custGeom>
                <a:avLst/>
                <a:gdLst>
                  <a:gd name="connsiteX0" fmla="*/ 5814 w 180647"/>
                  <a:gd name="connsiteY0" fmla="*/ 23279 h 23279"/>
                  <a:gd name="connsiteX1" fmla="*/ 174834 w 180647"/>
                  <a:gd name="connsiteY1" fmla="*/ 23279 h 23279"/>
                  <a:gd name="connsiteX2" fmla="*/ 180648 w 180647"/>
                  <a:gd name="connsiteY2" fmla="*/ 17466 h 23279"/>
                  <a:gd name="connsiteX3" fmla="*/ 180648 w 180647"/>
                  <a:gd name="connsiteY3" fmla="*/ 5813 h 23279"/>
                  <a:gd name="connsiteX4" fmla="*/ 174834 w 180647"/>
                  <a:gd name="connsiteY4" fmla="*/ 0 h 23279"/>
                  <a:gd name="connsiteX5" fmla="*/ 5814 w 180647"/>
                  <a:gd name="connsiteY5" fmla="*/ 0 h 23279"/>
                  <a:gd name="connsiteX6" fmla="*/ 0 w 180647"/>
                  <a:gd name="connsiteY6" fmla="*/ 5813 h 23279"/>
                  <a:gd name="connsiteX7" fmla="*/ 0 w 180647"/>
                  <a:gd name="connsiteY7" fmla="*/ 17466 h 23279"/>
                  <a:gd name="connsiteX8" fmla="*/ 5814 w 180647"/>
                  <a:gd name="connsiteY8" fmla="*/ 23279 h 2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647" h="23279">
                    <a:moveTo>
                      <a:pt x="5814" y="23279"/>
                    </a:moveTo>
                    <a:lnTo>
                      <a:pt x="174834" y="23279"/>
                    </a:lnTo>
                    <a:cubicBezTo>
                      <a:pt x="178044" y="23279"/>
                      <a:pt x="180648" y="20676"/>
                      <a:pt x="180648" y="17466"/>
                    </a:cubicBezTo>
                    <a:lnTo>
                      <a:pt x="180648" y="5813"/>
                    </a:lnTo>
                    <a:cubicBezTo>
                      <a:pt x="180648" y="2603"/>
                      <a:pt x="178044" y="0"/>
                      <a:pt x="174834" y="0"/>
                    </a:cubicBezTo>
                    <a:lnTo>
                      <a:pt x="5814" y="0"/>
                    </a:lnTo>
                    <a:cubicBezTo>
                      <a:pt x="2604" y="0"/>
                      <a:pt x="0" y="2603"/>
                      <a:pt x="0" y="5813"/>
                    </a:cubicBezTo>
                    <a:lnTo>
                      <a:pt x="0" y="17466"/>
                    </a:lnTo>
                    <a:cubicBezTo>
                      <a:pt x="25" y="20676"/>
                      <a:pt x="2604" y="23279"/>
                      <a:pt x="5814" y="232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AB3034A3-52D7-4176-B217-37DFC8CED92F}"/>
                  </a:ext>
                </a:extLst>
              </p:cNvPr>
              <p:cNvSpPr/>
              <p:nvPr/>
            </p:nvSpPr>
            <p:spPr>
              <a:xfrm>
                <a:off x="6096050" y="1232720"/>
                <a:ext cx="144158" cy="641631"/>
              </a:xfrm>
              <a:custGeom>
                <a:avLst/>
                <a:gdLst>
                  <a:gd name="connsiteX0" fmla="*/ 0 w 144158"/>
                  <a:gd name="connsiteY0" fmla="*/ 202 h 641631"/>
                  <a:gd name="connsiteX1" fmla="*/ 0 w 144158"/>
                  <a:gd name="connsiteY1" fmla="*/ 302554 h 641631"/>
                  <a:gd name="connsiteX2" fmla="*/ 63013 w 144158"/>
                  <a:gd name="connsiteY2" fmla="*/ 320828 h 641631"/>
                  <a:gd name="connsiteX3" fmla="*/ 144048 w 144158"/>
                  <a:gd name="connsiteY3" fmla="*/ 641631 h 641631"/>
                  <a:gd name="connsiteX4" fmla="*/ 101458 w 144158"/>
                  <a:gd name="connsiteY4" fmla="*/ 231023 h 641631"/>
                  <a:gd name="connsiteX5" fmla="*/ 51184 w 144158"/>
                  <a:gd name="connsiteY5" fmla="*/ 54950 h 641631"/>
                  <a:gd name="connsiteX6" fmla="*/ 36271 w 144158"/>
                  <a:gd name="connsiteY6" fmla="*/ 27829 h 641631"/>
                  <a:gd name="connsiteX7" fmla="*/ 12512 w 144158"/>
                  <a:gd name="connsiteY7" fmla="*/ 3185 h 641631"/>
                  <a:gd name="connsiteX8" fmla="*/ 12486 w 144158"/>
                  <a:gd name="connsiteY8" fmla="*/ 3159 h 641631"/>
                  <a:gd name="connsiteX9" fmla="*/ 5611 w 144158"/>
                  <a:gd name="connsiteY9" fmla="*/ 430 h 641631"/>
                  <a:gd name="connsiteX10" fmla="*/ 0 w 144158"/>
                  <a:gd name="connsiteY10" fmla="*/ 202 h 64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158" h="641631">
                    <a:moveTo>
                      <a:pt x="0" y="202"/>
                    </a:moveTo>
                    <a:lnTo>
                      <a:pt x="0" y="302554"/>
                    </a:lnTo>
                    <a:cubicBezTo>
                      <a:pt x="20297" y="302276"/>
                      <a:pt x="42084" y="307002"/>
                      <a:pt x="63013" y="320828"/>
                    </a:cubicBezTo>
                    <a:cubicBezTo>
                      <a:pt x="134418" y="368044"/>
                      <a:pt x="144048" y="641631"/>
                      <a:pt x="144048" y="641631"/>
                    </a:cubicBezTo>
                    <a:cubicBezTo>
                      <a:pt x="144048" y="641631"/>
                      <a:pt x="148471" y="477287"/>
                      <a:pt x="101458" y="231023"/>
                    </a:cubicBezTo>
                    <a:cubicBezTo>
                      <a:pt x="84725" y="143315"/>
                      <a:pt x="67032" y="88820"/>
                      <a:pt x="51184" y="54950"/>
                    </a:cubicBezTo>
                    <a:cubicBezTo>
                      <a:pt x="45977" y="43829"/>
                      <a:pt x="40972" y="34931"/>
                      <a:pt x="36271" y="27829"/>
                    </a:cubicBezTo>
                    <a:cubicBezTo>
                      <a:pt x="26894" y="13700"/>
                      <a:pt x="18729" y="6648"/>
                      <a:pt x="12512" y="3185"/>
                    </a:cubicBezTo>
                    <a:cubicBezTo>
                      <a:pt x="12486" y="3185"/>
                      <a:pt x="12486" y="3159"/>
                      <a:pt x="12486" y="3159"/>
                    </a:cubicBezTo>
                    <a:cubicBezTo>
                      <a:pt x="9807" y="1668"/>
                      <a:pt x="7482" y="859"/>
                      <a:pt x="5611" y="430"/>
                    </a:cubicBezTo>
                    <a:cubicBezTo>
                      <a:pt x="2022" y="-379"/>
                      <a:pt x="0" y="202"/>
                      <a:pt x="0" y="202"/>
                    </a:cubicBezTo>
                    <a:close/>
                  </a:path>
                </a:pathLst>
              </a:custGeom>
              <a:solidFill>
                <a:srgbClr val="F2F2F4">
                  <a:alpha val="53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F8051060-32AC-4BFA-9F16-EFFAC0859BDE}"/>
                  </a:ext>
                </a:extLst>
              </p:cNvPr>
              <p:cNvSpPr/>
              <p:nvPr/>
            </p:nvSpPr>
            <p:spPr>
              <a:xfrm>
                <a:off x="6096050" y="1232922"/>
                <a:ext cx="221594" cy="838354"/>
              </a:xfrm>
              <a:custGeom>
                <a:avLst/>
                <a:gdLst>
                  <a:gd name="connsiteX0" fmla="*/ 0 w 221594"/>
                  <a:gd name="connsiteY0" fmla="*/ 0 h 838354"/>
                  <a:gd name="connsiteX1" fmla="*/ 0 w 221594"/>
                  <a:gd name="connsiteY1" fmla="*/ 0 h 838354"/>
                  <a:gd name="connsiteX2" fmla="*/ 19639 w 221594"/>
                  <a:gd name="connsiteY2" fmla="*/ 13447 h 838354"/>
                  <a:gd name="connsiteX3" fmla="*/ 19715 w 221594"/>
                  <a:gd name="connsiteY3" fmla="*/ 13523 h 838354"/>
                  <a:gd name="connsiteX4" fmla="*/ 36220 w 221594"/>
                  <a:gd name="connsiteY4" fmla="*/ 27652 h 838354"/>
                  <a:gd name="connsiteX5" fmla="*/ 183756 w 221594"/>
                  <a:gd name="connsiteY5" fmla="*/ 346686 h 838354"/>
                  <a:gd name="connsiteX6" fmla="*/ 221595 w 221594"/>
                  <a:gd name="connsiteY6" fmla="*/ 838355 h 838354"/>
                  <a:gd name="connsiteX7" fmla="*/ 209336 w 221594"/>
                  <a:gd name="connsiteY7" fmla="*/ 425496 h 838354"/>
                  <a:gd name="connsiteX8" fmla="*/ 208123 w 221594"/>
                  <a:gd name="connsiteY8" fmla="*/ 414375 h 838354"/>
                  <a:gd name="connsiteX9" fmla="*/ 207819 w 221594"/>
                  <a:gd name="connsiteY9" fmla="*/ 411923 h 838354"/>
                  <a:gd name="connsiteX10" fmla="*/ 206581 w 221594"/>
                  <a:gd name="connsiteY10" fmla="*/ 402167 h 838354"/>
                  <a:gd name="connsiteX11" fmla="*/ 206101 w 221594"/>
                  <a:gd name="connsiteY11" fmla="*/ 398729 h 838354"/>
                  <a:gd name="connsiteX12" fmla="*/ 205620 w 221594"/>
                  <a:gd name="connsiteY12" fmla="*/ 395165 h 838354"/>
                  <a:gd name="connsiteX13" fmla="*/ 204584 w 221594"/>
                  <a:gd name="connsiteY13" fmla="*/ 388037 h 838354"/>
                  <a:gd name="connsiteX14" fmla="*/ 200944 w 221594"/>
                  <a:gd name="connsiteY14" fmla="*/ 365870 h 838354"/>
                  <a:gd name="connsiteX15" fmla="*/ 200287 w 221594"/>
                  <a:gd name="connsiteY15" fmla="*/ 362129 h 838354"/>
                  <a:gd name="connsiteX16" fmla="*/ 183453 w 221594"/>
                  <a:gd name="connsiteY16" fmla="*/ 285189 h 838354"/>
                  <a:gd name="connsiteX17" fmla="*/ 181279 w 221594"/>
                  <a:gd name="connsiteY17" fmla="*/ 276949 h 838354"/>
                  <a:gd name="connsiteX18" fmla="*/ 172837 w 221594"/>
                  <a:gd name="connsiteY18" fmla="*/ 247073 h 838354"/>
                  <a:gd name="connsiteX19" fmla="*/ 171548 w 221594"/>
                  <a:gd name="connsiteY19" fmla="*/ 242801 h 838354"/>
                  <a:gd name="connsiteX20" fmla="*/ 167074 w 221594"/>
                  <a:gd name="connsiteY20" fmla="*/ 228445 h 838354"/>
                  <a:gd name="connsiteX21" fmla="*/ 161994 w 221594"/>
                  <a:gd name="connsiteY21" fmla="*/ 213077 h 838354"/>
                  <a:gd name="connsiteX22" fmla="*/ 153173 w 221594"/>
                  <a:gd name="connsiteY22" fmla="*/ 188433 h 838354"/>
                  <a:gd name="connsiteX23" fmla="*/ 152136 w 221594"/>
                  <a:gd name="connsiteY23" fmla="*/ 185678 h 838354"/>
                  <a:gd name="connsiteX24" fmla="*/ 151428 w 221594"/>
                  <a:gd name="connsiteY24" fmla="*/ 183858 h 838354"/>
                  <a:gd name="connsiteX25" fmla="*/ 148218 w 221594"/>
                  <a:gd name="connsiteY25" fmla="*/ 175668 h 838354"/>
                  <a:gd name="connsiteX26" fmla="*/ 140535 w 221594"/>
                  <a:gd name="connsiteY26" fmla="*/ 157065 h 838354"/>
                  <a:gd name="connsiteX27" fmla="*/ 138866 w 221594"/>
                  <a:gd name="connsiteY27" fmla="*/ 153248 h 838354"/>
                  <a:gd name="connsiteX28" fmla="*/ 129969 w 221594"/>
                  <a:gd name="connsiteY28" fmla="*/ 133735 h 838354"/>
                  <a:gd name="connsiteX29" fmla="*/ 128528 w 221594"/>
                  <a:gd name="connsiteY29" fmla="*/ 130829 h 838354"/>
                  <a:gd name="connsiteX30" fmla="*/ 126734 w 221594"/>
                  <a:gd name="connsiteY30" fmla="*/ 127164 h 838354"/>
                  <a:gd name="connsiteX31" fmla="*/ 124939 w 221594"/>
                  <a:gd name="connsiteY31" fmla="*/ 123574 h 838354"/>
                  <a:gd name="connsiteX32" fmla="*/ 120819 w 221594"/>
                  <a:gd name="connsiteY32" fmla="*/ 115562 h 838354"/>
                  <a:gd name="connsiteX33" fmla="*/ 117887 w 221594"/>
                  <a:gd name="connsiteY33" fmla="*/ 110052 h 838354"/>
                  <a:gd name="connsiteX34" fmla="*/ 109875 w 221594"/>
                  <a:gd name="connsiteY34" fmla="*/ 95922 h 838354"/>
                  <a:gd name="connsiteX35" fmla="*/ 105932 w 221594"/>
                  <a:gd name="connsiteY35" fmla="*/ 89376 h 838354"/>
                  <a:gd name="connsiteX36" fmla="*/ 89427 w 221594"/>
                  <a:gd name="connsiteY36" fmla="*/ 64934 h 838354"/>
                  <a:gd name="connsiteX37" fmla="*/ 87430 w 221594"/>
                  <a:gd name="connsiteY37" fmla="*/ 62280 h 838354"/>
                  <a:gd name="connsiteX38" fmla="*/ 84902 w 221594"/>
                  <a:gd name="connsiteY38" fmla="*/ 58994 h 838354"/>
                  <a:gd name="connsiteX39" fmla="*/ 82956 w 221594"/>
                  <a:gd name="connsiteY39" fmla="*/ 56542 h 838354"/>
                  <a:gd name="connsiteX40" fmla="*/ 80782 w 221594"/>
                  <a:gd name="connsiteY40" fmla="*/ 53863 h 838354"/>
                  <a:gd name="connsiteX41" fmla="*/ 78811 w 221594"/>
                  <a:gd name="connsiteY41" fmla="*/ 51513 h 838354"/>
                  <a:gd name="connsiteX42" fmla="*/ 75954 w 221594"/>
                  <a:gd name="connsiteY42" fmla="*/ 48201 h 838354"/>
                  <a:gd name="connsiteX43" fmla="*/ 74084 w 221594"/>
                  <a:gd name="connsiteY43" fmla="*/ 46103 h 838354"/>
                  <a:gd name="connsiteX44" fmla="*/ 71834 w 221594"/>
                  <a:gd name="connsiteY44" fmla="*/ 43626 h 838354"/>
                  <a:gd name="connsiteX45" fmla="*/ 69534 w 221594"/>
                  <a:gd name="connsiteY45" fmla="*/ 41200 h 838354"/>
                  <a:gd name="connsiteX46" fmla="*/ 67234 w 221594"/>
                  <a:gd name="connsiteY46" fmla="*/ 38849 h 838354"/>
                  <a:gd name="connsiteX47" fmla="*/ 64934 w 221594"/>
                  <a:gd name="connsiteY47" fmla="*/ 36549 h 838354"/>
                  <a:gd name="connsiteX48" fmla="*/ 62583 w 221594"/>
                  <a:gd name="connsiteY48" fmla="*/ 34300 h 838354"/>
                  <a:gd name="connsiteX49" fmla="*/ 60233 w 221594"/>
                  <a:gd name="connsiteY49" fmla="*/ 32126 h 838354"/>
                  <a:gd name="connsiteX50" fmla="*/ 57857 w 221594"/>
                  <a:gd name="connsiteY50" fmla="*/ 30003 h 838354"/>
                  <a:gd name="connsiteX51" fmla="*/ 55481 w 221594"/>
                  <a:gd name="connsiteY51" fmla="*/ 27930 h 838354"/>
                  <a:gd name="connsiteX52" fmla="*/ 53080 w 221594"/>
                  <a:gd name="connsiteY52" fmla="*/ 25933 h 838354"/>
                  <a:gd name="connsiteX53" fmla="*/ 40694 w 221594"/>
                  <a:gd name="connsiteY53" fmla="*/ 16783 h 838354"/>
                  <a:gd name="connsiteX54" fmla="*/ 36119 w 221594"/>
                  <a:gd name="connsiteY54" fmla="*/ 13927 h 838354"/>
                  <a:gd name="connsiteX55" fmla="*/ 33263 w 221594"/>
                  <a:gd name="connsiteY55" fmla="*/ 12259 h 838354"/>
                  <a:gd name="connsiteX56" fmla="*/ 30913 w 221594"/>
                  <a:gd name="connsiteY56" fmla="*/ 10995 h 838354"/>
                  <a:gd name="connsiteX57" fmla="*/ 30205 w 221594"/>
                  <a:gd name="connsiteY57" fmla="*/ 10616 h 838354"/>
                  <a:gd name="connsiteX58" fmla="*/ 25529 w 221594"/>
                  <a:gd name="connsiteY58" fmla="*/ 8316 h 838354"/>
                  <a:gd name="connsiteX59" fmla="*/ 23658 w 221594"/>
                  <a:gd name="connsiteY59" fmla="*/ 7456 h 838354"/>
                  <a:gd name="connsiteX60" fmla="*/ 22218 w 221594"/>
                  <a:gd name="connsiteY60" fmla="*/ 6825 h 838354"/>
                  <a:gd name="connsiteX61" fmla="*/ 18906 w 221594"/>
                  <a:gd name="connsiteY61" fmla="*/ 5485 h 838354"/>
                  <a:gd name="connsiteX62" fmla="*/ 17188 w 221594"/>
                  <a:gd name="connsiteY62" fmla="*/ 4828 h 838354"/>
                  <a:gd name="connsiteX63" fmla="*/ 15545 w 221594"/>
                  <a:gd name="connsiteY63" fmla="*/ 4221 h 838354"/>
                  <a:gd name="connsiteX64" fmla="*/ 14711 w 221594"/>
                  <a:gd name="connsiteY64" fmla="*/ 3943 h 838354"/>
                  <a:gd name="connsiteX65" fmla="*/ 12916 w 221594"/>
                  <a:gd name="connsiteY65" fmla="*/ 3336 h 838354"/>
                  <a:gd name="connsiteX66" fmla="*/ 12410 w 221594"/>
                  <a:gd name="connsiteY66" fmla="*/ 3185 h 838354"/>
                  <a:gd name="connsiteX67" fmla="*/ 12385 w 221594"/>
                  <a:gd name="connsiteY67" fmla="*/ 3160 h 838354"/>
                  <a:gd name="connsiteX68" fmla="*/ 5510 w 221594"/>
                  <a:gd name="connsiteY68" fmla="*/ 430 h 838354"/>
                  <a:gd name="connsiteX69" fmla="*/ 0 w 221594"/>
                  <a:gd name="connsiteY69" fmla="*/ 0 h 838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21594" h="8383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05" y="278"/>
                      <a:pt x="7937" y="4272"/>
                      <a:pt x="19639" y="13447"/>
                    </a:cubicBezTo>
                    <a:lnTo>
                      <a:pt x="19715" y="13523"/>
                    </a:lnTo>
                    <a:cubicBezTo>
                      <a:pt x="24568" y="17314"/>
                      <a:pt x="30104" y="21990"/>
                      <a:pt x="36220" y="27652"/>
                    </a:cubicBezTo>
                    <a:cubicBezTo>
                      <a:pt x="80757" y="68902"/>
                      <a:pt x="154057" y="162297"/>
                      <a:pt x="183756" y="346686"/>
                    </a:cubicBezTo>
                    <a:cubicBezTo>
                      <a:pt x="206707" y="489015"/>
                      <a:pt x="216994" y="684070"/>
                      <a:pt x="221595" y="838355"/>
                    </a:cubicBezTo>
                    <a:cubicBezTo>
                      <a:pt x="218208" y="629120"/>
                      <a:pt x="214467" y="476175"/>
                      <a:pt x="209336" y="425496"/>
                    </a:cubicBezTo>
                    <a:cubicBezTo>
                      <a:pt x="208957" y="421857"/>
                      <a:pt x="208578" y="418166"/>
                      <a:pt x="208123" y="414375"/>
                    </a:cubicBezTo>
                    <a:cubicBezTo>
                      <a:pt x="208047" y="413566"/>
                      <a:pt x="207920" y="412757"/>
                      <a:pt x="207819" y="411923"/>
                    </a:cubicBezTo>
                    <a:cubicBezTo>
                      <a:pt x="207440" y="408713"/>
                      <a:pt x="207010" y="405478"/>
                      <a:pt x="206581" y="402167"/>
                    </a:cubicBezTo>
                    <a:cubicBezTo>
                      <a:pt x="206429" y="401029"/>
                      <a:pt x="206277" y="399892"/>
                      <a:pt x="206101" y="398729"/>
                    </a:cubicBezTo>
                    <a:cubicBezTo>
                      <a:pt x="205949" y="397541"/>
                      <a:pt x="205772" y="396353"/>
                      <a:pt x="205620" y="395165"/>
                    </a:cubicBezTo>
                    <a:cubicBezTo>
                      <a:pt x="205292" y="392814"/>
                      <a:pt x="204938" y="390438"/>
                      <a:pt x="204584" y="388037"/>
                    </a:cubicBezTo>
                    <a:cubicBezTo>
                      <a:pt x="203472" y="380834"/>
                      <a:pt x="202284" y="373428"/>
                      <a:pt x="200944" y="365870"/>
                    </a:cubicBezTo>
                    <a:cubicBezTo>
                      <a:pt x="200742" y="364632"/>
                      <a:pt x="200514" y="363393"/>
                      <a:pt x="200287" y="362129"/>
                    </a:cubicBezTo>
                    <a:cubicBezTo>
                      <a:pt x="195889" y="337637"/>
                      <a:pt x="190278" y="311628"/>
                      <a:pt x="183453" y="285189"/>
                    </a:cubicBezTo>
                    <a:cubicBezTo>
                      <a:pt x="182746" y="282434"/>
                      <a:pt x="182013" y="279679"/>
                      <a:pt x="181279" y="276949"/>
                    </a:cubicBezTo>
                    <a:cubicBezTo>
                      <a:pt x="178651" y="267016"/>
                      <a:pt x="175820" y="257032"/>
                      <a:pt x="172837" y="247073"/>
                    </a:cubicBezTo>
                    <a:cubicBezTo>
                      <a:pt x="172408" y="245658"/>
                      <a:pt x="171978" y="244217"/>
                      <a:pt x="171548" y="242801"/>
                    </a:cubicBezTo>
                    <a:cubicBezTo>
                      <a:pt x="170108" y="238024"/>
                      <a:pt x="168616" y="233222"/>
                      <a:pt x="167074" y="228445"/>
                    </a:cubicBezTo>
                    <a:cubicBezTo>
                      <a:pt x="165431" y="223314"/>
                      <a:pt x="163738" y="218157"/>
                      <a:pt x="161994" y="213077"/>
                    </a:cubicBezTo>
                    <a:cubicBezTo>
                      <a:pt x="159163" y="204786"/>
                      <a:pt x="156231" y="196572"/>
                      <a:pt x="153173" y="188433"/>
                    </a:cubicBezTo>
                    <a:cubicBezTo>
                      <a:pt x="152844" y="187497"/>
                      <a:pt x="152490" y="186587"/>
                      <a:pt x="152136" y="185678"/>
                    </a:cubicBezTo>
                    <a:cubicBezTo>
                      <a:pt x="151883" y="185071"/>
                      <a:pt x="151656" y="184464"/>
                      <a:pt x="151428" y="183858"/>
                    </a:cubicBezTo>
                    <a:cubicBezTo>
                      <a:pt x="150392" y="181128"/>
                      <a:pt x="149305" y="178398"/>
                      <a:pt x="148218" y="175668"/>
                    </a:cubicBezTo>
                    <a:cubicBezTo>
                      <a:pt x="145741" y="169375"/>
                      <a:pt x="143163" y="163182"/>
                      <a:pt x="140535" y="157065"/>
                    </a:cubicBezTo>
                    <a:cubicBezTo>
                      <a:pt x="140004" y="155801"/>
                      <a:pt x="139422" y="154512"/>
                      <a:pt x="138866" y="153248"/>
                    </a:cubicBezTo>
                    <a:cubicBezTo>
                      <a:pt x="135985" y="146626"/>
                      <a:pt x="133002" y="140130"/>
                      <a:pt x="129969" y="133735"/>
                    </a:cubicBezTo>
                    <a:cubicBezTo>
                      <a:pt x="129489" y="132750"/>
                      <a:pt x="129009" y="131789"/>
                      <a:pt x="128528" y="130829"/>
                    </a:cubicBezTo>
                    <a:cubicBezTo>
                      <a:pt x="127947" y="129615"/>
                      <a:pt x="127341" y="128377"/>
                      <a:pt x="126734" y="127164"/>
                    </a:cubicBezTo>
                    <a:cubicBezTo>
                      <a:pt x="126152" y="125950"/>
                      <a:pt x="125546" y="124762"/>
                      <a:pt x="124939" y="123574"/>
                    </a:cubicBezTo>
                    <a:cubicBezTo>
                      <a:pt x="123574" y="120870"/>
                      <a:pt x="122184" y="118191"/>
                      <a:pt x="120819" y="115562"/>
                    </a:cubicBezTo>
                    <a:cubicBezTo>
                      <a:pt x="119833" y="113717"/>
                      <a:pt x="118873" y="111872"/>
                      <a:pt x="117887" y="110052"/>
                    </a:cubicBezTo>
                    <a:cubicBezTo>
                      <a:pt x="115259" y="105224"/>
                      <a:pt x="112579" y="100497"/>
                      <a:pt x="109875" y="95922"/>
                    </a:cubicBezTo>
                    <a:cubicBezTo>
                      <a:pt x="108586" y="93723"/>
                      <a:pt x="107246" y="91524"/>
                      <a:pt x="105932" y="89376"/>
                    </a:cubicBezTo>
                    <a:cubicBezTo>
                      <a:pt x="100624" y="80757"/>
                      <a:pt x="95139" y="72593"/>
                      <a:pt x="89427" y="64934"/>
                    </a:cubicBezTo>
                    <a:cubicBezTo>
                      <a:pt x="88769" y="64049"/>
                      <a:pt x="88112" y="63139"/>
                      <a:pt x="87430" y="62280"/>
                    </a:cubicBezTo>
                    <a:cubicBezTo>
                      <a:pt x="86596" y="61168"/>
                      <a:pt x="85761" y="60081"/>
                      <a:pt x="84902" y="58994"/>
                    </a:cubicBezTo>
                    <a:cubicBezTo>
                      <a:pt x="84245" y="58160"/>
                      <a:pt x="83613" y="57351"/>
                      <a:pt x="82956" y="56542"/>
                    </a:cubicBezTo>
                    <a:cubicBezTo>
                      <a:pt x="82223" y="55632"/>
                      <a:pt x="81515" y="54723"/>
                      <a:pt x="80782" y="53863"/>
                    </a:cubicBezTo>
                    <a:cubicBezTo>
                      <a:pt x="80125" y="53054"/>
                      <a:pt x="79468" y="52271"/>
                      <a:pt x="78811" y="51513"/>
                    </a:cubicBezTo>
                    <a:cubicBezTo>
                      <a:pt x="77875" y="50400"/>
                      <a:pt x="76915" y="49288"/>
                      <a:pt x="75954" y="48201"/>
                    </a:cubicBezTo>
                    <a:cubicBezTo>
                      <a:pt x="75322" y="47494"/>
                      <a:pt x="74716" y="46811"/>
                      <a:pt x="74084" y="46103"/>
                    </a:cubicBezTo>
                    <a:cubicBezTo>
                      <a:pt x="73326" y="45269"/>
                      <a:pt x="72593" y="44435"/>
                      <a:pt x="71834" y="43626"/>
                    </a:cubicBezTo>
                    <a:cubicBezTo>
                      <a:pt x="71076" y="42792"/>
                      <a:pt x="70318" y="42009"/>
                      <a:pt x="69534" y="41200"/>
                    </a:cubicBezTo>
                    <a:cubicBezTo>
                      <a:pt x="68776" y="40416"/>
                      <a:pt x="68018" y="39608"/>
                      <a:pt x="67234" y="38849"/>
                    </a:cubicBezTo>
                    <a:cubicBezTo>
                      <a:pt x="66476" y="38066"/>
                      <a:pt x="65692" y="37282"/>
                      <a:pt x="64934" y="36549"/>
                    </a:cubicBezTo>
                    <a:cubicBezTo>
                      <a:pt x="64151" y="35791"/>
                      <a:pt x="63367" y="35033"/>
                      <a:pt x="62583" y="34300"/>
                    </a:cubicBezTo>
                    <a:cubicBezTo>
                      <a:pt x="61825" y="33541"/>
                      <a:pt x="61016" y="32834"/>
                      <a:pt x="60233" y="32126"/>
                    </a:cubicBezTo>
                    <a:cubicBezTo>
                      <a:pt x="59449" y="31393"/>
                      <a:pt x="58666" y="30685"/>
                      <a:pt x="57857" y="30003"/>
                    </a:cubicBezTo>
                    <a:cubicBezTo>
                      <a:pt x="57073" y="29295"/>
                      <a:pt x="56290" y="28612"/>
                      <a:pt x="55481" y="27930"/>
                    </a:cubicBezTo>
                    <a:cubicBezTo>
                      <a:pt x="54697" y="27248"/>
                      <a:pt x="53888" y="26590"/>
                      <a:pt x="53080" y="25933"/>
                    </a:cubicBezTo>
                    <a:cubicBezTo>
                      <a:pt x="49035" y="22597"/>
                      <a:pt x="44890" y="19564"/>
                      <a:pt x="40694" y="16783"/>
                    </a:cubicBezTo>
                    <a:cubicBezTo>
                      <a:pt x="39178" y="15798"/>
                      <a:pt x="37661" y="14837"/>
                      <a:pt x="36119" y="13927"/>
                    </a:cubicBezTo>
                    <a:cubicBezTo>
                      <a:pt x="35184" y="13346"/>
                      <a:pt x="34224" y="12790"/>
                      <a:pt x="33263" y="12259"/>
                    </a:cubicBezTo>
                    <a:cubicBezTo>
                      <a:pt x="32505" y="11829"/>
                      <a:pt x="31696" y="11399"/>
                      <a:pt x="30913" y="10995"/>
                    </a:cubicBezTo>
                    <a:cubicBezTo>
                      <a:pt x="30685" y="10843"/>
                      <a:pt x="30432" y="10742"/>
                      <a:pt x="30205" y="10616"/>
                    </a:cubicBezTo>
                    <a:cubicBezTo>
                      <a:pt x="28663" y="9782"/>
                      <a:pt x="27121" y="9024"/>
                      <a:pt x="25529" y="8316"/>
                    </a:cubicBezTo>
                    <a:cubicBezTo>
                      <a:pt x="24922" y="8012"/>
                      <a:pt x="24290" y="7734"/>
                      <a:pt x="23658" y="7456"/>
                    </a:cubicBezTo>
                    <a:cubicBezTo>
                      <a:pt x="23178" y="7229"/>
                      <a:pt x="22723" y="7027"/>
                      <a:pt x="22218" y="6825"/>
                    </a:cubicBezTo>
                    <a:cubicBezTo>
                      <a:pt x="21105" y="6344"/>
                      <a:pt x="20019" y="5889"/>
                      <a:pt x="18906" y="5485"/>
                    </a:cubicBezTo>
                    <a:cubicBezTo>
                      <a:pt x="18325" y="5232"/>
                      <a:pt x="17744" y="5030"/>
                      <a:pt x="17188" y="4828"/>
                    </a:cubicBezTo>
                    <a:cubicBezTo>
                      <a:pt x="16632" y="4626"/>
                      <a:pt x="16076" y="4423"/>
                      <a:pt x="15545" y="4221"/>
                    </a:cubicBezTo>
                    <a:cubicBezTo>
                      <a:pt x="15267" y="4120"/>
                      <a:pt x="14989" y="4019"/>
                      <a:pt x="14711" y="3943"/>
                    </a:cubicBezTo>
                    <a:cubicBezTo>
                      <a:pt x="14104" y="3741"/>
                      <a:pt x="13497" y="3539"/>
                      <a:pt x="12916" y="3336"/>
                    </a:cubicBezTo>
                    <a:cubicBezTo>
                      <a:pt x="12739" y="3261"/>
                      <a:pt x="12587" y="3210"/>
                      <a:pt x="12410" y="3185"/>
                    </a:cubicBezTo>
                    <a:cubicBezTo>
                      <a:pt x="12385" y="3185"/>
                      <a:pt x="12385" y="3160"/>
                      <a:pt x="12385" y="3160"/>
                    </a:cubicBezTo>
                    <a:cubicBezTo>
                      <a:pt x="9706" y="1668"/>
                      <a:pt x="7381" y="859"/>
                      <a:pt x="5510" y="430"/>
                    </a:cubicBezTo>
                    <a:cubicBezTo>
                      <a:pt x="1971" y="2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44A99FBA-422C-4E9A-89A5-5BD8DCB1DE38}"/>
                  </a:ext>
                </a:extLst>
              </p:cNvPr>
              <p:cNvSpPr/>
              <p:nvPr/>
            </p:nvSpPr>
            <p:spPr>
              <a:xfrm>
                <a:off x="6096050" y="1542932"/>
                <a:ext cx="49116" cy="73300"/>
              </a:xfrm>
              <a:custGeom>
                <a:avLst/>
                <a:gdLst>
                  <a:gd name="connsiteX0" fmla="*/ 0 w 49116"/>
                  <a:gd name="connsiteY0" fmla="*/ 0 h 73300"/>
                  <a:gd name="connsiteX1" fmla="*/ 0 w 49116"/>
                  <a:gd name="connsiteY1" fmla="*/ 48783 h 73300"/>
                  <a:gd name="connsiteX2" fmla="*/ 42615 w 49116"/>
                  <a:gd name="connsiteY2" fmla="*/ 73300 h 73300"/>
                  <a:gd name="connsiteX3" fmla="*/ 48985 w 49116"/>
                  <a:gd name="connsiteY3" fmla="*/ 20625 h 73300"/>
                  <a:gd name="connsiteX4" fmla="*/ 31797 w 49116"/>
                  <a:gd name="connsiteY4" fmla="*/ 758 h 73300"/>
                  <a:gd name="connsiteX5" fmla="*/ 0 w 49116"/>
                  <a:gd name="connsiteY5" fmla="*/ 0 h 7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116" h="73300">
                    <a:moveTo>
                      <a:pt x="0" y="0"/>
                    </a:moveTo>
                    <a:lnTo>
                      <a:pt x="0" y="48783"/>
                    </a:lnTo>
                    <a:cubicBezTo>
                      <a:pt x="22167" y="50780"/>
                      <a:pt x="42615" y="73300"/>
                      <a:pt x="42615" y="73300"/>
                    </a:cubicBezTo>
                    <a:lnTo>
                      <a:pt x="48985" y="20625"/>
                    </a:lnTo>
                    <a:cubicBezTo>
                      <a:pt x="50249" y="10237"/>
                      <a:pt x="42261" y="1011"/>
                      <a:pt x="31797" y="75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F032EC55-8D11-40E7-AAE9-D1F025A6EB6E}"/>
                  </a:ext>
                </a:extLst>
              </p:cNvPr>
              <p:cNvSpPr/>
              <p:nvPr/>
            </p:nvSpPr>
            <p:spPr>
              <a:xfrm>
                <a:off x="6150040" y="1573743"/>
                <a:ext cx="34501" cy="70545"/>
              </a:xfrm>
              <a:custGeom>
                <a:avLst/>
                <a:gdLst>
                  <a:gd name="connsiteX0" fmla="*/ 10616 w 34501"/>
                  <a:gd name="connsiteY0" fmla="*/ 0 h 70545"/>
                  <a:gd name="connsiteX1" fmla="*/ 0 w 34501"/>
                  <a:gd name="connsiteY1" fmla="*/ 57655 h 70545"/>
                  <a:gd name="connsiteX2" fmla="*/ 10616 w 34501"/>
                  <a:gd name="connsiteY2" fmla="*/ 70545 h 70545"/>
                  <a:gd name="connsiteX3" fmla="*/ 34502 w 34501"/>
                  <a:gd name="connsiteY3" fmla="*/ 35260 h 70545"/>
                  <a:gd name="connsiteX4" fmla="*/ 10616 w 34501"/>
                  <a:gd name="connsiteY4" fmla="*/ 0 h 7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01" h="70545">
                    <a:moveTo>
                      <a:pt x="10616" y="0"/>
                    </a:moveTo>
                    <a:lnTo>
                      <a:pt x="0" y="57655"/>
                    </a:lnTo>
                    <a:lnTo>
                      <a:pt x="10616" y="70545"/>
                    </a:lnTo>
                    <a:lnTo>
                      <a:pt x="34502" y="35260"/>
                    </a:lnTo>
                    <a:cubicBezTo>
                      <a:pt x="34527" y="35285"/>
                      <a:pt x="22369" y="9858"/>
                      <a:pt x="106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CE50AF8E-5313-4F29-B551-5226E343A3CF}"/>
                  </a:ext>
                </a:extLst>
              </p:cNvPr>
              <p:cNvSpPr/>
              <p:nvPr/>
            </p:nvSpPr>
            <p:spPr>
              <a:xfrm>
                <a:off x="6167303" y="1630261"/>
                <a:ext cx="30208" cy="53079"/>
              </a:xfrm>
              <a:custGeom>
                <a:avLst/>
                <a:gdLst>
                  <a:gd name="connsiteX0" fmla="*/ 21434 w 30208"/>
                  <a:gd name="connsiteY0" fmla="*/ 0 h 53079"/>
                  <a:gd name="connsiteX1" fmla="*/ 0 w 30208"/>
                  <a:gd name="connsiteY1" fmla="*/ 27677 h 53079"/>
                  <a:gd name="connsiteX2" fmla="*/ 10717 w 30208"/>
                  <a:gd name="connsiteY2" fmla="*/ 53080 h 53079"/>
                  <a:gd name="connsiteX3" fmla="*/ 30154 w 30208"/>
                  <a:gd name="connsiteY3" fmla="*/ 40568 h 53079"/>
                  <a:gd name="connsiteX4" fmla="*/ 21434 w 30208"/>
                  <a:gd name="connsiteY4" fmla="*/ 0 h 5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08" h="53079">
                    <a:moveTo>
                      <a:pt x="21434" y="0"/>
                    </a:moveTo>
                    <a:lnTo>
                      <a:pt x="0" y="27677"/>
                    </a:lnTo>
                    <a:lnTo>
                      <a:pt x="10717" y="53080"/>
                    </a:lnTo>
                    <a:lnTo>
                      <a:pt x="30154" y="40568"/>
                    </a:lnTo>
                    <a:cubicBezTo>
                      <a:pt x="30154" y="40593"/>
                      <a:pt x="31443" y="12613"/>
                      <a:pt x="214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aphic 107">
                <a:extLst>
                  <a:ext uri="{FF2B5EF4-FFF2-40B4-BE49-F238E27FC236}">
                    <a16:creationId xmlns="" xmlns:a16="http://schemas.microsoft.com/office/drawing/2014/main" id="{AEF94D8E-4835-45E9-9A22-9EBE8329932A}"/>
                  </a:ext>
                </a:extLst>
              </p:cNvPr>
              <p:cNvGrpSpPr/>
              <p:nvPr/>
            </p:nvGrpSpPr>
            <p:grpSpPr>
              <a:xfrm>
                <a:off x="6261178" y="2060231"/>
                <a:ext cx="2527" cy="569544"/>
                <a:chOff x="6261178" y="2060231"/>
                <a:chExt cx="2527" cy="569544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="" xmlns:a16="http://schemas.microsoft.com/office/drawing/2014/main" id="{976C3E2D-DE8B-48B4-843A-FDCF7F768122}"/>
                    </a:ext>
                  </a:extLst>
                </p:cNvPr>
                <p:cNvSpPr/>
                <p:nvPr/>
              </p:nvSpPr>
              <p:spPr>
                <a:xfrm>
                  <a:off x="6261178" y="2060231"/>
                  <a:ext cx="2527" cy="18957"/>
                </a:xfrm>
                <a:custGeom>
                  <a:avLst/>
                  <a:gdLst>
                    <a:gd name="connsiteX0" fmla="*/ 0 w 2527"/>
                    <a:gd name="connsiteY0" fmla="*/ 0 h 18957"/>
                    <a:gd name="connsiteX1" fmla="*/ 0 w 2527"/>
                    <a:gd name="connsiteY1" fmla="*/ 18957 h 1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7" h="18957">
                      <a:moveTo>
                        <a:pt x="0" y="0"/>
                      </a:moveTo>
                      <a:lnTo>
                        <a:pt x="0" y="18957"/>
                      </a:lnTo>
                    </a:path>
                  </a:pathLst>
                </a:custGeom>
                <a:ln w="7572" cap="rnd">
                  <a:solidFill>
                    <a:srgbClr val="2A276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="" xmlns:a16="http://schemas.microsoft.com/office/drawing/2014/main" id="{AB0519BD-F1CA-4783-938B-3F14E62A5386}"/>
                    </a:ext>
                  </a:extLst>
                </p:cNvPr>
                <p:cNvSpPr/>
                <p:nvPr/>
              </p:nvSpPr>
              <p:spPr>
                <a:xfrm>
                  <a:off x="6261178" y="2104514"/>
                  <a:ext cx="2527" cy="493640"/>
                </a:xfrm>
                <a:custGeom>
                  <a:avLst/>
                  <a:gdLst>
                    <a:gd name="connsiteX0" fmla="*/ 0 w 2527"/>
                    <a:gd name="connsiteY0" fmla="*/ 0 h 493640"/>
                    <a:gd name="connsiteX1" fmla="*/ 0 w 2527"/>
                    <a:gd name="connsiteY1" fmla="*/ 493640 h 493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7" h="493640">
                      <a:moveTo>
                        <a:pt x="0" y="0"/>
                      </a:moveTo>
                      <a:lnTo>
                        <a:pt x="0" y="493640"/>
                      </a:lnTo>
                    </a:path>
                  </a:pathLst>
                </a:custGeom>
                <a:ln w="7572" cap="rnd">
                  <a:solidFill>
                    <a:schemeClr val="accent4"/>
                  </a:solidFill>
                  <a:custDash>
                    <a:ds d="1126748" sp="751162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="" xmlns:a16="http://schemas.microsoft.com/office/drawing/2014/main" id="{66B8CBC5-DCB7-456E-A22A-409D026623A9}"/>
                    </a:ext>
                  </a:extLst>
                </p:cNvPr>
                <p:cNvSpPr/>
                <p:nvPr/>
              </p:nvSpPr>
              <p:spPr>
                <a:xfrm>
                  <a:off x="6261178" y="2610818"/>
                  <a:ext cx="2527" cy="18957"/>
                </a:xfrm>
                <a:custGeom>
                  <a:avLst/>
                  <a:gdLst>
                    <a:gd name="connsiteX0" fmla="*/ 0 w 2527"/>
                    <a:gd name="connsiteY0" fmla="*/ 0 h 18957"/>
                    <a:gd name="connsiteX1" fmla="*/ 0 w 2527"/>
                    <a:gd name="connsiteY1" fmla="*/ 18957 h 1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7" h="18957">
                      <a:moveTo>
                        <a:pt x="0" y="0"/>
                      </a:moveTo>
                      <a:lnTo>
                        <a:pt x="0" y="18957"/>
                      </a:lnTo>
                    </a:path>
                  </a:pathLst>
                </a:custGeom>
                <a:ln w="7572" cap="rnd">
                  <a:solidFill>
                    <a:srgbClr val="2A276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0B883D1E-63A0-47D2-99E3-1C1043370FD8}"/>
                  </a:ext>
                </a:extLst>
              </p:cNvPr>
              <p:cNvSpPr/>
              <p:nvPr/>
            </p:nvSpPr>
            <p:spPr>
              <a:xfrm>
                <a:off x="6223947" y="2320561"/>
                <a:ext cx="60662" cy="81226"/>
              </a:xfrm>
              <a:custGeom>
                <a:avLst/>
                <a:gdLst>
                  <a:gd name="connsiteX0" fmla="*/ 0 w 60662"/>
                  <a:gd name="connsiteY0" fmla="*/ 13181 h 81226"/>
                  <a:gd name="connsiteX1" fmla="*/ 0 w 60662"/>
                  <a:gd name="connsiteY1" fmla="*/ 63101 h 81226"/>
                  <a:gd name="connsiteX2" fmla="*/ 12411 w 60662"/>
                  <a:gd name="connsiteY2" fmla="*/ 78545 h 81226"/>
                  <a:gd name="connsiteX3" fmla="*/ 37232 w 60662"/>
                  <a:gd name="connsiteY3" fmla="*/ 80365 h 81226"/>
                  <a:gd name="connsiteX4" fmla="*/ 48808 w 60662"/>
                  <a:gd name="connsiteY4" fmla="*/ 81199 h 81226"/>
                  <a:gd name="connsiteX5" fmla="*/ 60511 w 60662"/>
                  <a:gd name="connsiteY5" fmla="*/ 68080 h 81226"/>
                  <a:gd name="connsiteX6" fmla="*/ 60662 w 60662"/>
                  <a:gd name="connsiteY6" fmla="*/ 20132 h 81226"/>
                  <a:gd name="connsiteX7" fmla="*/ 49036 w 60662"/>
                  <a:gd name="connsiteY7" fmla="*/ 4612 h 81226"/>
                  <a:gd name="connsiteX8" fmla="*/ 37232 w 60662"/>
                  <a:gd name="connsiteY8" fmla="*/ 3146 h 81226"/>
                  <a:gd name="connsiteX9" fmla="*/ 12461 w 60662"/>
                  <a:gd name="connsiteY9" fmla="*/ 88 h 81226"/>
                  <a:gd name="connsiteX10" fmla="*/ 0 w 60662"/>
                  <a:gd name="connsiteY10" fmla="*/ 13181 h 81226"/>
                  <a:gd name="connsiteX11" fmla="*/ 5156 w 60662"/>
                  <a:gd name="connsiteY11" fmla="*/ 63505 h 81226"/>
                  <a:gd name="connsiteX12" fmla="*/ 5182 w 60662"/>
                  <a:gd name="connsiteY12" fmla="*/ 13762 h 81226"/>
                  <a:gd name="connsiteX13" fmla="*/ 12486 w 60662"/>
                  <a:gd name="connsiteY13" fmla="*/ 6028 h 81226"/>
                  <a:gd name="connsiteX14" fmla="*/ 37257 w 60662"/>
                  <a:gd name="connsiteY14" fmla="*/ 9010 h 81226"/>
                  <a:gd name="connsiteX15" fmla="*/ 49061 w 60662"/>
                  <a:gd name="connsiteY15" fmla="*/ 10426 h 81226"/>
                  <a:gd name="connsiteX16" fmla="*/ 55936 w 60662"/>
                  <a:gd name="connsiteY16" fmla="*/ 19576 h 81226"/>
                  <a:gd name="connsiteX17" fmla="*/ 55784 w 60662"/>
                  <a:gd name="connsiteY17" fmla="*/ 67676 h 81226"/>
                  <a:gd name="connsiteX18" fmla="*/ 48884 w 60662"/>
                  <a:gd name="connsiteY18" fmla="*/ 75410 h 81226"/>
                  <a:gd name="connsiteX19" fmla="*/ 37282 w 60662"/>
                  <a:gd name="connsiteY19" fmla="*/ 74526 h 81226"/>
                  <a:gd name="connsiteX20" fmla="*/ 12461 w 60662"/>
                  <a:gd name="connsiteY20" fmla="*/ 72605 h 81226"/>
                  <a:gd name="connsiteX21" fmla="*/ 5156 w 60662"/>
                  <a:gd name="connsiteY21" fmla="*/ 63505 h 8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662" h="81226">
                    <a:moveTo>
                      <a:pt x="0" y="13181"/>
                    </a:moveTo>
                    <a:lnTo>
                      <a:pt x="0" y="63101"/>
                    </a:lnTo>
                    <a:cubicBezTo>
                      <a:pt x="0" y="71113"/>
                      <a:pt x="5586" y="78039"/>
                      <a:pt x="12411" y="78545"/>
                    </a:cubicBezTo>
                    <a:lnTo>
                      <a:pt x="37232" y="80365"/>
                    </a:lnTo>
                    <a:lnTo>
                      <a:pt x="48808" y="81199"/>
                    </a:lnTo>
                    <a:cubicBezTo>
                      <a:pt x="55253" y="81679"/>
                      <a:pt x="60460" y="75790"/>
                      <a:pt x="60511" y="68080"/>
                    </a:cubicBezTo>
                    <a:lnTo>
                      <a:pt x="60662" y="20132"/>
                    </a:lnTo>
                    <a:cubicBezTo>
                      <a:pt x="60688" y="12372"/>
                      <a:pt x="55506" y="5421"/>
                      <a:pt x="49036" y="4612"/>
                    </a:cubicBezTo>
                    <a:lnTo>
                      <a:pt x="37232" y="3146"/>
                    </a:lnTo>
                    <a:lnTo>
                      <a:pt x="12461" y="88"/>
                    </a:lnTo>
                    <a:cubicBezTo>
                      <a:pt x="5637" y="-797"/>
                      <a:pt x="0" y="5093"/>
                      <a:pt x="0" y="13181"/>
                    </a:cubicBezTo>
                    <a:close/>
                    <a:moveTo>
                      <a:pt x="5156" y="63505"/>
                    </a:moveTo>
                    <a:lnTo>
                      <a:pt x="5182" y="13762"/>
                    </a:lnTo>
                    <a:cubicBezTo>
                      <a:pt x="5182" y="9036"/>
                      <a:pt x="8467" y="5573"/>
                      <a:pt x="12486" y="6028"/>
                    </a:cubicBezTo>
                    <a:lnTo>
                      <a:pt x="37257" y="9010"/>
                    </a:lnTo>
                    <a:lnTo>
                      <a:pt x="49061" y="10426"/>
                    </a:lnTo>
                    <a:cubicBezTo>
                      <a:pt x="52877" y="10906"/>
                      <a:pt x="55936" y="14975"/>
                      <a:pt x="55936" y="19576"/>
                    </a:cubicBezTo>
                    <a:lnTo>
                      <a:pt x="55784" y="67676"/>
                    </a:lnTo>
                    <a:cubicBezTo>
                      <a:pt x="55759" y="72226"/>
                      <a:pt x="52675" y="75688"/>
                      <a:pt x="48884" y="75410"/>
                    </a:cubicBezTo>
                    <a:lnTo>
                      <a:pt x="37282" y="74526"/>
                    </a:lnTo>
                    <a:lnTo>
                      <a:pt x="12461" y="72605"/>
                    </a:lnTo>
                    <a:cubicBezTo>
                      <a:pt x="8417" y="72301"/>
                      <a:pt x="5156" y="68207"/>
                      <a:pt x="5156" y="635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6828877E-4E7E-4BFB-8699-9F20DAD781EC}"/>
                  </a:ext>
                </a:extLst>
              </p:cNvPr>
              <p:cNvSpPr/>
              <p:nvPr/>
            </p:nvSpPr>
            <p:spPr>
              <a:xfrm>
                <a:off x="6096050" y="4759481"/>
                <a:ext cx="88948" cy="1098368"/>
              </a:xfrm>
              <a:custGeom>
                <a:avLst/>
                <a:gdLst>
                  <a:gd name="connsiteX0" fmla="*/ 0 w 88948"/>
                  <a:gd name="connsiteY0" fmla="*/ 0 h 1098368"/>
                  <a:gd name="connsiteX1" fmla="*/ 0 w 88948"/>
                  <a:gd name="connsiteY1" fmla="*/ 1098369 h 1098368"/>
                  <a:gd name="connsiteX2" fmla="*/ 38217 w 88948"/>
                  <a:gd name="connsiteY2" fmla="*/ 1098369 h 1098368"/>
                  <a:gd name="connsiteX3" fmla="*/ 63544 w 88948"/>
                  <a:gd name="connsiteY3" fmla="*/ 1076075 h 1098368"/>
                  <a:gd name="connsiteX4" fmla="*/ 68169 w 88948"/>
                  <a:gd name="connsiteY4" fmla="*/ 1040487 h 1098368"/>
                  <a:gd name="connsiteX5" fmla="*/ 68195 w 88948"/>
                  <a:gd name="connsiteY5" fmla="*/ 1040386 h 1098368"/>
                  <a:gd name="connsiteX6" fmla="*/ 86242 w 88948"/>
                  <a:gd name="connsiteY6" fmla="*/ 660968 h 1098368"/>
                  <a:gd name="connsiteX7" fmla="*/ 74918 w 88948"/>
                  <a:gd name="connsiteY7" fmla="*/ 148421 h 1098368"/>
                  <a:gd name="connsiteX8" fmla="*/ 22369 w 88948"/>
                  <a:gd name="connsiteY8" fmla="*/ 14761 h 1098368"/>
                  <a:gd name="connsiteX9" fmla="*/ 0 w 88948"/>
                  <a:gd name="connsiteY9" fmla="*/ 0 h 109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948" h="1098368">
                    <a:moveTo>
                      <a:pt x="0" y="0"/>
                    </a:moveTo>
                    <a:lnTo>
                      <a:pt x="0" y="1098369"/>
                    </a:lnTo>
                    <a:lnTo>
                      <a:pt x="38217" y="1098369"/>
                    </a:lnTo>
                    <a:cubicBezTo>
                      <a:pt x="51083" y="1098369"/>
                      <a:pt x="61926" y="1088814"/>
                      <a:pt x="63544" y="1076075"/>
                    </a:cubicBezTo>
                    <a:cubicBezTo>
                      <a:pt x="64757" y="1066597"/>
                      <a:pt x="66299" y="1054667"/>
                      <a:pt x="68169" y="1040487"/>
                    </a:cubicBezTo>
                    <a:cubicBezTo>
                      <a:pt x="68195" y="1040461"/>
                      <a:pt x="68195" y="1040411"/>
                      <a:pt x="68195" y="1040386"/>
                    </a:cubicBezTo>
                    <a:cubicBezTo>
                      <a:pt x="74564" y="952349"/>
                      <a:pt x="82728" y="782646"/>
                      <a:pt x="86242" y="660968"/>
                    </a:cubicBezTo>
                    <a:cubicBezTo>
                      <a:pt x="91095" y="492276"/>
                      <a:pt x="90589" y="257209"/>
                      <a:pt x="74918" y="148421"/>
                    </a:cubicBezTo>
                    <a:cubicBezTo>
                      <a:pt x="59247" y="39633"/>
                      <a:pt x="22369" y="14761"/>
                      <a:pt x="22369" y="14761"/>
                    </a:cubicBezTo>
                    <a:cubicBezTo>
                      <a:pt x="12587" y="470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5061D5F8-36F5-4BDE-A97F-82987B2BFD03}"/>
                  </a:ext>
                </a:extLst>
              </p:cNvPr>
              <p:cNvSpPr/>
              <p:nvPr/>
            </p:nvSpPr>
            <p:spPr>
              <a:xfrm>
                <a:off x="6095768" y="4787082"/>
                <a:ext cx="74147" cy="1077971"/>
              </a:xfrm>
              <a:custGeom>
                <a:avLst/>
                <a:gdLst>
                  <a:gd name="connsiteX0" fmla="*/ 282 w 74147"/>
                  <a:gd name="connsiteY0" fmla="*/ 0 h 1077971"/>
                  <a:gd name="connsiteX1" fmla="*/ 20300 w 74147"/>
                  <a:gd name="connsiteY1" fmla="*/ 895352 h 1077971"/>
                  <a:gd name="connsiteX2" fmla="*/ 52628 w 74147"/>
                  <a:gd name="connsiteY2" fmla="*/ 1077971 h 1077971"/>
                  <a:gd name="connsiteX3" fmla="*/ 67945 w 74147"/>
                  <a:gd name="connsiteY3" fmla="*/ 485805 h 1077971"/>
                  <a:gd name="connsiteX4" fmla="*/ 282 w 74147"/>
                  <a:gd name="connsiteY4" fmla="*/ 0 h 107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47" h="1077971">
                    <a:moveTo>
                      <a:pt x="282" y="0"/>
                    </a:moveTo>
                    <a:cubicBezTo>
                      <a:pt x="282" y="0"/>
                      <a:pt x="-3940" y="783834"/>
                      <a:pt x="20300" y="895352"/>
                    </a:cubicBezTo>
                    <a:cubicBezTo>
                      <a:pt x="44540" y="1006870"/>
                      <a:pt x="52628" y="1077971"/>
                      <a:pt x="52628" y="1077971"/>
                    </a:cubicBezTo>
                    <a:cubicBezTo>
                      <a:pt x="52628" y="1077971"/>
                      <a:pt x="88116" y="622523"/>
                      <a:pt x="67945" y="485805"/>
                    </a:cubicBezTo>
                    <a:cubicBezTo>
                      <a:pt x="47801" y="349112"/>
                      <a:pt x="282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3E147EDA-0F58-4C6F-AC1A-F9EF68503251}"/>
              </a:ext>
            </a:extLst>
          </p:cNvPr>
          <p:cNvSpPr txBox="1"/>
          <p:nvPr/>
        </p:nvSpPr>
        <p:spPr>
          <a:xfrm rot="16200000">
            <a:off x="5546144" y="1730107"/>
            <a:ext cx="152904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b="1" dirty="0"/>
              <a:t>Voyage à Yalova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4DA55650-D066-4530-B056-A0314B1F5A1C}"/>
              </a:ext>
            </a:extLst>
          </p:cNvPr>
          <p:cNvSpPr txBox="1"/>
          <p:nvPr/>
        </p:nvSpPr>
        <p:spPr>
          <a:xfrm rot="16200000">
            <a:off x="3957404" y="4913098"/>
            <a:ext cx="15650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b="1" dirty="0"/>
              <a:t>Izmit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0EF66877-CF76-4835-A9D7-4CEF3DDD56D8}"/>
              </a:ext>
            </a:extLst>
          </p:cNvPr>
          <p:cNvSpPr txBox="1"/>
          <p:nvPr/>
        </p:nvSpPr>
        <p:spPr>
          <a:xfrm rot="16200000">
            <a:off x="7153966" y="4816970"/>
            <a:ext cx="156502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b="1" dirty="0"/>
              <a:t>La célèbre soirée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760C4429-0C0F-4A20-8C5C-D16D5A3637C8}"/>
              </a:ext>
            </a:extLst>
          </p:cNvPr>
          <p:cNvSpPr txBox="1"/>
          <p:nvPr/>
        </p:nvSpPr>
        <p:spPr>
          <a:xfrm rot="16200000">
            <a:off x="8594259" y="1536609"/>
            <a:ext cx="200118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b="1" dirty="0"/>
              <a:t>Voyage aux îles des princesses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9DA59940-6279-4A13-88E2-5B78B29F741B}"/>
              </a:ext>
            </a:extLst>
          </p:cNvPr>
          <p:cNvSpPr txBox="1"/>
          <p:nvPr/>
        </p:nvSpPr>
        <p:spPr>
          <a:xfrm rot="16200000">
            <a:off x="2336305" y="1905766"/>
            <a:ext cx="15290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b="1" dirty="0"/>
              <a:t>Trabzon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8" name="Graphic 2">
            <a:extLst>
              <a:ext uri="{FF2B5EF4-FFF2-40B4-BE49-F238E27FC236}">
                <a16:creationId xmlns="" xmlns:a16="http://schemas.microsoft.com/office/drawing/2014/main" id="{2A62AD8E-53D0-41A7-B51B-104A5468D948}"/>
              </a:ext>
            </a:extLst>
          </p:cNvPr>
          <p:cNvGrpSpPr/>
          <p:nvPr/>
        </p:nvGrpSpPr>
        <p:grpSpPr>
          <a:xfrm>
            <a:off x="363156" y="365125"/>
            <a:ext cx="760793" cy="255333"/>
            <a:chOff x="363156" y="365125"/>
            <a:chExt cx="760793" cy="255333"/>
          </a:xfrm>
          <a:solidFill>
            <a:schemeClr val="accent4"/>
          </a:solidFill>
        </p:grpSpPr>
        <p:grpSp>
          <p:nvGrpSpPr>
            <p:cNvPr id="189" name="Graphic 2">
              <a:extLst>
                <a:ext uri="{FF2B5EF4-FFF2-40B4-BE49-F238E27FC236}">
                  <a16:creationId xmlns="" xmlns:a16="http://schemas.microsoft.com/office/drawing/2014/main" id="{AE1AE647-7D39-4F63-9846-A679486880DF}"/>
                </a:ext>
              </a:extLst>
            </p:cNvPr>
            <p:cNvGrpSpPr/>
            <p:nvPr/>
          </p:nvGrpSpPr>
          <p:grpSpPr>
            <a:xfrm>
              <a:off x="363283" y="552386"/>
              <a:ext cx="760666" cy="68072"/>
              <a:chOff x="363283" y="552386"/>
              <a:chExt cx="760666" cy="68072"/>
            </a:xfrm>
            <a:grpFill/>
          </p:grpSpPr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B7C5BB29-785E-483B-8B7A-457CE0B0BF01}"/>
                  </a:ext>
                </a:extLst>
              </p:cNvPr>
              <p:cNvSpPr/>
              <p:nvPr/>
            </p:nvSpPr>
            <p:spPr>
              <a:xfrm>
                <a:off x="536448" y="552386"/>
                <a:ext cx="587501" cy="68072"/>
              </a:xfrm>
              <a:custGeom>
                <a:avLst/>
                <a:gdLst>
                  <a:gd name="connsiteX0" fmla="*/ 68072 w 587501"/>
                  <a:gd name="connsiteY0" fmla="*/ 34036 h 68072"/>
                  <a:gd name="connsiteX1" fmla="*/ 34036 w 587501"/>
                  <a:gd name="connsiteY1" fmla="*/ 68072 h 68072"/>
                  <a:gd name="connsiteX2" fmla="*/ 34036 w 587501"/>
                  <a:gd name="connsiteY2" fmla="*/ 68072 h 68072"/>
                  <a:gd name="connsiteX3" fmla="*/ 0 w 587501"/>
                  <a:gd name="connsiteY3" fmla="*/ 34036 h 68072"/>
                  <a:gd name="connsiteX4" fmla="*/ 0 w 587501"/>
                  <a:gd name="connsiteY4" fmla="*/ 34036 h 68072"/>
                  <a:gd name="connsiteX5" fmla="*/ 34036 w 587501"/>
                  <a:gd name="connsiteY5" fmla="*/ 0 h 68072"/>
                  <a:gd name="connsiteX6" fmla="*/ 34036 w 587501"/>
                  <a:gd name="connsiteY6" fmla="*/ 0 h 68072"/>
                  <a:gd name="connsiteX7" fmla="*/ 68072 w 587501"/>
                  <a:gd name="connsiteY7" fmla="*/ 34036 h 68072"/>
                  <a:gd name="connsiteX8" fmla="*/ 241173 w 587501"/>
                  <a:gd name="connsiteY8" fmla="*/ 34036 h 68072"/>
                  <a:gd name="connsiteX9" fmla="*/ 207200 w 587501"/>
                  <a:gd name="connsiteY9" fmla="*/ 68072 h 68072"/>
                  <a:gd name="connsiteX10" fmla="*/ 207200 w 587501"/>
                  <a:gd name="connsiteY10" fmla="*/ 68072 h 68072"/>
                  <a:gd name="connsiteX11" fmla="*/ 173101 w 587501"/>
                  <a:gd name="connsiteY11" fmla="*/ 34036 h 68072"/>
                  <a:gd name="connsiteX12" fmla="*/ 173101 w 587501"/>
                  <a:gd name="connsiteY12" fmla="*/ 34036 h 68072"/>
                  <a:gd name="connsiteX13" fmla="*/ 207200 w 587501"/>
                  <a:gd name="connsiteY13" fmla="*/ 0 h 68072"/>
                  <a:gd name="connsiteX14" fmla="*/ 207200 w 587501"/>
                  <a:gd name="connsiteY14" fmla="*/ 0 h 68072"/>
                  <a:gd name="connsiteX15" fmla="*/ 241173 w 587501"/>
                  <a:gd name="connsiteY15" fmla="*/ 34036 h 68072"/>
                  <a:gd name="connsiteX16" fmla="*/ 414337 w 587501"/>
                  <a:gd name="connsiteY16" fmla="*/ 34036 h 68072"/>
                  <a:gd name="connsiteX17" fmla="*/ 380365 w 587501"/>
                  <a:gd name="connsiteY17" fmla="*/ 68072 h 68072"/>
                  <a:gd name="connsiteX18" fmla="*/ 380365 w 587501"/>
                  <a:gd name="connsiteY18" fmla="*/ 68072 h 68072"/>
                  <a:gd name="connsiteX19" fmla="*/ 346392 w 587501"/>
                  <a:gd name="connsiteY19" fmla="*/ 34036 h 68072"/>
                  <a:gd name="connsiteX20" fmla="*/ 346392 w 587501"/>
                  <a:gd name="connsiteY20" fmla="*/ 34036 h 68072"/>
                  <a:gd name="connsiteX21" fmla="*/ 380365 w 587501"/>
                  <a:gd name="connsiteY21" fmla="*/ 0 h 68072"/>
                  <a:gd name="connsiteX22" fmla="*/ 380365 w 587501"/>
                  <a:gd name="connsiteY22" fmla="*/ 0 h 68072"/>
                  <a:gd name="connsiteX23" fmla="*/ 414337 w 587501"/>
                  <a:gd name="connsiteY23" fmla="*/ 34036 h 68072"/>
                  <a:gd name="connsiteX24" fmla="*/ 587502 w 587501"/>
                  <a:gd name="connsiteY24" fmla="*/ 34036 h 68072"/>
                  <a:gd name="connsiteX25" fmla="*/ 553466 w 587501"/>
                  <a:gd name="connsiteY25" fmla="*/ 68072 h 68072"/>
                  <a:gd name="connsiteX26" fmla="*/ 553466 w 587501"/>
                  <a:gd name="connsiteY26" fmla="*/ 68072 h 68072"/>
                  <a:gd name="connsiteX27" fmla="*/ 519430 w 587501"/>
                  <a:gd name="connsiteY27" fmla="*/ 34036 h 68072"/>
                  <a:gd name="connsiteX28" fmla="*/ 519430 w 587501"/>
                  <a:gd name="connsiteY28" fmla="*/ 34036 h 68072"/>
                  <a:gd name="connsiteX29" fmla="*/ 553466 w 587501"/>
                  <a:gd name="connsiteY29" fmla="*/ 0 h 68072"/>
                  <a:gd name="connsiteX30" fmla="*/ 553466 w 587501"/>
                  <a:gd name="connsiteY30" fmla="*/ 0 h 68072"/>
                  <a:gd name="connsiteX31" fmla="*/ 587502 w 587501"/>
                  <a:gd name="connsiteY31" fmla="*/ 34036 h 6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72">
                    <a:moveTo>
                      <a:pt x="68072" y="34036"/>
                    </a:moveTo>
                    <a:cubicBezTo>
                      <a:pt x="68072" y="52705"/>
                      <a:pt x="52705" y="68072"/>
                      <a:pt x="34036" y="68072"/>
                    </a:cubicBezTo>
                    <a:lnTo>
                      <a:pt x="34036" y="68072"/>
                    </a:lnTo>
                    <a:cubicBezTo>
                      <a:pt x="15176" y="68072"/>
                      <a:pt x="0" y="52705"/>
                      <a:pt x="0" y="34036"/>
                    </a:cubicBezTo>
                    <a:lnTo>
                      <a:pt x="0" y="34036"/>
                    </a:lnTo>
                    <a:cubicBezTo>
                      <a:pt x="0" y="15176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64"/>
                      <a:pt x="68072" y="15176"/>
                      <a:pt x="68072" y="34036"/>
                    </a:cubicBezTo>
                    <a:close/>
                    <a:moveTo>
                      <a:pt x="241173" y="34036"/>
                    </a:moveTo>
                    <a:cubicBezTo>
                      <a:pt x="241173" y="52705"/>
                      <a:pt x="225870" y="68072"/>
                      <a:pt x="207200" y="68072"/>
                    </a:cubicBezTo>
                    <a:lnTo>
                      <a:pt x="207200" y="68072"/>
                    </a:lnTo>
                    <a:cubicBezTo>
                      <a:pt x="188468" y="68072"/>
                      <a:pt x="173101" y="52705"/>
                      <a:pt x="173101" y="34036"/>
                    </a:cubicBezTo>
                    <a:lnTo>
                      <a:pt x="173101" y="34036"/>
                    </a:lnTo>
                    <a:cubicBezTo>
                      <a:pt x="173101" y="15176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5870" y="64"/>
                      <a:pt x="241173" y="15176"/>
                      <a:pt x="241173" y="34036"/>
                    </a:cubicBezTo>
                    <a:close/>
                    <a:moveTo>
                      <a:pt x="414337" y="34036"/>
                    </a:moveTo>
                    <a:cubicBezTo>
                      <a:pt x="414337" y="52705"/>
                      <a:pt x="399225" y="68072"/>
                      <a:pt x="380365" y="68072"/>
                    </a:cubicBezTo>
                    <a:lnTo>
                      <a:pt x="380365" y="68072"/>
                    </a:lnTo>
                    <a:cubicBezTo>
                      <a:pt x="361632" y="68072"/>
                      <a:pt x="346392" y="52705"/>
                      <a:pt x="346392" y="34036"/>
                    </a:cubicBezTo>
                    <a:lnTo>
                      <a:pt x="346392" y="34036"/>
                    </a:lnTo>
                    <a:cubicBezTo>
                      <a:pt x="346392" y="15176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64"/>
                      <a:pt x="414337" y="15176"/>
                      <a:pt x="414337" y="34036"/>
                    </a:cubicBezTo>
                    <a:close/>
                    <a:moveTo>
                      <a:pt x="587502" y="34036"/>
                    </a:moveTo>
                    <a:cubicBezTo>
                      <a:pt x="587502" y="52705"/>
                      <a:pt x="572326" y="68072"/>
                      <a:pt x="553466" y="68072"/>
                    </a:cubicBezTo>
                    <a:lnTo>
                      <a:pt x="553466" y="68072"/>
                    </a:lnTo>
                    <a:cubicBezTo>
                      <a:pt x="534734" y="68072"/>
                      <a:pt x="519430" y="52705"/>
                      <a:pt x="519430" y="34036"/>
                    </a:cubicBezTo>
                    <a:lnTo>
                      <a:pt x="519430" y="34036"/>
                    </a:lnTo>
                    <a:cubicBezTo>
                      <a:pt x="519430" y="15176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64"/>
                      <a:pt x="587502" y="15176"/>
                      <a:pt x="587502" y="3403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81C8B03D-D205-4244-A4F6-25DA9AB28525}"/>
                  </a:ext>
                </a:extLst>
              </p:cNvPr>
              <p:cNvSpPr/>
              <p:nvPr/>
            </p:nvSpPr>
            <p:spPr>
              <a:xfrm>
                <a:off x="363283" y="552450"/>
                <a:ext cx="68135" cy="67468"/>
              </a:xfrm>
              <a:custGeom>
                <a:avLst/>
                <a:gdLst>
                  <a:gd name="connsiteX0" fmla="*/ 34036 w 68135"/>
                  <a:gd name="connsiteY0" fmla="*/ 0 h 67468"/>
                  <a:gd name="connsiteX1" fmla="*/ 58039 w 68135"/>
                  <a:gd name="connsiteY1" fmla="*/ 9906 h 67468"/>
                  <a:gd name="connsiteX2" fmla="*/ 68136 w 68135"/>
                  <a:gd name="connsiteY2" fmla="*/ 34036 h 67468"/>
                  <a:gd name="connsiteX3" fmla="*/ 58039 w 68135"/>
                  <a:gd name="connsiteY3" fmla="*/ 58039 h 67468"/>
                  <a:gd name="connsiteX4" fmla="*/ 9842 w 68135"/>
                  <a:gd name="connsiteY4" fmla="*/ 58039 h 67468"/>
                  <a:gd name="connsiteX5" fmla="*/ 0 w 68135"/>
                  <a:gd name="connsiteY5" fmla="*/ 34036 h 67468"/>
                  <a:gd name="connsiteX6" fmla="*/ 9842 w 68135"/>
                  <a:gd name="connsiteY6" fmla="*/ 9906 h 67468"/>
                  <a:gd name="connsiteX7" fmla="*/ 34036 w 68135"/>
                  <a:gd name="connsiteY7" fmla="*/ 0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35" h="67468">
                    <a:moveTo>
                      <a:pt x="34036" y="0"/>
                    </a:moveTo>
                    <a:cubicBezTo>
                      <a:pt x="42926" y="0"/>
                      <a:pt x="51689" y="3556"/>
                      <a:pt x="58039" y="9906"/>
                    </a:cubicBezTo>
                    <a:cubicBezTo>
                      <a:pt x="64325" y="16383"/>
                      <a:pt x="68136" y="25019"/>
                      <a:pt x="68136" y="34036"/>
                    </a:cubicBezTo>
                    <a:cubicBezTo>
                      <a:pt x="68136" y="42863"/>
                      <a:pt x="64325" y="51689"/>
                      <a:pt x="58039" y="58039"/>
                    </a:cubicBezTo>
                    <a:cubicBezTo>
                      <a:pt x="45275" y="70612"/>
                      <a:pt x="22669" y="70612"/>
                      <a:pt x="9842" y="58039"/>
                    </a:cubicBezTo>
                    <a:cubicBezTo>
                      <a:pt x="3619" y="51753"/>
                      <a:pt x="0" y="42926"/>
                      <a:pt x="0" y="34036"/>
                    </a:cubicBezTo>
                    <a:cubicBezTo>
                      <a:pt x="0" y="25019"/>
                      <a:pt x="3619" y="16193"/>
                      <a:pt x="9842" y="9906"/>
                    </a:cubicBezTo>
                    <a:cubicBezTo>
                      <a:pt x="16319" y="3556"/>
                      <a:pt x="25019" y="0"/>
                      <a:pt x="34036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Graphic 2">
              <a:extLst>
                <a:ext uri="{FF2B5EF4-FFF2-40B4-BE49-F238E27FC236}">
                  <a16:creationId xmlns="" xmlns:a16="http://schemas.microsoft.com/office/drawing/2014/main" id="{C7679172-6D62-4635-BB9D-1F9CF7BC48FF}"/>
                </a:ext>
              </a:extLst>
            </p:cNvPr>
            <p:cNvGrpSpPr/>
            <p:nvPr/>
          </p:nvGrpSpPr>
          <p:grpSpPr>
            <a:xfrm>
              <a:off x="363156" y="365125"/>
              <a:ext cx="760793" cy="68072"/>
              <a:chOff x="363156" y="365125"/>
              <a:chExt cx="760793" cy="68072"/>
            </a:xfrm>
            <a:grpFill/>
          </p:grpSpPr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23F75626-22C0-4CA6-B590-C63EDD663759}"/>
                  </a:ext>
                </a:extLst>
              </p:cNvPr>
              <p:cNvSpPr/>
              <p:nvPr/>
            </p:nvSpPr>
            <p:spPr>
              <a:xfrm>
                <a:off x="536448" y="365188"/>
                <a:ext cx="587501" cy="68008"/>
              </a:xfrm>
              <a:custGeom>
                <a:avLst/>
                <a:gdLst>
                  <a:gd name="connsiteX0" fmla="*/ 68072 w 587501"/>
                  <a:gd name="connsiteY0" fmla="*/ 33973 h 68008"/>
                  <a:gd name="connsiteX1" fmla="*/ 34036 w 587501"/>
                  <a:gd name="connsiteY1" fmla="*/ 68009 h 68008"/>
                  <a:gd name="connsiteX2" fmla="*/ 34036 w 587501"/>
                  <a:gd name="connsiteY2" fmla="*/ 68009 h 68008"/>
                  <a:gd name="connsiteX3" fmla="*/ 0 w 587501"/>
                  <a:gd name="connsiteY3" fmla="*/ 33973 h 68008"/>
                  <a:gd name="connsiteX4" fmla="*/ 0 w 587501"/>
                  <a:gd name="connsiteY4" fmla="*/ 33973 h 68008"/>
                  <a:gd name="connsiteX5" fmla="*/ 34036 w 587501"/>
                  <a:gd name="connsiteY5" fmla="*/ 0 h 68008"/>
                  <a:gd name="connsiteX6" fmla="*/ 34036 w 587501"/>
                  <a:gd name="connsiteY6" fmla="*/ 0 h 68008"/>
                  <a:gd name="connsiteX7" fmla="*/ 68072 w 587501"/>
                  <a:gd name="connsiteY7" fmla="*/ 33973 h 68008"/>
                  <a:gd name="connsiteX8" fmla="*/ 241173 w 587501"/>
                  <a:gd name="connsiteY8" fmla="*/ 33973 h 68008"/>
                  <a:gd name="connsiteX9" fmla="*/ 207200 w 587501"/>
                  <a:gd name="connsiteY9" fmla="*/ 68009 h 68008"/>
                  <a:gd name="connsiteX10" fmla="*/ 207200 w 587501"/>
                  <a:gd name="connsiteY10" fmla="*/ 68009 h 68008"/>
                  <a:gd name="connsiteX11" fmla="*/ 173101 w 587501"/>
                  <a:gd name="connsiteY11" fmla="*/ 33973 h 68008"/>
                  <a:gd name="connsiteX12" fmla="*/ 173101 w 587501"/>
                  <a:gd name="connsiteY12" fmla="*/ 33973 h 68008"/>
                  <a:gd name="connsiteX13" fmla="*/ 207200 w 587501"/>
                  <a:gd name="connsiteY13" fmla="*/ 0 h 68008"/>
                  <a:gd name="connsiteX14" fmla="*/ 207200 w 587501"/>
                  <a:gd name="connsiteY14" fmla="*/ 0 h 68008"/>
                  <a:gd name="connsiteX15" fmla="*/ 241173 w 587501"/>
                  <a:gd name="connsiteY15" fmla="*/ 33973 h 68008"/>
                  <a:gd name="connsiteX16" fmla="*/ 414337 w 587501"/>
                  <a:gd name="connsiteY16" fmla="*/ 33973 h 68008"/>
                  <a:gd name="connsiteX17" fmla="*/ 380365 w 587501"/>
                  <a:gd name="connsiteY17" fmla="*/ 68009 h 68008"/>
                  <a:gd name="connsiteX18" fmla="*/ 380365 w 587501"/>
                  <a:gd name="connsiteY18" fmla="*/ 68009 h 68008"/>
                  <a:gd name="connsiteX19" fmla="*/ 346392 w 587501"/>
                  <a:gd name="connsiteY19" fmla="*/ 33973 h 68008"/>
                  <a:gd name="connsiteX20" fmla="*/ 346392 w 587501"/>
                  <a:gd name="connsiteY20" fmla="*/ 33973 h 68008"/>
                  <a:gd name="connsiteX21" fmla="*/ 380365 w 587501"/>
                  <a:gd name="connsiteY21" fmla="*/ 0 h 68008"/>
                  <a:gd name="connsiteX22" fmla="*/ 380365 w 587501"/>
                  <a:gd name="connsiteY22" fmla="*/ 0 h 68008"/>
                  <a:gd name="connsiteX23" fmla="*/ 414337 w 587501"/>
                  <a:gd name="connsiteY23" fmla="*/ 33973 h 68008"/>
                  <a:gd name="connsiteX24" fmla="*/ 587502 w 587501"/>
                  <a:gd name="connsiteY24" fmla="*/ 33973 h 68008"/>
                  <a:gd name="connsiteX25" fmla="*/ 553466 w 587501"/>
                  <a:gd name="connsiteY25" fmla="*/ 68009 h 68008"/>
                  <a:gd name="connsiteX26" fmla="*/ 553466 w 587501"/>
                  <a:gd name="connsiteY26" fmla="*/ 68009 h 68008"/>
                  <a:gd name="connsiteX27" fmla="*/ 519430 w 587501"/>
                  <a:gd name="connsiteY27" fmla="*/ 33973 h 68008"/>
                  <a:gd name="connsiteX28" fmla="*/ 519430 w 587501"/>
                  <a:gd name="connsiteY28" fmla="*/ 33973 h 68008"/>
                  <a:gd name="connsiteX29" fmla="*/ 553466 w 587501"/>
                  <a:gd name="connsiteY29" fmla="*/ 0 h 68008"/>
                  <a:gd name="connsiteX30" fmla="*/ 553466 w 587501"/>
                  <a:gd name="connsiteY30" fmla="*/ 0 h 68008"/>
                  <a:gd name="connsiteX31" fmla="*/ 587502 w 587501"/>
                  <a:gd name="connsiteY31" fmla="*/ 33973 h 6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08">
                    <a:moveTo>
                      <a:pt x="68072" y="33973"/>
                    </a:moveTo>
                    <a:cubicBezTo>
                      <a:pt x="68072" y="52896"/>
                      <a:pt x="52705" y="68009"/>
                      <a:pt x="34036" y="68009"/>
                    </a:cubicBezTo>
                    <a:lnTo>
                      <a:pt x="34036" y="68009"/>
                    </a:lnTo>
                    <a:cubicBezTo>
                      <a:pt x="15176" y="68009"/>
                      <a:pt x="0" y="52959"/>
                      <a:pt x="0" y="33973"/>
                    </a:cubicBezTo>
                    <a:lnTo>
                      <a:pt x="0" y="33973"/>
                    </a:lnTo>
                    <a:cubicBezTo>
                      <a:pt x="0" y="15304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-63"/>
                      <a:pt x="68072" y="15304"/>
                      <a:pt x="68072" y="33973"/>
                    </a:cubicBezTo>
                    <a:close/>
                    <a:moveTo>
                      <a:pt x="241173" y="33973"/>
                    </a:moveTo>
                    <a:cubicBezTo>
                      <a:pt x="241173" y="52896"/>
                      <a:pt x="226060" y="68009"/>
                      <a:pt x="207200" y="68009"/>
                    </a:cubicBezTo>
                    <a:lnTo>
                      <a:pt x="207200" y="68009"/>
                    </a:lnTo>
                    <a:cubicBezTo>
                      <a:pt x="188468" y="68009"/>
                      <a:pt x="173101" y="52959"/>
                      <a:pt x="173101" y="33973"/>
                    </a:cubicBezTo>
                    <a:lnTo>
                      <a:pt x="173101" y="33973"/>
                    </a:lnTo>
                    <a:cubicBezTo>
                      <a:pt x="173101" y="15304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6060" y="-63"/>
                      <a:pt x="241173" y="15304"/>
                      <a:pt x="241173" y="33973"/>
                    </a:cubicBezTo>
                    <a:close/>
                    <a:moveTo>
                      <a:pt x="414337" y="33973"/>
                    </a:moveTo>
                    <a:cubicBezTo>
                      <a:pt x="414337" y="52896"/>
                      <a:pt x="399225" y="68009"/>
                      <a:pt x="380365" y="68009"/>
                    </a:cubicBezTo>
                    <a:lnTo>
                      <a:pt x="380365" y="68009"/>
                    </a:lnTo>
                    <a:cubicBezTo>
                      <a:pt x="361632" y="68009"/>
                      <a:pt x="346392" y="52959"/>
                      <a:pt x="346392" y="33973"/>
                    </a:cubicBezTo>
                    <a:lnTo>
                      <a:pt x="346392" y="33973"/>
                    </a:lnTo>
                    <a:cubicBezTo>
                      <a:pt x="346392" y="15304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-63"/>
                      <a:pt x="414337" y="15304"/>
                      <a:pt x="414337" y="33973"/>
                    </a:cubicBezTo>
                    <a:close/>
                    <a:moveTo>
                      <a:pt x="587502" y="33973"/>
                    </a:moveTo>
                    <a:cubicBezTo>
                      <a:pt x="587502" y="52896"/>
                      <a:pt x="572326" y="68009"/>
                      <a:pt x="553466" y="68009"/>
                    </a:cubicBezTo>
                    <a:lnTo>
                      <a:pt x="553466" y="68009"/>
                    </a:lnTo>
                    <a:cubicBezTo>
                      <a:pt x="534734" y="68009"/>
                      <a:pt x="519430" y="52959"/>
                      <a:pt x="519430" y="33973"/>
                    </a:cubicBezTo>
                    <a:lnTo>
                      <a:pt x="519430" y="33973"/>
                    </a:lnTo>
                    <a:cubicBezTo>
                      <a:pt x="519430" y="15304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-63"/>
                      <a:pt x="587502" y="15304"/>
                      <a:pt x="587502" y="3397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1C53C0CF-181A-422C-837C-29F477CFED20}"/>
                  </a:ext>
                </a:extLst>
              </p:cNvPr>
              <p:cNvSpPr/>
              <p:nvPr/>
            </p:nvSpPr>
            <p:spPr>
              <a:xfrm>
                <a:off x="363156" y="365125"/>
                <a:ext cx="68262" cy="67572"/>
              </a:xfrm>
              <a:custGeom>
                <a:avLst/>
                <a:gdLst>
                  <a:gd name="connsiteX0" fmla="*/ 34163 w 68262"/>
                  <a:gd name="connsiteY0" fmla="*/ 0 h 67572"/>
                  <a:gd name="connsiteX1" fmla="*/ 58166 w 68262"/>
                  <a:gd name="connsiteY1" fmla="*/ 9842 h 67572"/>
                  <a:gd name="connsiteX2" fmla="*/ 68263 w 68262"/>
                  <a:gd name="connsiteY2" fmla="*/ 33972 h 67572"/>
                  <a:gd name="connsiteX3" fmla="*/ 58166 w 68262"/>
                  <a:gd name="connsiteY3" fmla="*/ 57975 h 67572"/>
                  <a:gd name="connsiteX4" fmla="*/ 9969 w 68262"/>
                  <a:gd name="connsiteY4" fmla="*/ 58166 h 67572"/>
                  <a:gd name="connsiteX5" fmla="*/ 0 w 68262"/>
                  <a:gd name="connsiteY5" fmla="*/ 33972 h 67572"/>
                  <a:gd name="connsiteX6" fmla="*/ 9969 w 68262"/>
                  <a:gd name="connsiteY6" fmla="*/ 10033 h 67572"/>
                  <a:gd name="connsiteX7" fmla="*/ 34163 w 68262"/>
                  <a:gd name="connsiteY7" fmla="*/ 0 h 6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262" h="67572">
                    <a:moveTo>
                      <a:pt x="34163" y="0"/>
                    </a:moveTo>
                    <a:cubicBezTo>
                      <a:pt x="43053" y="0"/>
                      <a:pt x="51816" y="3556"/>
                      <a:pt x="58166" y="9842"/>
                    </a:cubicBezTo>
                    <a:cubicBezTo>
                      <a:pt x="64452" y="16319"/>
                      <a:pt x="68263" y="25210"/>
                      <a:pt x="68263" y="33972"/>
                    </a:cubicBezTo>
                    <a:cubicBezTo>
                      <a:pt x="68263" y="42989"/>
                      <a:pt x="64452" y="51689"/>
                      <a:pt x="58166" y="57975"/>
                    </a:cubicBezTo>
                    <a:cubicBezTo>
                      <a:pt x="45402" y="70739"/>
                      <a:pt x="22797" y="70739"/>
                      <a:pt x="9969" y="58166"/>
                    </a:cubicBezTo>
                    <a:cubicBezTo>
                      <a:pt x="3747" y="51689"/>
                      <a:pt x="0" y="42863"/>
                      <a:pt x="0" y="33972"/>
                    </a:cubicBezTo>
                    <a:cubicBezTo>
                      <a:pt x="0" y="25146"/>
                      <a:pt x="3747" y="16319"/>
                      <a:pt x="9969" y="10033"/>
                    </a:cubicBezTo>
                    <a:cubicBezTo>
                      <a:pt x="16447" y="3556"/>
                      <a:pt x="25146" y="0"/>
                      <a:pt x="34163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="" xmlns:a16="http://schemas.microsoft.com/office/drawing/2014/main" id="{4C20DC22-40DD-4E65-8C5E-00F628057096}"/>
              </a:ext>
            </a:extLst>
          </p:cNvPr>
          <p:cNvGrpSpPr/>
          <p:nvPr/>
        </p:nvGrpSpPr>
        <p:grpSpPr>
          <a:xfrm>
            <a:off x="11265726" y="-953206"/>
            <a:ext cx="1852548" cy="1906411"/>
            <a:chOff x="10948970" y="-1281132"/>
            <a:chExt cx="2489868" cy="2562261"/>
          </a:xfrm>
        </p:grpSpPr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5C1F6FF0-30AD-445A-A9D2-3A4EE3014CFE}"/>
                </a:ext>
              </a:extLst>
            </p:cNvPr>
            <p:cNvSpPr/>
            <p:nvPr/>
          </p:nvSpPr>
          <p:spPr>
            <a:xfrm>
              <a:off x="10948970" y="-1281132"/>
              <a:ext cx="2489868" cy="2562261"/>
            </a:xfrm>
            <a:custGeom>
              <a:avLst/>
              <a:gdLst>
                <a:gd name="connsiteX0" fmla="*/ 1115775 w 2489868"/>
                <a:gd name="connsiteY0" fmla="*/ 130226 h 2562261"/>
                <a:gd name="connsiteX1" fmla="*/ 1116156 w 2489868"/>
                <a:gd name="connsiteY1" fmla="*/ 514274 h 2562261"/>
                <a:gd name="connsiteX2" fmla="*/ 792306 w 2489868"/>
                <a:gd name="connsiteY2" fmla="*/ 648767 h 2562261"/>
                <a:gd name="connsiteX3" fmla="*/ 790782 w 2489868"/>
                <a:gd name="connsiteY3" fmla="*/ 647243 h 2562261"/>
                <a:gd name="connsiteX4" fmla="*/ 609807 w 2489868"/>
                <a:gd name="connsiteY4" fmla="*/ 647434 h 2562261"/>
                <a:gd name="connsiteX5" fmla="*/ 609998 w 2489868"/>
                <a:gd name="connsiteY5" fmla="*/ 828409 h 2562261"/>
                <a:gd name="connsiteX6" fmla="*/ 611522 w 2489868"/>
                <a:gd name="connsiteY6" fmla="*/ 829933 h 2562261"/>
                <a:gd name="connsiteX7" fmla="*/ 477695 w 2489868"/>
                <a:gd name="connsiteY7" fmla="*/ 1154069 h 2562261"/>
                <a:gd name="connsiteX8" fmla="*/ 129938 w 2489868"/>
                <a:gd name="connsiteY8" fmla="*/ 1154450 h 2562261"/>
                <a:gd name="connsiteX9" fmla="*/ 17 w 2489868"/>
                <a:gd name="connsiteY9" fmla="*/ 1280275 h 2562261"/>
                <a:gd name="connsiteX10" fmla="*/ 128128 w 2489868"/>
                <a:gd name="connsiteY10" fmla="*/ 1410291 h 2562261"/>
                <a:gd name="connsiteX11" fmla="*/ 477981 w 2489868"/>
                <a:gd name="connsiteY11" fmla="*/ 1409910 h 2562261"/>
                <a:gd name="connsiteX12" fmla="*/ 612474 w 2489868"/>
                <a:gd name="connsiteY12" fmla="*/ 1733760 h 2562261"/>
                <a:gd name="connsiteX13" fmla="*/ 609617 w 2489868"/>
                <a:gd name="connsiteY13" fmla="*/ 1914640 h 2562261"/>
                <a:gd name="connsiteX14" fmla="*/ 792116 w 2489868"/>
                <a:gd name="connsiteY14" fmla="*/ 1915973 h 2562261"/>
                <a:gd name="connsiteX15" fmla="*/ 793640 w 2489868"/>
                <a:gd name="connsiteY15" fmla="*/ 1914449 h 2562261"/>
                <a:gd name="connsiteX16" fmla="*/ 1117775 w 2489868"/>
                <a:gd name="connsiteY16" fmla="*/ 2048276 h 2562261"/>
                <a:gd name="connsiteX17" fmla="*/ 1118156 w 2489868"/>
                <a:gd name="connsiteY17" fmla="*/ 2432324 h 2562261"/>
                <a:gd name="connsiteX18" fmla="*/ 1244077 w 2489868"/>
                <a:gd name="connsiteY18" fmla="*/ 2562245 h 2562261"/>
                <a:gd name="connsiteX19" fmla="*/ 1374093 w 2489868"/>
                <a:gd name="connsiteY19" fmla="*/ 2434133 h 2562261"/>
                <a:gd name="connsiteX20" fmla="*/ 1373712 w 2489868"/>
                <a:gd name="connsiteY20" fmla="*/ 2047990 h 2562261"/>
                <a:gd name="connsiteX21" fmla="*/ 1697562 w 2489868"/>
                <a:gd name="connsiteY21" fmla="*/ 1913497 h 2562261"/>
                <a:gd name="connsiteX22" fmla="*/ 1699086 w 2489868"/>
                <a:gd name="connsiteY22" fmla="*/ 1915021 h 2562261"/>
                <a:gd name="connsiteX23" fmla="*/ 1880061 w 2489868"/>
                <a:gd name="connsiteY23" fmla="*/ 1914830 h 2562261"/>
                <a:gd name="connsiteX24" fmla="*/ 1917399 w 2489868"/>
                <a:gd name="connsiteY24" fmla="*/ 1824343 h 2562261"/>
                <a:gd name="connsiteX25" fmla="*/ 1879871 w 2489868"/>
                <a:gd name="connsiteY25" fmla="*/ 1733855 h 2562261"/>
                <a:gd name="connsiteX26" fmla="*/ 1878347 w 2489868"/>
                <a:gd name="connsiteY26" fmla="*/ 1732331 h 2562261"/>
                <a:gd name="connsiteX27" fmla="*/ 2012173 w 2489868"/>
                <a:gd name="connsiteY27" fmla="*/ 1408196 h 2562261"/>
                <a:gd name="connsiteX28" fmla="*/ 2359931 w 2489868"/>
                <a:gd name="connsiteY28" fmla="*/ 1407815 h 2562261"/>
                <a:gd name="connsiteX29" fmla="*/ 2489852 w 2489868"/>
                <a:gd name="connsiteY29" fmla="*/ 1281894 h 2562261"/>
                <a:gd name="connsiteX30" fmla="*/ 2361741 w 2489868"/>
                <a:gd name="connsiteY30" fmla="*/ 1151878 h 2562261"/>
                <a:gd name="connsiteX31" fmla="*/ 2011887 w 2489868"/>
                <a:gd name="connsiteY31" fmla="*/ 1152259 h 2562261"/>
                <a:gd name="connsiteX32" fmla="*/ 1877394 w 2489868"/>
                <a:gd name="connsiteY32" fmla="*/ 828409 h 2562261"/>
                <a:gd name="connsiteX33" fmla="*/ 1878918 w 2489868"/>
                <a:gd name="connsiteY33" fmla="*/ 826885 h 2562261"/>
                <a:gd name="connsiteX34" fmla="*/ 1916256 w 2489868"/>
                <a:gd name="connsiteY34" fmla="*/ 736397 h 2562261"/>
                <a:gd name="connsiteX35" fmla="*/ 1878728 w 2489868"/>
                <a:gd name="connsiteY35" fmla="*/ 645910 h 2562261"/>
                <a:gd name="connsiteX36" fmla="*/ 1697753 w 2489868"/>
                <a:gd name="connsiteY36" fmla="*/ 646100 h 2562261"/>
                <a:gd name="connsiteX37" fmla="*/ 1696229 w 2489868"/>
                <a:gd name="connsiteY37" fmla="*/ 647624 h 2562261"/>
                <a:gd name="connsiteX38" fmla="*/ 1372093 w 2489868"/>
                <a:gd name="connsiteY38" fmla="*/ 513798 h 2562261"/>
                <a:gd name="connsiteX39" fmla="*/ 1371712 w 2489868"/>
                <a:gd name="connsiteY39" fmla="*/ 127655 h 2562261"/>
                <a:gd name="connsiteX40" fmla="*/ 1241410 w 2489868"/>
                <a:gd name="connsiteY40" fmla="*/ 20 h 2562261"/>
                <a:gd name="connsiteX41" fmla="*/ 1115775 w 2489868"/>
                <a:gd name="connsiteY41" fmla="*/ 130226 h 256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89868" h="2562261">
                  <a:moveTo>
                    <a:pt x="1115775" y="130226"/>
                  </a:moveTo>
                  <a:lnTo>
                    <a:pt x="1116156" y="514274"/>
                  </a:lnTo>
                  <a:cubicBezTo>
                    <a:pt x="1116347" y="683343"/>
                    <a:pt x="912035" y="768211"/>
                    <a:pt x="792306" y="648767"/>
                  </a:cubicBezTo>
                  <a:lnTo>
                    <a:pt x="790782" y="647243"/>
                  </a:lnTo>
                  <a:cubicBezTo>
                    <a:pt x="740776" y="597332"/>
                    <a:pt x="659718" y="597428"/>
                    <a:pt x="609807" y="647434"/>
                  </a:cubicBezTo>
                  <a:cubicBezTo>
                    <a:pt x="559896" y="697440"/>
                    <a:pt x="559991" y="778498"/>
                    <a:pt x="609998" y="828409"/>
                  </a:cubicBezTo>
                  <a:lnTo>
                    <a:pt x="611522" y="829933"/>
                  </a:lnTo>
                  <a:cubicBezTo>
                    <a:pt x="731156" y="949376"/>
                    <a:pt x="646764" y="1153878"/>
                    <a:pt x="477695" y="1154069"/>
                  </a:cubicBezTo>
                  <a:lnTo>
                    <a:pt x="129938" y="1154450"/>
                  </a:lnTo>
                  <a:cubicBezTo>
                    <a:pt x="59738" y="1154450"/>
                    <a:pt x="1160" y="1210171"/>
                    <a:pt x="17" y="1280275"/>
                  </a:cubicBezTo>
                  <a:cubicBezTo>
                    <a:pt x="-1126" y="1351903"/>
                    <a:pt x="56690" y="1410386"/>
                    <a:pt x="128128" y="1410291"/>
                  </a:cubicBezTo>
                  <a:lnTo>
                    <a:pt x="477981" y="1409910"/>
                  </a:lnTo>
                  <a:cubicBezTo>
                    <a:pt x="647050" y="1409720"/>
                    <a:pt x="731918" y="1614031"/>
                    <a:pt x="612474" y="1733760"/>
                  </a:cubicBezTo>
                  <a:cubicBezTo>
                    <a:pt x="562944" y="1783385"/>
                    <a:pt x="560849" y="1864253"/>
                    <a:pt x="609617" y="1914640"/>
                  </a:cubicBezTo>
                  <a:cubicBezTo>
                    <a:pt x="659528" y="1966075"/>
                    <a:pt x="741728" y="1966551"/>
                    <a:pt x="792116" y="1915973"/>
                  </a:cubicBezTo>
                  <a:lnTo>
                    <a:pt x="793640" y="1914449"/>
                  </a:lnTo>
                  <a:cubicBezTo>
                    <a:pt x="913083" y="1794815"/>
                    <a:pt x="1117585" y="1879207"/>
                    <a:pt x="1117775" y="2048276"/>
                  </a:cubicBezTo>
                  <a:lnTo>
                    <a:pt x="1118156" y="2432324"/>
                  </a:lnTo>
                  <a:cubicBezTo>
                    <a:pt x="1118252" y="2502523"/>
                    <a:pt x="1173878" y="2561102"/>
                    <a:pt x="1244077" y="2562245"/>
                  </a:cubicBezTo>
                  <a:cubicBezTo>
                    <a:pt x="1315705" y="2563388"/>
                    <a:pt x="1374189" y="2505571"/>
                    <a:pt x="1374093" y="2434133"/>
                  </a:cubicBezTo>
                  <a:lnTo>
                    <a:pt x="1373712" y="2047990"/>
                  </a:lnTo>
                  <a:cubicBezTo>
                    <a:pt x="1373522" y="1878921"/>
                    <a:pt x="1577833" y="1794053"/>
                    <a:pt x="1697562" y="1913497"/>
                  </a:cubicBezTo>
                  <a:lnTo>
                    <a:pt x="1699086" y="1915021"/>
                  </a:lnTo>
                  <a:cubicBezTo>
                    <a:pt x="1749093" y="1964932"/>
                    <a:pt x="1830150" y="1964837"/>
                    <a:pt x="1880061" y="1914830"/>
                  </a:cubicBezTo>
                  <a:cubicBezTo>
                    <a:pt x="1905017" y="1889780"/>
                    <a:pt x="1917494" y="1857014"/>
                    <a:pt x="1917399" y="1824343"/>
                  </a:cubicBezTo>
                  <a:cubicBezTo>
                    <a:pt x="1917399" y="1791577"/>
                    <a:pt x="1904826" y="1758811"/>
                    <a:pt x="1879871" y="1733855"/>
                  </a:cubicBezTo>
                  <a:lnTo>
                    <a:pt x="1878347" y="1732331"/>
                  </a:lnTo>
                  <a:cubicBezTo>
                    <a:pt x="1758713" y="1612888"/>
                    <a:pt x="1843104" y="1408386"/>
                    <a:pt x="2012173" y="1408196"/>
                  </a:cubicBezTo>
                  <a:lnTo>
                    <a:pt x="2359931" y="1407815"/>
                  </a:lnTo>
                  <a:cubicBezTo>
                    <a:pt x="2430130" y="1407719"/>
                    <a:pt x="2488709" y="1352093"/>
                    <a:pt x="2489852" y="1281894"/>
                  </a:cubicBezTo>
                  <a:cubicBezTo>
                    <a:pt x="2490995" y="1210266"/>
                    <a:pt x="2433178" y="1151783"/>
                    <a:pt x="2361741" y="1151878"/>
                  </a:cubicBezTo>
                  <a:lnTo>
                    <a:pt x="2011887" y="1152259"/>
                  </a:lnTo>
                  <a:cubicBezTo>
                    <a:pt x="1842818" y="1152449"/>
                    <a:pt x="1757951" y="948138"/>
                    <a:pt x="1877394" y="828409"/>
                  </a:cubicBezTo>
                  <a:lnTo>
                    <a:pt x="1878918" y="826885"/>
                  </a:lnTo>
                  <a:cubicBezTo>
                    <a:pt x="1903874" y="801834"/>
                    <a:pt x="1916351" y="769068"/>
                    <a:pt x="1916256" y="736397"/>
                  </a:cubicBezTo>
                  <a:cubicBezTo>
                    <a:pt x="1916256" y="703631"/>
                    <a:pt x="1903683" y="670961"/>
                    <a:pt x="1878728" y="645910"/>
                  </a:cubicBezTo>
                  <a:cubicBezTo>
                    <a:pt x="1828722" y="595999"/>
                    <a:pt x="1747664" y="596094"/>
                    <a:pt x="1697753" y="646100"/>
                  </a:cubicBezTo>
                  <a:lnTo>
                    <a:pt x="1696229" y="647624"/>
                  </a:lnTo>
                  <a:cubicBezTo>
                    <a:pt x="1576785" y="767258"/>
                    <a:pt x="1372284" y="682867"/>
                    <a:pt x="1372093" y="513798"/>
                  </a:cubicBezTo>
                  <a:lnTo>
                    <a:pt x="1371712" y="127655"/>
                  </a:lnTo>
                  <a:cubicBezTo>
                    <a:pt x="1371617" y="56408"/>
                    <a:pt x="1313038" y="-1219"/>
                    <a:pt x="1241410" y="20"/>
                  </a:cubicBezTo>
                  <a:cubicBezTo>
                    <a:pt x="1171211" y="1258"/>
                    <a:pt x="1115680" y="60027"/>
                    <a:pt x="1115775" y="1302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6D1536E7-56CC-4FB6-8532-8BF7A9FAABF4}"/>
                </a:ext>
              </a:extLst>
            </p:cNvPr>
            <p:cNvSpPr/>
            <p:nvPr/>
          </p:nvSpPr>
          <p:spPr>
            <a:xfrm>
              <a:off x="11675363" y="-518446"/>
              <a:ext cx="1037082" cy="1037082"/>
            </a:xfrm>
            <a:custGeom>
              <a:avLst/>
              <a:gdLst>
                <a:gd name="connsiteX0" fmla="*/ 1037082 w 1037082"/>
                <a:gd name="connsiteY0" fmla="*/ 518541 h 1037082"/>
                <a:gd name="connsiteX1" fmla="*/ 518541 w 1037082"/>
                <a:gd name="connsiteY1" fmla="*/ 1037082 h 1037082"/>
                <a:gd name="connsiteX2" fmla="*/ 0 w 1037082"/>
                <a:gd name="connsiteY2" fmla="*/ 518541 h 1037082"/>
                <a:gd name="connsiteX3" fmla="*/ 518541 w 1037082"/>
                <a:gd name="connsiteY3" fmla="*/ 0 h 1037082"/>
                <a:gd name="connsiteX4" fmla="*/ 1037082 w 1037082"/>
                <a:gd name="connsiteY4" fmla="*/ 518541 h 103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82" h="1037082">
                  <a:moveTo>
                    <a:pt x="1037082" y="518541"/>
                  </a:moveTo>
                  <a:cubicBezTo>
                    <a:pt x="1037082" y="804923"/>
                    <a:pt x="804923" y="1037082"/>
                    <a:pt x="518541" y="1037082"/>
                  </a:cubicBezTo>
                  <a:cubicBezTo>
                    <a:pt x="232159" y="1037082"/>
                    <a:pt x="0" y="804923"/>
                    <a:pt x="0" y="518541"/>
                  </a:cubicBezTo>
                  <a:cubicBezTo>
                    <a:pt x="0" y="232159"/>
                    <a:pt x="232159" y="0"/>
                    <a:pt x="518541" y="0"/>
                  </a:cubicBezTo>
                  <a:cubicBezTo>
                    <a:pt x="804923" y="0"/>
                    <a:pt x="1037082" y="232159"/>
                    <a:pt x="1037082" y="518541"/>
                  </a:cubicBez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aphic 2">
            <a:extLst>
              <a:ext uri="{FF2B5EF4-FFF2-40B4-BE49-F238E27FC236}">
                <a16:creationId xmlns="" xmlns:a16="http://schemas.microsoft.com/office/drawing/2014/main" id="{DD34DEDB-83C5-41AD-9486-9E9671FBDAB9}"/>
              </a:ext>
            </a:extLst>
          </p:cNvPr>
          <p:cNvGrpSpPr/>
          <p:nvPr/>
        </p:nvGrpSpPr>
        <p:grpSpPr>
          <a:xfrm>
            <a:off x="130250" y="7258221"/>
            <a:ext cx="1369125" cy="2222197"/>
            <a:chOff x="8413897" y="2608161"/>
            <a:chExt cx="1131508" cy="1836526"/>
          </a:xfrm>
        </p:grpSpPr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3CC928E9-1971-4159-B6D6-8B3F586E269D}"/>
                </a:ext>
              </a:extLst>
            </p:cNvPr>
            <p:cNvSpPr/>
            <p:nvPr/>
          </p:nvSpPr>
          <p:spPr>
            <a:xfrm>
              <a:off x="8413897" y="3806419"/>
              <a:ext cx="450091" cy="636904"/>
            </a:xfrm>
            <a:custGeom>
              <a:avLst/>
              <a:gdLst>
                <a:gd name="connsiteX0" fmla="*/ 322216 w 450091"/>
                <a:gd name="connsiteY0" fmla="*/ 636773 h 636904"/>
                <a:gd name="connsiteX1" fmla="*/ 93064 w 450091"/>
                <a:gd name="connsiteY1" fmla="*/ 624827 h 636904"/>
                <a:gd name="connsiteX2" fmla="*/ 1258 w 450091"/>
                <a:gd name="connsiteY2" fmla="*/ 511241 h 636904"/>
                <a:gd name="connsiteX3" fmla="*/ 70096 w 450091"/>
                <a:gd name="connsiteY3" fmla="*/ 82570 h 636904"/>
                <a:gd name="connsiteX4" fmla="*/ 176422 w 450091"/>
                <a:gd name="connsiteY4" fmla="*/ 466 h 636904"/>
                <a:gd name="connsiteX5" fmla="*/ 361354 w 450091"/>
                <a:gd name="connsiteY5" fmla="*/ 18287 h 636904"/>
                <a:gd name="connsiteX6" fmla="*/ 449926 w 450091"/>
                <a:gd name="connsiteY6" fmla="*/ 121643 h 636904"/>
                <a:gd name="connsiteX7" fmla="*/ 425308 w 450091"/>
                <a:gd name="connsiteY7" fmla="*/ 544505 h 636904"/>
                <a:gd name="connsiteX8" fmla="*/ 322216 w 450091"/>
                <a:gd name="connsiteY8" fmla="*/ 636773 h 63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091" h="636904">
                  <a:moveTo>
                    <a:pt x="322216" y="636773"/>
                  </a:moveTo>
                  <a:lnTo>
                    <a:pt x="93064" y="624827"/>
                  </a:lnTo>
                  <a:cubicBezTo>
                    <a:pt x="34786" y="621790"/>
                    <a:pt x="-7982" y="568858"/>
                    <a:pt x="1258" y="511241"/>
                  </a:cubicBezTo>
                  <a:lnTo>
                    <a:pt x="70096" y="82570"/>
                  </a:lnTo>
                  <a:cubicBezTo>
                    <a:pt x="78280" y="31420"/>
                    <a:pt x="124876" y="-4549"/>
                    <a:pt x="176422" y="466"/>
                  </a:cubicBezTo>
                  <a:lnTo>
                    <a:pt x="361354" y="18287"/>
                  </a:lnTo>
                  <a:cubicBezTo>
                    <a:pt x="413824" y="23368"/>
                    <a:pt x="452962" y="69041"/>
                    <a:pt x="449926" y="121643"/>
                  </a:cubicBezTo>
                  <a:lnTo>
                    <a:pt x="425308" y="544505"/>
                  </a:lnTo>
                  <a:cubicBezTo>
                    <a:pt x="422206" y="598360"/>
                    <a:pt x="376138" y="639544"/>
                    <a:pt x="322216" y="63677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E34C1AFD-5017-4C05-AB0A-09DC74CD98CB}"/>
                </a:ext>
              </a:extLst>
            </p:cNvPr>
            <p:cNvSpPr/>
            <p:nvPr/>
          </p:nvSpPr>
          <p:spPr>
            <a:xfrm>
              <a:off x="8855611" y="3542424"/>
              <a:ext cx="499830" cy="563669"/>
            </a:xfrm>
            <a:custGeom>
              <a:avLst/>
              <a:gdLst>
                <a:gd name="connsiteX0" fmla="*/ 250168 w 499830"/>
                <a:gd name="connsiteY0" fmla="*/ 0 h 563669"/>
                <a:gd name="connsiteX1" fmla="*/ 257692 w 499830"/>
                <a:gd name="connsiteY1" fmla="*/ 61578 h 563669"/>
                <a:gd name="connsiteX2" fmla="*/ 404806 w 499830"/>
                <a:gd name="connsiteY2" fmla="*/ 192192 h 563669"/>
                <a:gd name="connsiteX3" fmla="*/ 463348 w 499830"/>
                <a:gd name="connsiteY3" fmla="*/ 376860 h 563669"/>
                <a:gd name="connsiteX4" fmla="*/ 497866 w 499830"/>
                <a:gd name="connsiteY4" fmla="*/ 528462 h 563669"/>
                <a:gd name="connsiteX5" fmla="*/ 383752 w 499830"/>
                <a:gd name="connsiteY5" fmla="*/ 561462 h 563669"/>
                <a:gd name="connsiteX6" fmla="*/ 12964 w 499830"/>
                <a:gd name="connsiteY6" fmla="*/ 202686 h 563669"/>
                <a:gd name="connsiteX7" fmla="*/ 14482 w 499830"/>
                <a:gd name="connsiteY7" fmla="*/ 37554 h 563669"/>
                <a:gd name="connsiteX8" fmla="*/ 250168 w 499830"/>
                <a:gd name="connsiteY8" fmla="*/ 0 h 5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830" h="563669">
                  <a:moveTo>
                    <a:pt x="250168" y="0"/>
                  </a:moveTo>
                  <a:cubicBezTo>
                    <a:pt x="250168" y="0"/>
                    <a:pt x="242644" y="40524"/>
                    <a:pt x="257692" y="61578"/>
                  </a:cubicBezTo>
                  <a:cubicBezTo>
                    <a:pt x="272674" y="82566"/>
                    <a:pt x="404806" y="192192"/>
                    <a:pt x="404806" y="192192"/>
                  </a:cubicBezTo>
                  <a:cubicBezTo>
                    <a:pt x="404806" y="192192"/>
                    <a:pt x="443812" y="301752"/>
                    <a:pt x="463348" y="376860"/>
                  </a:cubicBezTo>
                  <a:cubicBezTo>
                    <a:pt x="482884" y="451902"/>
                    <a:pt x="506908" y="514998"/>
                    <a:pt x="497866" y="528462"/>
                  </a:cubicBezTo>
                  <a:cubicBezTo>
                    <a:pt x="488890" y="541992"/>
                    <a:pt x="460312" y="572022"/>
                    <a:pt x="383752" y="561462"/>
                  </a:cubicBezTo>
                  <a:cubicBezTo>
                    <a:pt x="307192" y="550902"/>
                    <a:pt x="42994" y="288222"/>
                    <a:pt x="12964" y="202686"/>
                  </a:cubicBezTo>
                  <a:cubicBezTo>
                    <a:pt x="-17066" y="117150"/>
                    <a:pt x="14482" y="37554"/>
                    <a:pt x="14482" y="37554"/>
                  </a:cubicBezTo>
                  <a:lnTo>
                    <a:pt x="250168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9260AF5F-FAE0-42BD-B77B-BEC3CE501630}"/>
                </a:ext>
              </a:extLst>
            </p:cNvPr>
            <p:cNvSpPr/>
            <p:nvPr/>
          </p:nvSpPr>
          <p:spPr>
            <a:xfrm>
              <a:off x="8858646" y="3558924"/>
              <a:ext cx="250593" cy="221456"/>
            </a:xfrm>
            <a:custGeom>
              <a:avLst/>
              <a:gdLst>
                <a:gd name="connsiteX0" fmla="*/ 247991 w 250593"/>
                <a:gd name="connsiteY0" fmla="*/ 0 h 221456"/>
                <a:gd name="connsiteX1" fmla="*/ 229115 w 250593"/>
                <a:gd name="connsiteY1" fmla="*/ 63690 h 221456"/>
                <a:gd name="connsiteX2" fmla="*/ 175655 w 250593"/>
                <a:gd name="connsiteY2" fmla="*/ 172788 h 221456"/>
                <a:gd name="connsiteX3" fmla="*/ 15275 w 250593"/>
                <a:gd name="connsiteY3" fmla="*/ 184140 h 221456"/>
                <a:gd name="connsiteX4" fmla="*/ 7685 w 250593"/>
                <a:gd name="connsiteY4" fmla="*/ 68046 h 221456"/>
                <a:gd name="connsiteX5" fmla="*/ 247991 w 250593"/>
                <a:gd name="connsiteY5" fmla="*/ 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93" h="221456">
                  <a:moveTo>
                    <a:pt x="247991" y="0"/>
                  </a:moveTo>
                  <a:cubicBezTo>
                    <a:pt x="247991" y="0"/>
                    <a:pt x="260927" y="23760"/>
                    <a:pt x="229115" y="63690"/>
                  </a:cubicBezTo>
                  <a:cubicBezTo>
                    <a:pt x="197237" y="103620"/>
                    <a:pt x="204299" y="123618"/>
                    <a:pt x="175655" y="172788"/>
                  </a:cubicBezTo>
                  <a:cubicBezTo>
                    <a:pt x="147011" y="221958"/>
                    <a:pt x="44447" y="246774"/>
                    <a:pt x="15275" y="184140"/>
                  </a:cubicBezTo>
                  <a:cubicBezTo>
                    <a:pt x="-13897" y="121506"/>
                    <a:pt x="7685" y="68046"/>
                    <a:pt x="7685" y="68046"/>
                  </a:cubicBezTo>
                  <a:lnTo>
                    <a:pt x="247991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E8402524-F9E9-4B01-BCAD-63DF5D599C0E}"/>
                </a:ext>
              </a:extLst>
            </p:cNvPr>
            <p:cNvSpPr/>
            <p:nvPr/>
          </p:nvSpPr>
          <p:spPr>
            <a:xfrm>
              <a:off x="9208145" y="3969114"/>
              <a:ext cx="178002" cy="144160"/>
            </a:xfrm>
            <a:custGeom>
              <a:avLst/>
              <a:gdLst>
                <a:gd name="connsiteX0" fmla="*/ 178002 w 178002"/>
                <a:gd name="connsiteY0" fmla="*/ 31944 h 144160"/>
                <a:gd name="connsiteX1" fmla="*/ 123618 w 178002"/>
                <a:gd name="connsiteY1" fmla="*/ 126720 h 144160"/>
                <a:gd name="connsiteX2" fmla="*/ 8448 w 178002"/>
                <a:gd name="connsiteY2" fmla="*/ 94776 h 144160"/>
                <a:gd name="connsiteX3" fmla="*/ 0 w 178002"/>
                <a:gd name="connsiteY3" fmla="*/ 0 h 144160"/>
                <a:gd name="connsiteX4" fmla="*/ 178002 w 178002"/>
                <a:gd name="connsiteY4" fmla="*/ 31944 h 14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02" h="144160">
                  <a:moveTo>
                    <a:pt x="178002" y="31944"/>
                  </a:moveTo>
                  <a:cubicBezTo>
                    <a:pt x="178002" y="31944"/>
                    <a:pt x="162030" y="106260"/>
                    <a:pt x="123618" y="126720"/>
                  </a:cubicBezTo>
                  <a:cubicBezTo>
                    <a:pt x="85206" y="147180"/>
                    <a:pt x="8448" y="162624"/>
                    <a:pt x="8448" y="94776"/>
                  </a:cubicBezTo>
                  <a:cubicBezTo>
                    <a:pt x="8448" y="26928"/>
                    <a:pt x="0" y="0"/>
                    <a:pt x="0" y="0"/>
                  </a:cubicBezTo>
                  <a:lnTo>
                    <a:pt x="178002" y="31944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E04B14FD-13B7-4303-8664-30E8394F14F7}"/>
                </a:ext>
              </a:extLst>
            </p:cNvPr>
            <p:cNvSpPr/>
            <p:nvPr/>
          </p:nvSpPr>
          <p:spPr>
            <a:xfrm>
              <a:off x="9027872" y="3510715"/>
              <a:ext cx="92728" cy="138166"/>
            </a:xfrm>
            <a:custGeom>
              <a:avLst/>
              <a:gdLst>
                <a:gd name="connsiteX0" fmla="*/ 5637 w 92728"/>
                <a:gd name="connsiteY0" fmla="*/ 138166 h 138166"/>
                <a:gd name="connsiteX1" fmla="*/ 70581 w 92728"/>
                <a:gd name="connsiteY1" fmla="*/ 73222 h 138166"/>
                <a:gd name="connsiteX2" fmla="*/ 92625 w 92728"/>
                <a:gd name="connsiteY2" fmla="*/ 14086 h 138166"/>
                <a:gd name="connsiteX3" fmla="*/ 12039 w 92728"/>
                <a:gd name="connsiteY3" fmla="*/ 15274 h 138166"/>
                <a:gd name="connsiteX4" fmla="*/ 5637 w 92728"/>
                <a:gd name="connsiteY4" fmla="*/ 138166 h 13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28" h="138166">
                  <a:moveTo>
                    <a:pt x="5637" y="138166"/>
                  </a:moveTo>
                  <a:cubicBezTo>
                    <a:pt x="5637" y="138166"/>
                    <a:pt x="45633" y="112096"/>
                    <a:pt x="70581" y="73222"/>
                  </a:cubicBezTo>
                  <a:cubicBezTo>
                    <a:pt x="95529" y="34348"/>
                    <a:pt x="92625" y="14086"/>
                    <a:pt x="92625" y="14086"/>
                  </a:cubicBezTo>
                  <a:cubicBezTo>
                    <a:pt x="92625" y="14086"/>
                    <a:pt x="34677" y="-18386"/>
                    <a:pt x="12039" y="15274"/>
                  </a:cubicBezTo>
                  <a:cubicBezTo>
                    <a:pt x="-10599" y="48934"/>
                    <a:pt x="5637" y="138166"/>
                    <a:pt x="5637" y="138166"/>
                  </a:cubicBezTo>
                  <a:close/>
                </a:path>
              </a:pathLst>
            </a:custGeom>
            <a:solidFill>
              <a:schemeClr val="accent2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38A2F246-8845-48B0-B6E6-D7054B42BAF3}"/>
                </a:ext>
              </a:extLst>
            </p:cNvPr>
            <p:cNvSpPr/>
            <p:nvPr/>
          </p:nvSpPr>
          <p:spPr>
            <a:xfrm>
              <a:off x="9216791" y="3888924"/>
              <a:ext cx="177219" cy="213920"/>
            </a:xfrm>
            <a:custGeom>
              <a:avLst/>
              <a:gdLst>
                <a:gd name="connsiteX0" fmla="*/ 174570 w 177219"/>
                <a:gd name="connsiteY0" fmla="*/ 105468 h 213920"/>
                <a:gd name="connsiteX1" fmla="*/ 174570 w 177219"/>
                <a:gd name="connsiteY1" fmla="*/ 105468 h 213920"/>
                <a:gd name="connsiteX2" fmla="*/ 144870 w 177219"/>
                <a:gd name="connsiteY2" fmla="*/ 159456 h 213920"/>
                <a:gd name="connsiteX3" fmla="*/ 57948 w 177219"/>
                <a:gd name="connsiteY3" fmla="*/ 213378 h 213920"/>
                <a:gd name="connsiteX4" fmla="*/ 20262 w 177219"/>
                <a:gd name="connsiteY4" fmla="*/ 191334 h 213920"/>
                <a:gd name="connsiteX5" fmla="*/ 2310 w 177219"/>
                <a:gd name="connsiteY5" fmla="*/ 116556 h 213920"/>
                <a:gd name="connsiteX6" fmla="*/ 0 w 177219"/>
                <a:gd name="connsiteY6" fmla="*/ 117150 h 213920"/>
                <a:gd name="connsiteX7" fmla="*/ 61050 w 177219"/>
                <a:gd name="connsiteY7" fmla="*/ 71940 h 213920"/>
                <a:gd name="connsiteX8" fmla="*/ 158268 w 177219"/>
                <a:gd name="connsiteY8" fmla="*/ 0 h 213920"/>
                <a:gd name="connsiteX9" fmla="*/ 175098 w 177219"/>
                <a:gd name="connsiteY9" fmla="*/ 52734 h 213920"/>
                <a:gd name="connsiteX10" fmla="*/ 174570 w 177219"/>
                <a:gd name="connsiteY10" fmla="*/ 105468 h 21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219" h="213920">
                  <a:moveTo>
                    <a:pt x="174570" y="105468"/>
                  </a:moveTo>
                  <a:lnTo>
                    <a:pt x="174570" y="105468"/>
                  </a:lnTo>
                  <a:cubicBezTo>
                    <a:pt x="170676" y="121704"/>
                    <a:pt x="162030" y="138666"/>
                    <a:pt x="144870" y="159456"/>
                  </a:cubicBezTo>
                  <a:cubicBezTo>
                    <a:pt x="109494" y="202356"/>
                    <a:pt x="67782" y="211662"/>
                    <a:pt x="57948" y="213378"/>
                  </a:cubicBezTo>
                  <a:cubicBezTo>
                    <a:pt x="48114" y="215094"/>
                    <a:pt x="29502" y="213972"/>
                    <a:pt x="20262" y="191334"/>
                  </a:cubicBezTo>
                  <a:cubicBezTo>
                    <a:pt x="10956" y="168762"/>
                    <a:pt x="2310" y="116556"/>
                    <a:pt x="2310" y="116556"/>
                  </a:cubicBezTo>
                  <a:lnTo>
                    <a:pt x="0" y="117150"/>
                  </a:lnTo>
                  <a:lnTo>
                    <a:pt x="61050" y="71940"/>
                  </a:lnTo>
                  <a:lnTo>
                    <a:pt x="158268" y="0"/>
                  </a:lnTo>
                  <a:cubicBezTo>
                    <a:pt x="158268" y="0"/>
                    <a:pt x="170478" y="15642"/>
                    <a:pt x="175098" y="52734"/>
                  </a:cubicBezTo>
                  <a:cubicBezTo>
                    <a:pt x="177342" y="71874"/>
                    <a:pt x="178662" y="88242"/>
                    <a:pt x="174570" y="105468"/>
                  </a:cubicBezTo>
                  <a:close/>
                </a:path>
              </a:pathLst>
            </a:custGeom>
            <a:solidFill>
              <a:schemeClr val="accent2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F636EFD2-5ACB-435A-94B8-8909A27A1404}"/>
                </a:ext>
              </a:extLst>
            </p:cNvPr>
            <p:cNvSpPr/>
            <p:nvPr/>
          </p:nvSpPr>
          <p:spPr>
            <a:xfrm>
              <a:off x="9010422" y="3523218"/>
              <a:ext cx="84401" cy="121506"/>
            </a:xfrm>
            <a:custGeom>
              <a:avLst/>
              <a:gdLst>
                <a:gd name="connsiteX0" fmla="*/ 84402 w 84401"/>
                <a:gd name="connsiteY0" fmla="*/ 36894 h 121506"/>
                <a:gd name="connsiteX1" fmla="*/ 37871 w 84401"/>
                <a:gd name="connsiteY1" fmla="*/ 98076 h 121506"/>
                <a:gd name="connsiteX2" fmla="*/ 4145 w 84401"/>
                <a:gd name="connsiteY2" fmla="*/ 121506 h 121506"/>
                <a:gd name="connsiteX3" fmla="*/ 9425 w 84401"/>
                <a:gd name="connsiteY3" fmla="*/ 31548 h 121506"/>
                <a:gd name="connsiteX4" fmla="*/ 53777 w 84401"/>
                <a:gd name="connsiteY4" fmla="*/ 0 h 121506"/>
                <a:gd name="connsiteX5" fmla="*/ 84402 w 84401"/>
                <a:gd name="connsiteY5" fmla="*/ 36894 h 12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01" h="121506">
                  <a:moveTo>
                    <a:pt x="84402" y="36894"/>
                  </a:moveTo>
                  <a:cubicBezTo>
                    <a:pt x="84402" y="36894"/>
                    <a:pt x="71598" y="74712"/>
                    <a:pt x="37871" y="98076"/>
                  </a:cubicBezTo>
                  <a:cubicBezTo>
                    <a:pt x="4145" y="121506"/>
                    <a:pt x="4145" y="121506"/>
                    <a:pt x="4145" y="121506"/>
                  </a:cubicBezTo>
                  <a:cubicBezTo>
                    <a:pt x="4145" y="121506"/>
                    <a:pt x="-8065" y="62172"/>
                    <a:pt x="9425" y="31548"/>
                  </a:cubicBezTo>
                  <a:cubicBezTo>
                    <a:pt x="26915" y="924"/>
                    <a:pt x="53777" y="0"/>
                    <a:pt x="53777" y="0"/>
                  </a:cubicBezTo>
                  <a:lnTo>
                    <a:pt x="84402" y="36894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C0D0B578-94CF-4AD7-9602-D33005D72B79}"/>
                </a:ext>
              </a:extLst>
            </p:cNvPr>
            <p:cNvSpPr/>
            <p:nvPr/>
          </p:nvSpPr>
          <p:spPr>
            <a:xfrm>
              <a:off x="9216725" y="3917172"/>
              <a:ext cx="174570" cy="185606"/>
            </a:xfrm>
            <a:custGeom>
              <a:avLst/>
              <a:gdLst>
                <a:gd name="connsiteX0" fmla="*/ 174570 w 174570"/>
                <a:gd name="connsiteY0" fmla="*/ 77220 h 185606"/>
                <a:gd name="connsiteX1" fmla="*/ 144870 w 174570"/>
                <a:gd name="connsiteY1" fmla="*/ 131142 h 185606"/>
                <a:gd name="connsiteX2" fmla="*/ 57948 w 174570"/>
                <a:gd name="connsiteY2" fmla="*/ 185064 h 185606"/>
                <a:gd name="connsiteX3" fmla="*/ 20262 w 174570"/>
                <a:gd name="connsiteY3" fmla="*/ 163020 h 185606"/>
                <a:gd name="connsiteX4" fmla="*/ 2310 w 174570"/>
                <a:gd name="connsiteY4" fmla="*/ 88242 h 185606"/>
                <a:gd name="connsiteX5" fmla="*/ 0 w 174570"/>
                <a:gd name="connsiteY5" fmla="*/ 88836 h 185606"/>
                <a:gd name="connsiteX6" fmla="*/ 61050 w 174570"/>
                <a:gd name="connsiteY6" fmla="*/ 43626 h 185606"/>
                <a:gd name="connsiteX7" fmla="*/ 167442 w 174570"/>
                <a:gd name="connsiteY7" fmla="*/ 0 h 185606"/>
                <a:gd name="connsiteX8" fmla="*/ 148302 w 174570"/>
                <a:gd name="connsiteY8" fmla="*/ 69630 h 185606"/>
                <a:gd name="connsiteX9" fmla="*/ 148698 w 174570"/>
                <a:gd name="connsiteY9" fmla="*/ 109824 h 185606"/>
                <a:gd name="connsiteX10" fmla="*/ 174570 w 174570"/>
                <a:gd name="connsiteY10" fmla="*/ 77220 h 18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570" h="185606">
                  <a:moveTo>
                    <a:pt x="174570" y="77220"/>
                  </a:moveTo>
                  <a:cubicBezTo>
                    <a:pt x="170676" y="93390"/>
                    <a:pt x="162030" y="110418"/>
                    <a:pt x="144870" y="131142"/>
                  </a:cubicBezTo>
                  <a:cubicBezTo>
                    <a:pt x="109494" y="174042"/>
                    <a:pt x="67782" y="183348"/>
                    <a:pt x="57948" y="185064"/>
                  </a:cubicBezTo>
                  <a:cubicBezTo>
                    <a:pt x="48114" y="186780"/>
                    <a:pt x="29502" y="185658"/>
                    <a:pt x="20262" y="163020"/>
                  </a:cubicBezTo>
                  <a:cubicBezTo>
                    <a:pt x="10956" y="140448"/>
                    <a:pt x="2310" y="88242"/>
                    <a:pt x="2310" y="88242"/>
                  </a:cubicBezTo>
                  <a:lnTo>
                    <a:pt x="0" y="88836"/>
                  </a:lnTo>
                  <a:lnTo>
                    <a:pt x="61050" y="43626"/>
                  </a:lnTo>
                  <a:cubicBezTo>
                    <a:pt x="115896" y="16236"/>
                    <a:pt x="167442" y="0"/>
                    <a:pt x="167442" y="0"/>
                  </a:cubicBezTo>
                  <a:cubicBezTo>
                    <a:pt x="167442" y="0"/>
                    <a:pt x="176616" y="28644"/>
                    <a:pt x="148302" y="69630"/>
                  </a:cubicBezTo>
                  <a:cubicBezTo>
                    <a:pt x="119988" y="110616"/>
                    <a:pt x="130416" y="124938"/>
                    <a:pt x="148698" y="109824"/>
                  </a:cubicBezTo>
                  <a:cubicBezTo>
                    <a:pt x="159852" y="100650"/>
                    <a:pt x="169092" y="86724"/>
                    <a:pt x="174570" y="7722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00B8B8D0-148E-4D62-A676-05AE5E33AB6B}"/>
                </a:ext>
              </a:extLst>
            </p:cNvPr>
            <p:cNvSpPr/>
            <p:nvPr/>
          </p:nvSpPr>
          <p:spPr>
            <a:xfrm>
              <a:off x="9294539" y="2752733"/>
              <a:ext cx="103716" cy="183523"/>
            </a:xfrm>
            <a:custGeom>
              <a:avLst/>
              <a:gdLst>
                <a:gd name="connsiteX0" fmla="*/ 97944 w 103716"/>
                <a:gd name="connsiteY0" fmla="*/ 165462 h 183523"/>
                <a:gd name="connsiteX1" fmla="*/ 70158 w 103716"/>
                <a:gd name="connsiteY1" fmla="*/ 183480 h 183523"/>
                <a:gd name="connsiteX2" fmla="*/ 39270 w 103716"/>
                <a:gd name="connsiteY2" fmla="*/ 164802 h 183523"/>
                <a:gd name="connsiteX3" fmla="*/ 2640 w 103716"/>
                <a:gd name="connsiteY3" fmla="*/ 23430 h 183523"/>
                <a:gd name="connsiteX4" fmla="*/ 0 w 103716"/>
                <a:gd name="connsiteY4" fmla="*/ 13068 h 183523"/>
                <a:gd name="connsiteX5" fmla="*/ 31086 w 103716"/>
                <a:gd name="connsiteY5" fmla="*/ 0 h 183523"/>
                <a:gd name="connsiteX6" fmla="*/ 34848 w 103716"/>
                <a:gd name="connsiteY6" fmla="*/ 7524 h 183523"/>
                <a:gd name="connsiteX7" fmla="*/ 54516 w 103716"/>
                <a:gd name="connsiteY7" fmla="*/ 47652 h 183523"/>
                <a:gd name="connsiteX8" fmla="*/ 67848 w 103716"/>
                <a:gd name="connsiteY8" fmla="*/ 75108 h 183523"/>
                <a:gd name="connsiteX9" fmla="*/ 101772 w 103716"/>
                <a:gd name="connsiteY9" fmla="*/ 149952 h 183523"/>
                <a:gd name="connsiteX10" fmla="*/ 97944 w 103716"/>
                <a:gd name="connsiteY10" fmla="*/ 165462 h 18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716" h="183523">
                  <a:moveTo>
                    <a:pt x="97944" y="165462"/>
                  </a:moveTo>
                  <a:cubicBezTo>
                    <a:pt x="89760" y="172458"/>
                    <a:pt x="75504" y="182556"/>
                    <a:pt x="70158" y="183480"/>
                  </a:cubicBezTo>
                  <a:cubicBezTo>
                    <a:pt x="64812" y="184404"/>
                    <a:pt x="40920" y="170412"/>
                    <a:pt x="39270" y="164802"/>
                  </a:cubicBezTo>
                  <a:cubicBezTo>
                    <a:pt x="37884" y="160116"/>
                    <a:pt x="11286" y="56826"/>
                    <a:pt x="2640" y="23430"/>
                  </a:cubicBezTo>
                  <a:cubicBezTo>
                    <a:pt x="990" y="16962"/>
                    <a:pt x="0" y="13068"/>
                    <a:pt x="0" y="13068"/>
                  </a:cubicBezTo>
                  <a:lnTo>
                    <a:pt x="31086" y="0"/>
                  </a:lnTo>
                  <a:lnTo>
                    <a:pt x="34848" y="7524"/>
                  </a:lnTo>
                  <a:cubicBezTo>
                    <a:pt x="34848" y="7524"/>
                    <a:pt x="44352" y="26862"/>
                    <a:pt x="54516" y="47652"/>
                  </a:cubicBezTo>
                  <a:cubicBezTo>
                    <a:pt x="59136" y="57090"/>
                    <a:pt x="63822" y="66792"/>
                    <a:pt x="67848" y="75108"/>
                  </a:cubicBezTo>
                  <a:cubicBezTo>
                    <a:pt x="80718" y="101772"/>
                    <a:pt x="99660" y="142890"/>
                    <a:pt x="101772" y="149952"/>
                  </a:cubicBezTo>
                  <a:cubicBezTo>
                    <a:pt x="103818" y="156816"/>
                    <a:pt x="106128" y="158466"/>
                    <a:pt x="97944" y="165462"/>
                  </a:cubicBezTo>
                  <a:close/>
                </a:path>
              </a:pathLst>
            </a:custGeom>
            <a:solidFill>
              <a:schemeClr val="accent2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EC26AAAD-9125-4A75-B998-2891C7E6D112}"/>
                </a:ext>
              </a:extLst>
            </p:cNvPr>
            <p:cNvSpPr/>
            <p:nvPr/>
          </p:nvSpPr>
          <p:spPr>
            <a:xfrm>
              <a:off x="9294539" y="2752733"/>
              <a:ext cx="55708" cy="65472"/>
            </a:xfrm>
            <a:custGeom>
              <a:avLst/>
              <a:gdLst>
                <a:gd name="connsiteX0" fmla="*/ 54450 w 55708"/>
                <a:gd name="connsiteY0" fmla="*/ 47586 h 65472"/>
                <a:gd name="connsiteX1" fmla="*/ 40326 w 55708"/>
                <a:gd name="connsiteY1" fmla="*/ 65472 h 65472"/>
                <a:gd name="connsiteX2" fmla="*/ 2640 w 55708"/>
                <a:gd name="connsiteY2" fmla="*/ 23430 h 65472"/>
                <a:gd name="connsiteX3" fmla="*/ 0 w 55708"/>
                <a:gd name="connsiteY3" fmla="*/ 13068 h 65472"/>
                <a:gd name="connsiteX4" fmla="*/ 31086 w 55708"/>
                <a:gd name="connsiteY4" fmla="*/ 0 h 65472"/>
                <a:gd name="connsiteX5" fmla="*/ 54846 w 55708"/>
                <a:gd name="connsiteY5" fmla="*/ 34518 h 65472"/>
                <a:gd name="connsiteX6" fmla="*/ 54450 w 55708"/>
                <a:gd name="connsiteY6" fmla="*/ 47586 h 6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08" h="65472">
                  <a:moveTo>
                    <a:pt x="54450" y="47586"/>
                  </a:moveTo>
                  <a:cubicBezTo>
                    <a:pt x="51414" y="57288"/>
                    <a:pt x="43362" y="65472"/>
                    <a:pt x="40326" y="65472"/>
                  </a:cubicBezTo>
                  <a:cubicBezTo>
                    <a:pt x="37158" y="65472"/>
                    <a:pt x="14586" y="38214"/>
                    <a:pt x="2640" y="23430"/>
                  </a:cubicBezTo>
                  <a:cubicBezTo>
                    <a:pt x="990" y="16962"/>
                    <a:pt x="0" y="13068"/>
                    <a:pt x="0" y="13068"/>
                  </a:cubicBezTo>
                  <a:lnTo>
                    <a:pt x="31086" y="0"/>
                  </a:lnTo>
                  <a:cubicBezTo>
                    <a:pt x="31086" y="0"/>
                    <a:pt x="50160" y="20592"/>
                    <a:pt x="54846" y="34518"/>
                  </a:cubicBezTo>
                  <a:cubicBezTo>
                    <a:pt x="56232" y="38742"/>
                    <a:pt x="55836" y="43296"/>
                    <a:pt x="54450" y="47586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FF319217-1D5C-47BE-B9F1-B4B10A8AF81F}"/>
                </a:ext>
              </a:extLst>
            </p:cNvPr>
            <p:cNvSpPr/>
            <p:nvPr/>
          </p:nvSpPr>
          <p:spPr>
            <a:xfrm>
              <a:off x="9328661" y="2759795"/>
              <a:ext cx="96243" cy="187207"/>
            </a:xfrm>
            <a:custGeom>
              <a:avLst/>
              <a:gdLst>
                <a:gd name="connsiteX0" fmla="*/ 95238 w 96243"/>
                <a:gd name="connsiteY0" fmla="*/ 139986 h 187207"/>
                <a:gd name="connsiteX1" fmla="*/ 65802 w 96243"/>
                <a:gd name="connsiteY1" fmla="*/ 174636 h 187207"/>
                <a:gd name="connsiteX2" fmla="*/ 42636 w 96243"/>
                <a:gd name="connsiteY2" fmla="*/ 187110 h 187207"/>
                <a:gd name="connsiteX3" fmla="*/ 41844 w 96243"/>
                <a:gd name="connsiteY3" fmla="*/ 164142 h 187207"/>
                <a:gd name="connsiteX4" fmla="*/ 61380 w 96243"/>
                <a:gd name="connsiteY4" fmla="*/ 151008 h 187207"/>
                <a:gd name="connsiteX5" fmla="*/ 67584 w 96243"/>
                <a:gd name="connsiteY5" fmla="*/ 146916 h 187207"/>
                <a:gd name="connsiteX6" fmla="*/ 65802 w 96243"/>
                <a:gd name="connsiteY6" fmla="*/ 142626 h 187207"/>
                <a:gd name="connsiteX7" fmla="*/ 65670 w 96243"/>
                <a:gd name="connsiteY7" fmla="*/ 142428 h 187207"/>
                <a:gd name="connsiteX8" fmla="*/ 48510 w 96243"/>
                <a:gd name="connsiteY8" fmla="*/ 143352 h 187207"/>
                <a:gd name="connsiteX9" fmla="*/ 24090 w 96243"/>
                <a:gd name="connsiteY9" fmla="*/ 132924 h 187207"/>
                <a:gd name="connsiteX10" fmla="*/ 21450 w 96243"/>
                <a:gd name="connsiteY10" fmla="*/ 115566 h 187207"/>
                <a:gd name="connsiteX11" fmla="*/ 19734 w 96243"/>
                <a:gd name="connsiteY11" fmla="*/ 102366 h 187207"/>
                <a:gd name="connsiteX12" fmla="*/ 18084 w 96243"/>
                <a:gd name="connsiteY12" fmla="*/ 81708 h 187207"/>
                <a:gd name="connsiteX13" fmla="*/ 18282 w 96243"/>
                <a:gd name="connsiteY13" fmla="*/ 79398 h 187207"/>
                <a:gd name="connsiteX14" fmla="*/ 21582 w 96243"/>
                <a:gd name="connsiteY14" fmla="*/ 67188 h 187207"/>
                <a:gd name="connsiteX15" fmla="*/ 25476 w 96243"/>
                <a:gd name="connsiteY15" fmla="*/ 58938 h 187207"/>
                <a:gd name="connsiteX16" fmla="*/ 21978 w 96243"/>
                <a:gd name="connsiteY16" fmla="*/ 60456 h 187207"/>
                <a:gd name="connsiteX17" fmla="*/ 12936 w 96243"/>
                <a:gd name="connsiteY17" fmla="*/ 61050 h 187207"/>
                <a:gd name="connsiteX18" fmla="*/ 6138 w 96243"/>
                <a:gd name="connsiteY18" fmla="*/ 41316 h 187207"/>
                <a:gd name="connsiteX19" fmla="*/ 11484 w 96243"/>
                <a:gd name="connsiteY19" fmla="*/ 26202 h 187207"/>
                <a:gd name="connsiteX20" fmla="*/ 0 w 96243"/>
                <a:gd name="connsiteY20" fmla="*/ 0 h 187207"/>
                <a:gd name="connsiteX21" fmla="*/ 22308 w 96243"/>
                <a:gd name="connsiteY21" fmla="*/ 16302 h 187207"/>
                <a:gd name="connsiteX22" fmla="*/ 68112 w 96243"/>
                <a:gd name="connsiteY22" fmla="*/ 48378 h 187207"/>
                <a:gd name="connsiteX23" fmla="*/ 95238 w 96243"/>
                <a:gd name="connsiteY23" fmla="*/ 139986 h 18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6243" h="187207">
                  <a:moveTo>
                    <a:pt x="95238" y="139986"/>
                  </a:moveTo>
                  <a:cubicBezTo>
                    <a:pt x="90552" y="167640"/>
                    <a:pt x="74448" y="168498"/>
                    <a:pt x="65802" y="174636"/>
                  </a:cubicBezTo>
                  <a:cubicBezTo>
                    <a:pt x="65802" y="174636"/>
                    <a:pt x="53922" y="188496"/>
                    <a:pt x="42636" y="187110"/>
                  </a:cubicBezTo>
                  <a:cubicBezTo>
                    <a:pt x="31350" y="185724"/>
                    <a:pt x="32538" y="169884"/>
                    <a:pt x="41844" y="164142"/>
                  </a:cubicBezTo>
                  <a:cubicBezTo>
                    <a:pt x="47718" y="160512"/>
                    <a:pt x="55836" y="154836"/>
                    <a:pt x="61380" y="151008"/>
                  </a:cubicBezTo>
                  <a:cubicBezTo>
                    <a:pt x="64614" y="148764"/>
                    <a:pt x="66990" y="147114"/>
                    <a:pt x="67584" y="146916"/>
                  </a:cubicBezTo>
                  <a:cubicBezTo>
                    <a:pt x="67584" y="146916"/>
                    <a:pt x="66858" y="144738"/>
                    <a:pt x="65802" y="142626"/>
                  </a:cubicBezTo>
                  <a:cubicBezTo>
                    <a:pt x="65736" y="142560"/>
                    <a:pt x="65736" y="142494"/>
                    <a:pt x="65670" y="142428"/>
                  </a:cubicBezTo>
                  <a:cubicBezTo>
                    <a:pt x="64680" y="140646"/>
                    <a:pt x="64152" y="142626"/>
                    <a:pt x="48510" y="143352"/>
                  </a:cubicBezTo>
                  <a:cubicBezTo>
                    <a:pt x="32340" y="144078"/>
                    <a:pt x="25476" y="140118"/>
                    <a:pt x="24090" y="132924"/>
                  </a:cubicBezTo>
                  <a:cubicBezTo>
                    <a:pt x="23364" y="129426"/>
                    <a:pt x="22374" y="122166"/>
                    <a:pt x="21450" y="115566"/>
                  </a:cubicBezTo>
                  <a:cubicBezTo>
                    <a:pt x="20526" y="108570"/>
                    <a:pt x="19734" y="102366"/>
                    <a:pt x="19734" y="102366"/>
                  </a:cubicBezTo>
                  <a:cubicBezTo>
                    <a:pt x="19734" y="102366"/>
                    <a:pt x="17556" y="91080"/>
                    <a:pt x="18084" y="81708"/>
                  </a:cubicBezTo>
                  <a:cubicBezTo>
                    <a:pt x="18150" y="80916"/>
                    <a:pt x="18216" y="80124"/>
                    <a:pt x="18282" y="79398"/>
                  </a:cubicBezTo>
                  <a:cubicBezTo>
                    <a:pt x="18744" y="75240"/>
                    <a:pt x="20130" y="70818"/>
                    <a:pt x="21582" y="67188"/>
                  </a:cubicBezTo>
                  <a:cubicBezTo>
                    <a:pt x="23364" y="62634"/>
                    <a:pt x="25278" y="59268"/>
                    <a:pt x="25476" y="58938"/>
                  </a:cubicBezTo>
                  <a:cubicBezTo>
                    <a:pt x="25344" y="59004"/>
                    <a:pt x="24156" y="59796"/>
                    <a:pt x="21978" y="60456"/>
                  </a:cubicBezTo>
                  <a:cubicBezTo>
                    <a:pt x="19866" y="61050"/>
                    <a:pt x="16830" y="61578"/>
                    <a:pt x="12936" y="61050"/>
                  </a:cubicBezTo>
                  <a:cubicBezTo>
                    <a:pt x="4686" y="59994"/>
                    <a:pt x="6798" y="46332"/>
                    <a:pt x="6138" y="41316"/>
                  </a:cubicBezTo>
                  <a:cubicBezTo>
                    <a:pt x="5412" y="36300"/>
                    <a:pt x="14388" y="31614"/>
                    <a:pt x="11484" y="26202"/>
                  </a:cubicBezTo>
                  <a:cubicBezTo>
                    <a:pt x="8580" y="20856"/>
                    <a:pt x="0" y="0"/>
                    <a:pt x="0" y="0"/>
                  </a:cubicBezTo>
                  <a:cubicBezTo>
                    <a:pt x="0" y="0"/>
                    <a:pt x="7986" y="132"/>
                    <a:pt x="22308" y="16302"/>
                  </a:cubicBezTo>
                  <a:cubicBezTo>
                    <a:pt x="36696" y="32472"/>
                    <a:pt x="48642" y="34782"/>
                    <a:pt x="68112" y="48378"/>
                  </a:cubicBezTo>
                  <a:cubicBezTo>
                    <a:pt x="87780" y="61908"/>
                    <a:pt x="99924" y="112332"/>
                    <a:pt x="95238" y="139986"/>
                  </a:cubicBezTo>
                  <a:close/>
                </a:path>
              </a:pathLst>
            </a:custGeom>
            <a:solidFill>
              <a:srgbClr val="FA9F6A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836286C0-C27B-4ED6-9BAF-FCC87C35B4B4}"/>
                </a:ext>
              </a:extLst>
            </p:cNvPr>
            <p:cNvSpPr/>
            <p:nvPr/>
          </p:nvSpPr>
          <p:spPr>
            <a:xfrm>
              <a:off x="8538641" y="3389964"/>
              <a:ext cx="158136" cy="106919"/>
            </a:xfrm>
            <a:custGeom>
              <a:avLst/>
              <a:gdLst>
                <a:gd name="connsiteX0" fmla="*/ 35574 w 158136"/>
                <a:gd name="connsiteY0" fmla="*/ 0 h 106919"/>
                <a:gd name="connsiteX1" fmla="*/ 10824 w 158136"/>
                <a:gd name="connsiteY1" fmla="*/ 10296 h 106919"/>
                <a:gd name="connsiteX2" fmla="*/ 10824 w 158136"/>
                <a:gd name="connsiteY2" fmla="*/ 38808 h 106919"/>
                <a:gd name="connsiteX3" fmla="*/ 24420 w 158136"/>
                <a:gd name="connsiteY3" fmla="*/ 62766 h 106919"/>
                <a:gd name="connsiteX4" fmla="*/ 66132 w 158136"/>
                <a:gd name="connsiteY4" fmla="*/ 88374 h 106919"/>
                <a:gd name="connsiteX5" fmla="*/ 80586 w 158136"/>
                <a:gd name="connsiteY5" fmla="*/ 106920 h 106919"/>
                <a:gd name="connsiteX6" fmla="*/ 105336 w 158136"/>
                <a:gd name="connsiteY6" fmla="*/ 91212 h 106919"/>
                <a:gd name="connsiteX7" fmla="*/ 139986 w 158136"/>
                <a:gd name="connsiteY7" fmla="*/ 80058 h 106919"/>
                <a:gd name="connsiteX8" fmla="*/ 158136 w 158136"/>
                <a:gd name="connsiteY8" fmla="*/ 36696 h 106919"/>
                <a:gd name="connsiteX9" fmla="*/ 35574 w 158136"/>
                <a:gd name="connsiteY9" fmla="*/ 0 h 10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136" h="106919">
                  <a:moveTo>
                    <a:pt x="35574" y="0"/>
                  </a:moveTo>
                  <a:cubicBezTo>
                    <a:pt x="35574" y="0"/>
                    <a:pt x="29766" y="858"/>
                    <a:pt x="10824" y="10296"/>
                  </a:cubicBezTo>
                  <a:cubicBezTo>
                    <a:pt x="-8118" y="19734"/>
                    <a:pt x="1716" y="32142"/>
                    <a:pt x="10824" y="38808"/>
                  </a:cubicBezTo>
                  <a:cubicBezTo>
                    <a:pt x="19932" y="45408"/>
                    <a:pt x="22374" y="46662"/>
                    <a:pt x="24420" y="62766"/>
                  </a:cubicBezTo>
                  <a:cubicBezTo>
                    <a:pt x="26466" y="78870"/>
                    <a:pt x="66132" y="88374"/>
                    <a:pt x="66132" y="88374"/>
                  </a:cubicBezTo>
                  <a:lnTo>
                    <a:pt x="80586" y="106920"/>
                  </a:lnTo>
                  <a:lnTo>
                    <a:pt x="105336" y="91212"/>
                  </a:lnTo>
                  <a:cubicBezTo>
                    <a:pt x="105336" y="91212"/>
                    <a:pt x="133848" y="87054"/>
                    <a:pt x="139986" y="80058"/>
                  </a:cubicBezTo>
                  <a:cubicBezTo>
                    <a:pt x="146190" y="73062"/>
                    <a:pt x="158136" y="36696"/>
                    <a:pt x="158136" y="36696"/>
                  </a:cubicBezTo>
                  <a:cubicBezTo>
                    <a:pt x="158136" y="36696"/>
                    <a:pt x="73128" y="68970"/>
                    <a:pt x="35574" y="0"/>
                  </a:cubicBezTo>
                  <a:close/>
                </a:path>
              </a:pathLst>
            </a:custGeom>
            <a:solidFill>
              <a:srgbClr val="FA9F6A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E65F1F8E-3B8D-442A-8F43-E23F0E7EECE4}"/>
                </a:ext>
              </a:extLst>
            </p:cNvPr>
            <p:cNvSpPr/>
            <p:nvPr/>
          </p:nvSpPr>
          <p:spPr>
            <a:xfrm>
              <a:off x="9336965" y="2790354"/>
              <a:ext cx="69122" cy="93654"/>
            </a:xfrm>
            <a:custGeom>
              <a:avLst/>
              <a:gdLst>
                <a:gd name="connsiteX0" fmla="*/ 8526 w 69122"/>
                <a:gd name="connsiteY0" fmla="*/ 33594 h 93654"/>
                <a:gd name="connsiteX1" fmla="*/ 18096 w 69122"/>
                <a:gd name="connsiteY1" fmla="*/ 24750 h 93654"/>
                <a:gd name="connsiteX2" fmla="*/ 23904 w 69122"/>
                <a:gd name="connsiteY2" fmla="*/ 0 h 93654"/>
                <a:gd name="connsiteX3" fmla="*/ 22980 w 69122"/>
                <a:gd name="connsiteY3" fmla="*/ 25542 h 93654"/>
                <a:gd name="connsiteX4" fmla="*/ 5358 w 69122"/>
                <a:gd name="connsiteY4" fmla="*/ 44484 h 93654"/>
                <a:gd name="connsiteX5" fmla="*/ 18888 w 69122"/>
                <a:gd name="connsiteY5" fmla="*/ 65142 h 93654"/>
                <a:gd name="connsiteX6" fmla="*/ 37632 w 69122"/>
                <a:gd name="connsiteY6" fmla="*/ 53724 h 93654"/>
                <a:gd name="connsiteX7" fmla="*/ 48720 w 69122"/>
                <a:gd name="connsiteY7" fmla="*/ 32868 h 93654"/>
                <a:gd name="connsiteX8" fmla="*/ 46674 w 69122"/>
                <a:gd name="connsiteY8" fmla="*/ 52206 h 93654"/>
                <a:gd name="connsiteX9" fmla="*/ 14994 w 69122"/>
                <a:gd name="connsiteY9" fmla="*/ 72864 h 93654"/>
                <a:gd name="connsiteX10" fmla="*/ 22716 w 69122"/>
                <a:gd name="connsiteY10" fmla="*/ 81840 h 93654"/>
                <a:gd name="connsiteX11" fmla="*/ 53472 w 69122"/>
                <a:gd name="connsiteY11" fmla="*/ 81444 h 93654"/>
                <a:gd name="connsiteX12" fmla="*/ 64890 w 69122"/>
                <a:gd name="connsiteY12" fmla="*/ 85008 h 93654"/>
                <a:gd name="connsiteX13" fmla="*/ 32814 w 69122"/>
                <a:gd name="connsiteY13" fmla="*/ 89166 h 93654"/>
                <a:gd name="connsiteX14" fmla="*/ 17040 w 69122"/>
                <a:gd name="connsiteY14" fmla="*/ 93654 h 93654"/>
                <a:gd name="connsiteX15" fmla="*/ 342 w 69122"/>
                <a:gd name="connsiteY15" fmla="*/ 42042 h 93654"/>
                <a:gd name="connsiteX16" fmla="*/ 8526 w 69122"/>
                <a:gd name="connsiteY16" fmla="*/ 33594 h 9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122" h="93654">
                  <a:moveTo>
                    <a:pt x="8526" y="33594"/>
                  </a:moveTo>
                  <a:cubicBezTo>
                    <a:pt x="8526" y="33594"/>
                    <a:pt x="14334" y="30624"/>
                    <a:pt x="18096" y="24750"/>
                  </a:cubicBezTo>
                  <a:cubicBezTo>
                    <a:pt x="21858" y="18876"/>
                    <a:pt x="23904" y="0"/>
                    <a:pt x="23904" y="0"/>
                  </a:cubicBezTo>
                  <a:cubicBezTo>
                    <a:pt x="23904" y="0"/>
                    <a:pt x="24828" y="21582"/>
                    <a:pt x="22980" y="25542"/>
                  </a:cubicBezTo>
                  <a:cubicBezTo>
                    <a:pt x="21132" y="29502"/>
                    <a:pt x="5358" y="44484"/>
                    <a:pt x="5358" y="44484"/>
                  </a:cubicBezTo>
                  <a:cubicBezTo>
                    <a:pt x="5358" y="44484"/>
                    <a:pt x="17898" y="62502"/>
                    <a:pt x="18888" y="65142"/>
                  </a:cubicBezTo>
                  <a:cubicBezTo>
                    <a:pt x="19812" y="67782"/>
                    <a:pt x="27534" y="62502"/>
                    <a:pt x="37632" y="53724"/>
                  </a:cubicBezTo>
                  <a:cubicBezTo>
                    <a:pt x="47796" y="44880"/>
                    <a:pt x="48720" y="32868"/>
                    <a:pt x="48720" y="32868"/>
                  </a:cubicBezTo>
                  <a:cubicBezTo>
                    <a:pt x="48720" y="32868"/>
                    <a:pt x="51690" y="46200"/>
                    <a:pt x="46674" y="52206"/>
                  </a:cubicBezTo>
                  <a:cubicBezTo>
                    <a:pt x="41592" y="58212"/>
                    <a:pt x="14994" y="72864"/>
                    <a:pt x="14994" y="72864"/>
                  </a:cubicBezTo>
                  <a:cubicBezTo>
                    <a:pt x="14994" y="72864"/>
                    <a:pt x="20274" y="76032"/>
                    <a:pt x="22716" y="81840"/>
                  </a:cubicBezTo>
                  <a:cubicBezTo>
                    <a:pt x="25158" y="87648"/>
                    <a:pt x="39216" y="90090"/>
                    <a:pt x="53472" y="81444"/>
                  </a:cubicBezTo>
                  <a:cubicBezTo>
                    <a:pt x="67728" y="72798"/>
                    <a:pt x="73932" y="80124"/>
                    <a:pt x="64890" y="85008"/>
                  </a:cubicBezTo>
                  <a:cubicBezTo>
                    <a:pt x="55914" y="89892"/>
                    <a:pt x="42912" y="87054"/>
                    <a:pt x="32814" y="89166"/>
                  </a:cubicBezTo>
                  <a:cubicBezTo>
                    <a:pt x="22650" y="91212"/>
                    <a:pt x="17040" y="93654"/>
                    <a:pt x="17040" y="93654"/>
                  </a:cubicBezTo>
                  <a:cubicBezTo>
                    <a:pt x="17040" y="93654"/>
                    <a:pt x="-2826" y="49566"/>
                    <a:pt x="342" y="42042"/>
                  </a:cubicBezTo>
                  <a:cubicBezTo>
                    <a:pt x="3444" y="34518"/>
                    <a:pt x="8526" y="33594"/>
                    <a:pt x="8526" y="33594"/>
                  </a:cubicBezTo>
                  <a:close/>
                </a:path>
              </a:pathLst>
            </a:custGeom>
            <a:solidFill>
              <a:srgbClr val="E08658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09F3A70C-E166-4536-AE32-1D391E139128}"/>
                </a:ext>
              </a:extLst>
            </p:cNvPr>
            <p:cNvSpPr/>
            <p:nvPr/>
          </p:nvSpPr>
          <p:spPr>
            <a:xfrm>
              <a:off x="9388655" y="2898395"/>
              <a:ext cx="28973" cy="30162"/>
            </a:xfrm>
            <a:custGeom>
              <a:avLst/>
              <a:gdLst>
                <a:gd name="connsiteX0" fmla="*/ 28974 w 28973"/>
                <a:gd name="connsiteY0" fmla="*/ 0 h 30162"/>
                <a:gd name="connsiteX1" fmla="*/ 11352 w 28973"/>
                <a:gd name="connsiteY1" fmla="*/ 19866 h 30162"/>
                <a:gd name="connsiteX2" fmla="*/ 0 w 28973"/>
                <a:gd name="connsiteY2" fmla="*/ 30162 h 30162"/>
                <a:gd name="connsiteX3" fmla="*/ 6732 w 28973"/>
                <a:gd name="connsiteY3" fmla="*/ 16698 h 30162"/>
                <a:gd name="connsiteX4" fmla="*/ 1452 w 28973"/>
                <a:gd name="connsiteY4" fmla="*/ 12342 h 30162"/>
                <a:gd name="connsiteX5" fmla="*/ 7656 w 28973"/>
                <a:gd name="connsiteY5" fmla="*/ 8250 h 30162"/>
                <a:gd name="connsiteX6" fmla="*/ 5874 w 28973"/>
                <a:gd name="connsiteY6" fmla="*/ 3960 h 30162"/>
                <a:gd name="connsiteX7" fmla="*/ 5742 w 28973"/>
                <a:gd name="connsiteY7" fmla="*/ 3762 h 30162"/>
                <a:gd name="connsiteX8" fmla="*/ 6402 w 28973"/>
                <a:gd name="connsiteY8" fmla="*/ 3630 h 30162"/>
                <a:gd name="connsiteX9" fmla="*/ 17094 w 28973"/>
                <a:gd name="connsiteY9" fmla="*/ 3300 h 30162"/>
                <a:gd name="connsiteX10" fmla="*/ 28974 w 28973"/>
                <a:gd name="connsiteY10" fmla="*/ 0 h 3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73" h="30162">
                  <a:moveTo>
                    <a:pt x="28974" y="0"/>
                  </a:moveTo>
                  <a:cubicBezTo>
                    <a:pt x="28446" y="594"/>
                    <a:pt x="20460" y="9966"/>
                    <a:pt x="11352" y="19866"/>
                  </a:cubicBezTo>
                  <a:cubicBezTo>
                    <a:pt x="2508" y="29436"/>
                    <a:pt x="264" y="30162"/>
                    <a:pt x="0" y="30162"/>
                  </a:cubicBezTo>
                  <a:cubicBezTo>
                    <a:pt x="528" y="29766"/>
                    <a:pt x="9702" y="21912"/>
                    <a:pt x="6732" y="16698"/>
                  </a:cubicBezTo>
                  <a:cubicBezTo>
                    <a:pt x="5214" y="14058"/>
                    <a:pt x="2970" y="13134"/>
                    <a:pt x="1452" y="12342"/>
                  </a:cubicBezTo>
                  <a:cubicBezTo>
                    <a:pt x="4686" y="10098"/>
                    <a:pt x="7062" y="8448"/>
                    <a:pt x="7656" y="8250"/>
                  </a:cubicBezTo>
                  <a:cubicBezTo>
                    <a:pt x="7656" y="8250"/>
                    <a:pt x="6930" y="6072"/>
                    <a:pt x="5874" y="3960"/>
                  </a:cubicBezTo>
                  <a:cubicBezTo>
                    <a:pt x="5808" y="3894"/>
                    <a:pt x="5808" y="3828"/>
                    <a:pt x="5742" y="3762"/>
                  </a:cubicBezTo>
                  <a:cubicBezTo>
                    <a:pt x="6138" y="3630"/>
                    <a:pt x="6402" y="3630"/>
                    <a:pt x="6402" y="3630"/>
                  </a:cubicBezTo>
                  <a:cubicBezTo>
                    <a:pt x="6402" y="3630"/>
                    <a:pt x="8184" y="3894"/>
                    <a:pt x="17094" y="3300"/>
                  </a:cubicBezTo>
                  <a:cubicBezTo>
                    <a:pt x="25674" y="2706"/>
                    <a:pt x="28776" y="132"/>
                    <a:pt x="28974" y="0"/>
                  </a:cubicBezTo>
                  <a:close/>
                </a:path>
              </a:pathLst>
            </a:custGeom>
            <a:solidFill>
              <a:srgbClr val="E08658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EE100B25-52A0-44A3-9DAA-541EF4926610}"/>
                </a:ext>
              </a:extLst>
            </p:cNvPr>
            <p:cNvSpPr/>
            <p:nvPr/>
          </p:nvSpPr>
          <p:spPr>
            <a:xfrm>
              <a:off x="8564447" y="2791191"/>
              <a:ext cx="978390" cy="698991"/>
            </a:xfrm>
            <a:custGeom>
              <a:avLst/>
              <a:gdLst>
                <a:gd name="connsiteX0" fmla="*/ 959046 w 978390"/>
                <a:gd name="connsiteY0" fmla="*/ 322431 h 698991"/>
                <a:gd name="connsiteX1" fmla="*/ 946176 w 978390"/>
                <a:gd name="connsiteY1" fmla="*/ 441957 h 698991"/>
                <a:gd name="connsiteX2" fmla="*/ 820116 w 978390"/>
                <a:gd name="connsiteY2" fmla="*/ 526569 h 698991"/>
                <a:gd name="connsiteX3" fmla="*/ 813846 w 978390"/>
                <a:gd name="connsiteY3" fmla="*/ 540033 h 698991"/>
                <a:gd name="connsiteX4" fmla="*/ 812196 w 978390"/>
                <a:gd name="connsiteY4" fmla="*/ 542607 h 698991"/>
                <a:gd name="connsiteX5" fmla="*/ 785994 w 978390"/>
                <a:gd name="connsiteY5" fmla="*/ 587751 h 698991"/>
                <a:gd name="connsiteX6" fmla="*/ 705870 w 978390"/>
                <a:gd name="connsiteY6" fmla="*/ 689457 h 698991"/>
                <a:gd name="connsiteX7" fmla="*/ 280038 w 978390"/>
                <a:gd name="connsiteY7" fmla="*/ 630915 h 698991"/>
                <a:gd name="connsiteX8" fmla="*/ 177408 w 978390"/>
                <a:gd name="connsiteY8" fmla="*/ 605703 h 698991"/>
                <a:gd name="connsiteX9" fmla="*/ 68442 w 978390"/>
                <a:gd name="connsiteY9" fmla="*/ 641673 h 698991"/>
                <a:gd name="connsiteX10" fmla="*/ 0 w 978390"/>
                <a:gd name="connsiteY10" fmla="*/ 584055 h 698991"/>
                <a:gd name="connsiteX11" fmla="*/ 22506 w 978390"/>
                <a:gd name="connsiteY11" fmla="*/ 513831 h 698991"/>
                <a:gd name="connsiteX12" fmla="*/ 69300 w 978390"/>
                <a:gd name="connsiteY12" fmla="*/ 276165 h 698991"/>
                <a:gd name="connsiteX13" fmla="*/ 188166 w 978390"/>
                <a:gd name="connsiteY13" fmla="*/ 134859 h 698991"/>
                <a:gd name="connsiteX14" fmla="*/ 306108 w 978390"/>
                <a:gd name="connsiteY14" fmla="*/ 116841 h 698991"/>
                <a:gd name="connsiteX15" fmla="*/ 357456 w 978390"/>
                <a:gd name="connsiteY15" fmla="*/ 84435 h 698991"/>
                <a:gd name="connsiteX16" fmla="*/ 772002 w 978390"/>
                <a:gd name="connsiteY16" fmla="*/ 141327 h 698991"/>
                <a:gd name="connsiteX17" fmla="*/ 790482 w 978390"/>
                <a:gd name="connsiteY17" fmla="*/ 143835 h 698991"/>
                <a:gd name="connsiteX18" fmla="*/ 796026 w 978390"/>
                <a:gd name="connsiteY18" fmla="*/ 144363 h 698991"/>
                <a:gd name="connsiteX19" fmla="*/ 823812 w 978390"/>
                <a:gd name="connsiteY19" fmla="*/ 138423 h 698991"/>
                <a:gd name="connsiteX20" fmla="*/ 855294 w 978390"/>
                <a:gd name="connsiteY20" fmla="*/ 104235 h 698991"/>
                <a:gd name="connsiteX21" fmla="*/ 849882 w 978390"/>
                <a:gd name="connsiteY21" fmla="*/ 79023 h 698991"/>
                <a:gd name="connsiteX22" fmla="*/ 845394 w 978390"/>
                <a:gd name="connsiteY22" fmla="*/ 36717 h 698991"/>
                <a:gd name="connsiteX23" fmla="*/ 804210 w 978390"/>
                <a:gd name="connsiteY23" fmla="*/ 615 h 698991"/>
                <a:gd name="connsiteX24" fmla="*/ 803484 w 978390"/>
                <a:gd name="connsiteY24" fmla="*/ 285 h 698991"/>
                <a:gd name="connsiteX25" fmla="*/ 810744 w 978390"/>
                <a:gd name="connsiteY25" fmla="*/ 219 h 698991"/>
                <a:gd name="connsiteX26" fmla="*/ 810810 w 978390"/>
                <a:gd name="connsiteY26" fmla="*/ 219 h 698991"/>
                <a:gd name="connsiteX27" fmla="*/ 829752 w 978390"/>
                <a:gd name="connsiteY27" fmla="*/ 4641 h 698991"/>
                <a:gd name="connsiteX28" fmla="*/ 879714 w 978390"/>
                <a:gd name="connsiteY28" fmla="*/ 28533 h 698991"/>
                <a:gd name="connsiteX29" fmla="*/ 977856 w 978390"/>
                <a:gd name="connsiteY29" fmla="*/ 156375 h 698991"/>
                <a:gd name="connsiteX30" fmla="*/ 978054 w 978390"/>
                <a:gd name="connsiteY30" fmla="*/ 159279 h 698991"/>
                <a:gd name="connsiteX31" fmla="*/ 960960 w 978390"/>
                <a:gd name="connsiteY31" fmla="*/ 304611 h 698991"/>
                <a:gd name="connsiteX32" fmla="*/ 959970 w 978390"/>
                <a:gd name="connsiteY32" fmla="*/ 309363 h 698991"/>
                <a:gd name="connsiteX33" fmla="*/ 958056 w 978390"/>
                <a:gd name="connsiteY33" fmla="*/ 318339 h 698991"/>
                <a:gd name="connsiteX34" fmla="*/ 959046 w 978390"/>
                <a:gd name="connsiteY34" fmla="*/ 322431 h 69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8390" h="698991">
                  <a:moveTo>
                    <a:pt x="959046" y="322431"/>
                  </a:moveTo>
                  <a:cubicBezTo>
                    <a:pt x="963072" y="336489"/>
                    <a:pt x="974490" y="387573"/>
                    <a:pt x="946176" y="441957"/>
                  </a:cubicBezTo>
                  <a:cubicBezTo>
                    <a:pt x="912846" y="505911"/>
                    <a:pt x="820116" y="526569"/>
                    <a:pt x="820116" y="526569"/>
                  </a:cubicBezTo>
                  <a:cubicBezTo>
                    <a:pt x="820116" y="526569"/>
                    <a:pt x="817410" y="533763"/>
                    <a:pt x="813846" y="540033"/>
                  </a:cubicBezTo>
                  <a:cubicBezTo>
                    <a:pt x="813384" y="540825"/>
                    <a:pt x="812856" y="541683"/>
                    <a:pt x="812196" y="542607"/>
                  </a:cubicBezTo>
                  <a:cubicBezTo>
                    <a:pt x="807510" y="549141"/>
                    <a:pt x="797808" y="560163"/>
                    <a:pt x="785994" y="587751"/>
                  </a:cubicBezTo>
                  <a:cubicBezTo>
                    <a:pt x="772464" y="619233"/>
                    <a:pt x="760782" y="669657"/>
                    <a:pt x="705870" y="689457"/>
                  </a:cubicBezTo>
                  <a:cubicBezTo>
                    <a:pt x="650958" y="709257"/>
                    <a:pt x="393492" y="702063"/>
                    <a:pt x="280038" y="630915"/>
                  </a:cubicBezTo>
                  <a:cubicBezTo>
                    <a:pt x="166584" y="559833"/>
                    <a:pt x="177408" y="605703"/>
                    <a:pt x="177408" y="605703"/>
                  </a:cubicBezTo>
                  <a:cubicBezTo>
                    <a:pt x="177408" y="605703"/>
                    <a:pt x="130614" y="655203"/>
                    <a:pt x="68442" y="641673"/>
                  </a:cubicBezTo>
                  <a:cubicBezTo>
                    <a:pt x="6336" y="628209"/>
                    <a:pt x="0" y="584055"/>
                    <a:pt x="0" y="584055"/>
                  </a:cubicBezTo>
                  <a:cubicBezTo>
                    <a:pt x="0" y="584055"/>
                    <a:pt x="1782" y="576861"/>
                    <a:pt x="22506" y="513831"/>
                  </a:cubicBezTo>
                  <a:cubicBezTo>
                    <a:pt x="43230" y="450801"/>
                    <a:pt x="59400" y="368895"/>
                    <a:pt x="69300" y="276165"/>
                  </a:cubicBezTo>
                  <a:cubicBezTo>
                    <a:pt x="79200" y="183435"/>
                    <a:pt x="112530" y="142053"/>
                    <a:pt x="188166" y="134859"/>
                  </a:cubicBezTo>
                  <a:cubicBezTo>
                    <a:pt x="263802" y="127665"/>
                    <a:pt x="285384" y="136641"/>
                    <a:pt x="306108" y="116841"/>
                  </a:cubicBezTo>
                  <a:cubicBezTo>
                    <a:pt x="326832" y="97041"/>
                    <a:pt x="357456" y="84435"/>
                    <a:pt x="357456" y="84435"/>
                  </a:cubicBezTo>
                  <a:lnTo>
                    <a:pt x="772002" y="141327"/>
                  </a:lnTo>
                  <a:lnTo>
                    <a:pt x="790482" y="143835"/>
                  </a:lnTo>
                  <a:cubicBezTo>
                    <a:pt x="790482" y="143835"/>
                    <a:pt x="792660" y="144165"/>
                    <a:pt x="796026" y="144363"/>
                  </a:cubicBezTo>
                  <a:cubicBezTo>
                    <a:pt x="803550" y="144825"/>
                    <a:pt x="816948" y="144693"/>
                    <a:pt x="823812" y="138423"/>
                  </a:cubicBezTo>
                  <a:cubicBezTo>
                    <a:pt x="833712" y="129447"/>
                    <a:pt x="850806" y="114993"/>
                    <a:pt x="855294" y="104235"/>
                  </a:cubicBezTo>
                  <a:cubicBezTo>
                    <a:pt x="859782" y="93411"/>
                    <a:pt x="849882" y="79023"/>
                    <a:pt x="849882" y="79023"/>
                  </a:cubicBezTo>
                  <a:cubicBezTo>
                    <a:pt x="849882" y="79023"/>
                    <a:pt x="860706" y="62853"/>
                    <a:pt x="845394" y="36717"/>
                  </a:cubicBezTo>
                  <a:cubicBezTo>
                    <a:pt x="831600" y="13221"/>
                    <a:pt x="808566" y="2463"/>
                    <a:pt x="804210" y="615"/>
                  </a:cubicBezTo>
                  <a:cubicBezTo>
                    <a:pt x="803748" y="417"/>
                    <a:pt x="803484" y="285"/>
                    <a:pt x="803484" y="285"/>
                  </a:cubicBezTo>
                  <a:cubicBezTo>
                    <a:pt x="803484" y="285"/>
                    <a:pt x="805662" y="-309"/>
                    <a:pt x="810744" y="219"/>
                  </a:cubicBezTo>
                  <a:cubicBezTo>
                    <a:pt x="810744" y="219"/>
                    <a:pt x="810744" y="219"/>
                    <a:pt x="810810" y="219"/>
                  </a:cubicBezTo>
                  <a:cubicBezTo>
                    <a:pt x="815034" y="615"/>
                    <a:pt x="821172" y="1803"/>
                    <a:pt x="829752" y="4641"/>
                  </a:cubicBezTo>
                  <a:cubicBezTo>
                    <a:pt x="841566" y="8601"/>
                    <a:pt x="857868" y="15729"/>
                    <a:pt x="879714" y="28533"/>
                  </a:cubicBezTo>
                  <a:cubicBezTo>
                    <a:pt x="936408" y="61863"/>
                    <a:pt x="973368" y="104169"/>
                    <a:pt x="977856" y="156375"/>
                  </a:cubicBezTo>
                  <a:cubicBezTo>
                    <a:pt x="977922" y="157299"/>
                    <a:pt x="977988" y="158289"/>
                    <a:pt x="978054" y="159279"/>
                  </a:cubicBezTo>
                  <a:cubicBezTo>
                    <a:pt x="980694" y="200793"/>
                    <a:pt x="967098" y="274251"/>
                    <a:pt x="960960" y="304611"/>
                  </a:cubicBezTo>
                  <a:cubicBezTo>
                    <a:pt x="960630" y="306327"/>
                    <a:pt x="960300" y="307911"/>
                    <a:pt x="959970" y="309363"/>
                  </a:cubicBezTo>
                  <a:cubicBezTo>
                    <a:pt x="958782" y="315105"/>
                    <a:pt x="958056" y="318339"/>
                    <a:pt x="958056" y="318339"/>
                  </a:cubicBezTo>
                  <a:cubicBezTo>
                    <a:pt x="958056" y="318339"/>
                    <a:pt x="958320" y="319989"/>
                    <a:pt x="959046" y="322431"/>
                  </a:cubicBezTo>
                  <a:close/>
                </a:path>
              </a:pathLst>
            </a:custGeom>
            <a:solidFill>
              <a:schemeClr val="accent1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790E7CDB-A6CE-42D4-A483-C08F337D9A60}"/>
                </a:ext>
              </a:extLst>
            </p:cNvPr>
            <p:cNvSpPr/>
            <p:nvPr/>
          </p:nvSpPr>
          <p:spPr>
            <a:xfrm>
              <a:off x="9276125" y="3025181"/>
              <a:ext cx="69241" cy="184074"/>
            </a:xfrm>
            <a:custGeom>
              <a:avLst/>
              <a:gdLst>
                <a:gd name="connsiteX0" fmla="*/ 0 w 69241"/>
                <a:gd name="connsiteY0" fmla="*/ 86196 h 184074"/>
                <a:gd name="connsiteX1" fmla="*/ 21912 w 69241"/>
                <a:gd name="connsiteY1" fmla="*/ 53064 h 184074"/>
                <a:gd name="connsiteX2" fmla="*/ 61710 w 69241"/>
                <a:gd name="connsiteY2" fmla="*/ 0 h 184074"/>
                <a:gd name="connsiteX3" fmla="*/ 66792 w 69241"/>
                <a:gd name="connsiteY3" fmla="*/ 95370 h 184074"/>
                <a:gd name="connsiteX4" fmla="*/ 0 w 69241"/>
                <a:gd name="connsiteY4" fmla="*/ 184074 h 184074"/>
                <a:gd name="connsiteX5" fmla="*/ 0 w 69241"/>
                <a:gd name="connsiteY5" fmla="*/ 86196 h 18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241" h="184074">
                  <a:moveTo>
                    <a:pt x="0" y="86196"/>
                  </a:moveTo>
                  <a:cubicBezTo>
                    <a:pt x="0" y="86196"/>
                    <a:pt x="2046" y="77550"/>
                    <a:pt x="21912" y="53064"/>
                  </a:cubicBezTo>
                  <a:cubicBezTo>
                    <a:pt x="41778" y="28578"/>
                    <a:pt x="61710" y="0"/>
                    <a:pt x="61710" y="0"/>
                  </a:cubicBezTo>
                  <a:cubicBezTo>
                    <a:pt x="61710" y="0"/>
                    <a:pt x="74448" y="45408"/>
                    <a:pt x="66792" y="95370"/>
                  </a:cubicBezTo>
                  <a:cubicBezTo>
                    <a:pt x="59136" y="145332"/>
                    <a:pt x="0" y="184074"/>
                    <a:pt x="0" y="184074"/>
                  </a:cubicBezTo>
                  <a:lnTo>
                    <a:pt x="0" y="86196"/>
                  </a:ln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1808509C-E52C-4DE2-9AFB-4159CE467BEB}"/>
                </a:ext>
              </a:extLst>
            </p:cNvPr>
            <p:cNvSpPr/>
            <p:nvPr/>
          </p:nvSpPr>
          <p:spPr>
            <a:xfrm>
              <a:off x="8838424" y="2927568"/>
              <a:ext cx="82753" cy="219845"/>
            </a:xfrm>
            <a:custGeom>
              <a:avLst/>
              <a:gdLst>
                <a:gd name="connsiteX0" fmla="*/ 59455 w 82753"/>
                <a:gd name="connsiteY0" fmla="*/ 2112 h 219845"/>
                <a:gd name="connsiteX1" fmla="*/ 2761 w 82753"/>
                <a:gd name="connsiteY1" fmla="*/ 90024 h 219845"/>
                <a:gd name="connsiteX2" fmla="*/ 31339 w 82753"/>
                <a:gd name="connsiteY2" fmla="*/ 219846 h 219845"/>
                <a:gd name="connsiteX3" fmla="*/ 82753 w 82753"/>
                <a:gd name="connsiteY3" fmla="*/ 77352 h 219845"/>
                <a:gd name="connsiteX4" fmla="*/ 59455 w 82753"/>
                <a:gd name="connsiteY4" fmla="*/ 0 h 219845"/>
                <a:gd name="connsiteX5" fmla="*/ 59455 w 82753"/>
                <a:gd name="connsiteY5" fmla="*/ 2112 h 21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753" h="219845">
                  <a:moveTo>
                    <a:pt x="59455" y="2112"/>
                  </a:moveTo>
                  <a:cubicBezTo>
                    <a:pt x="59455" y="2112"/>
                    <a:pt x="16555" y="31746"/>
                    <a:pt x="2761" y="90024"/>
                  </a:cubicBezTo>
                  <a:cubicBezTo>
                    <a:pt x="-11033" y="148302"/>
                    <a:pt x="31339" y="219846"/>
                    <a:pt x="31339" y="219846"/>
                  </a:cubicBezTo>
                  <a:lnTo>
                    <a:pt x="82753" y="77352"/>
                  </a:lnTo>
                  <a:lnTo>
                    <a:pt x="59455" y="0"/>
                  </a:lnTo>
                  <a:lnTo>
                    <a:pt x="59455" y="2112"/>
                  </a:ln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565B30FA-0A53-4E2D-BC5B-13A9CEE2C0B3}"/>
                </a:ext>
              </a:extLst>
            </p:cNvPr>
            <p:cNvSpPr/>
            <p:nvPr/>
          </p:nvSpPr>
          <p:spPr>
            <a:xfrm>
              <a:off x="9538343" y="3125766"/>
              <a:ext cx="7062" cy="19139"/>
            </a:xfrm>
            <a:custGeom>
              <a:avLst/>
              <a:gdLst>
                <a:gd name="connsiteX0" fmla="*/ 7062 w 7062"/>
                <a:gd name="connsiteY0" fmla="*/ 19140 h 19139"/>
                <a:gd name="connsiteX1" fmla="*/ 0 w 7062"/>
                <a:gd name="connsiteY1" fmla="*/ 0 h 19139"/>
                <a:gd name="connsiteX2" fmla="*/ 7062 w 7062"/>
                <a:gd name="connsiteY2" fmla="*/ 19140 h 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2" h="19139">
                  <a:moveTo>
                    <a:pt x="7062" y="19140"/>
                  </a:moveTo>
                  <a:cubicBezTo>
                    <a:pt x="6798" y="18414"/>
                    <a:pt x="4356" y="10956"/>
                    <a:pt x="0" y="0"/>
                  </a:cubicBezTo>
                  <a:cubicBezTo>
                    <a:pt x="5082" y="11022"/>
                    <a:pt x="6930" y="18348"/>
                    <a:pt x="7062" y="19140"/>
                  </a:cubicBezTo>
                  <a:close/>
                </a:path>
              </a:pathLst>
            </a:custGeom>
            <a:solidFill>
              <a:srgbClr val="FFC8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B265695E-1399-44F8-B7BC-3519DC7990B9}"/>
                </a:ext>
              </a:extLst>
            </p:cNvPr>
            <p:cNvSpPr/>
            <p:nvPr/>
          </p:nvSpPr>
          <p:spPr>
            <a:xfrm>
              <a:off x="9346613" y="2791257"/>
              <a:ext cx="195624" cy="309494"/>
            </a:xfrm>
            <a:custGeom>
              <a:avLst/>
              <a:gdLst>
                <a:gd name="connsiteX0" fmla="*/ 108043 w 195624"/>
                <a:gd name="connsiteY0" fmla="*/ 173799 h 309494"/>
                <a:gd name="connsiteX1" fmla="*/ 137347 w 195624"/>
                <a:gd name="connsiteY1" fmla="*/ 242571 h 309494"/>
                <a:gd name="connsiteX2" fmla="*/ 178531 w 195624"/>
                <a:gd name="connsiteY2" fmla="*/ 304743 h 309494"/>
                <a:gd name="connsiteX3" fmla="*/ 177541 w 195624"/>
                <a:gd name="connsiteY3" fmla="*/ 309495 h 309494"/>
                <a:gd name="connsiteX4" fmla="*/ 129955 w 195624"/>
                <a:gd name="connsiteY4" fmla="*/ 260589 h 309494"/>
                <a:gd name="connsiteX5" fmla="*/ 29568 w 195624"/>
                <a:gd name="connsiteY5" fmla="*/ 214389 h 309494"/>
                <a:gd name="connsiteX6" fmla="*/ 8316 w 195624"/>
                <a:gd name="connsiteY6" fmla="*/ 193599 h 309494"/>
                <a:gd name="connsiteX7" fmla="*/ 2773 w 195624"/>
                <a:gd name="connsiteY7" fmla="*/ 186867 h 309494"/>
                <a:gd name="connsiteX8" fmla="*/ 1914 w 195624"/>
                <a:gd name="connsiteY8" fmla="*/ 186141 h 309494"/>
                <a:gd name="connsiteX9" fmla="*/ 133 w 195624"/>
                <a:gd name="connsiteY9" fmla="*/ 178683 h 309494"/>
                <a:gd name="connsiteX10" fmla="*/ 13597 w 195624"/>
                <a:gd name="connsiteY10" fmla="*/ 144363 h 309494"/>
                <a:gd name="connsiteX11" fmla="*/ 41383 w 195624"/>
                <a:gd name="connsiteY11" fmla="*/ 138423 h 309494"/>
                <a:gd name="connsiteX12" fmla="*/ 72864 w 195624"/>
                <a:gd name="connsiteY12" fmla="*/ 104235 h 309494"/>
                <a:gd name="connsiteX13" fmla="*/ 67453 w 195624"/>
                <a:gd name="connsiteY13" fmla="*/ 79023 h 309494"/>
                <a:gd name="connsiteX14" fmla="*/ 62964 w 195624"/>
                <a:gd name="connsiteY14" fmla="*/ 36717 h 309494"/>
                <a:gd name="connsiteX15" fmla="*/ 21781 w 195624"/>
                <a:gd name="connsiteY15" fmla="*/ 615 h 309494"/>
                <a:gd name="connsiteX16" fmla="*/ 21055 w 195624"/>
                <a:gd name="connsiteY16" fmla="*/ 285 h 309494"/>
                <a:gd name="connsiteX17" fmla="*/ 28314 w 195624"/>
                <a:gd name="connsiteY17" fmla="*/ 219 h 309494"/>
                <a:gd name="connsiteX18" fmla="*/ 28381 w 195624"/>
                <a:gd name="connsiteY18" fmla="*/ 219 h 309494"/>
                <a:gd name="connsiteX19" fmla="*/ 47323 w 195624"/>
                <a:gd name="connsiteY19" fmla="*/ 4641 h 309494"/>
                <a:gd name="connsiteX20" fmla="*/ 97285 w 195624"/>
                <a:gd name="connsiteY20" fmla="*/ 28533 h 309494"/>
                <a:gd name="connsiteX21" fmla="*/ 195427 w 195624"/>
                <a:gd name="connsiteY21" fmla="*/ 156375 h 309494"/>
                <a:gd name="connsiteX22" fmla="*/ 195625 w 195624"/>
                <a:gd name="connsiteY22" fmla="*/ 159279 h 309494"/>
                <a:gd name="connsiteX23" fmla="*/ 188629 w 195624"/>
                <a:gd name="connsiteY23" fmla="*/ 157893 h 309494"/>
                <a:gd name="connsiteX24" fmla="*/ 176617 w 195624"/>
                <a:gd name="connsiteY24" fmla="*/ 156639 h 309494"/>
                <a:gd name="connsiteX25" fmla="*/ 176617 w 195624"/>
                <a:gd name="connsiteY25" fmla="*/ 156639 h 309494"/>
                <a:gd name="connsiteX26" fmla="*/ 116029 w 195624"/>
                <a:gd name="connsiteY26" fmla="*/ 170235 h 309494"/>
                <a:gd name="connsiteX27" fmla="*/ 108043 w 195624"/>
                <a:gd name="connsiteY27" fmla="*/ 173799 h 30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624" h="309494">
                  <a:moveTo>
                    <a:pt x="108043" y="173799"/>
                  </a:moveTo>
                  <a:cubicBezTo>
                    <a:pt x="108043" y="173799"/>
                    <a:pt x="99595" y="204225"/>
                    <a:pt x="137347" y="242571"/>
                  </a:cubicBezTo>
                  <a:cubicBezTo>
                    <a:pt x="154177" y="259665"/>
                    <a:pt x="168169" y="283557"/>
                    <a:pt x="178531" y="304743"/>
                  </a:cubicBezTo>
                  <a:cubicBezTo>
                    <a:pt x="178201" y="306459"/>
                    <a:pt x="177871" y="308043"/>
                    <a:pt x="177541" y="309495"/>
                  </a:cubicBezTo>
                  <a:cubicBezTo>
                    <a:pt x="167113" y="294051"/>
                    <a:pt x="151867" y="276627"/>
                    <a:pt x="129955" y="260589"/>
                  </a:cubicBezTo>
                  <a:cubicBezTo>
                    <a:pt x="72997" y="218877"/>
                    <a:pt x="44814" y="218283"/>
                    <a:pt x="29568" y="214389"/>
                  </a:cubicBezTo>
                  <a:cubicBezTo>
                    <a:pt x="18612" y="211551"/>
                    <a:pt x="13464" y="201387"/>
                    <a:pt x="8316" y="193599"/>
                  </a:cubicBezTo>
                  <a:cubicBezTo>
                    <a:pt x="6535" y="190959"/>
                    <a:pt x="4818" y="188583"/>
                    <a:pt x="2773" y="186867"/>
                  </a:cubicBezTo>
                  <a:cubicBezTo>
                    <a:pt x="2509" y="186603"/>
                    <a:pt x="2179" y="186405"/>
                    <a:pt x="1914" y="186141"/>
                  </a:cubicBezTo>
                  <a:cubicBezTo>
                    <a:pt x="199" y="184821"/>
                    <a:pt x="-263" y="182181"/>
                    <a:pt x="133" y="178683"/>
                  </a:cubicBezTo>
                  <a:cubicBezTo>
                    <a:pt x="1321" y="168453"/>
                    <a:pt x="9835" y="151557"/>
                    <a:pt x="13597" y="144363"/>
                  </a:cubicBezTo>
                  <a:cubicBezTo>
                    <a:pt x="21121" y="144825"/>
                    <a:pt x="34519" y="144693"/>
                    <a:pt x="41383" y="138423"/>
                  </a:cubicBezTo>
                  <a:cubicBezTo>
                    <a:pt x="51283" y="129447"/>
                    <a:pt x="68377" y="114993"/>
                    <a:pt x="72864" y="104235"/>
                  </a:cubicBezTo>
                  <a:cubicBezTo>
                    <a:pt x="77353" y="93411"/>
                    <a:pt x="67453" y="79023"/>
                    <a:pt x="67453" y="79023"/>
                  </a:cubicBezTo>
                  <a:cubicBezTo>
                    <a:pt x="67453" y="79023"/>
                    <a:pt x="78277" y="62853"/>
                    <a:pt x="62964" y="36717"/>
                  </a:cubicBezTo>
                  <a:cubicBezTo>
                    <a:pt x="49171" y="13221"/>
                    <a:pt x="26137" y="2463"/>
                    <a:pt x="21781" y="615"/>
                  </a:cubicBezTo>
                  <a:cubicBezTo>
                    <a:pt x="21318" y="417"/>
                    <a:pt x="21055" y="285"/>
                    <a:pt x="21055" y="285"/>
                  </a:cubicBezTo>
                  <a:cubicBezTo>
                    <a:pt x="21055" y="285"/>
                    <a:pt x="23233" y="-309"/>
                    <a:pt x="28314" y="219"/>
                  </a:cubicBezTo>
                  <a:cubicBezTo>
                    <a:pt x="28314" y="219"/>
                    <a:pt x="28314" y="219"/>
                    <a:pt x="28381" y="219"/>
                  </a:cubicBezTo>
                  <a:cubicBezTo>
                    <a:pt x="32605" y="615"/>
                    <a:pt x="38743" y="1803"/>
                    <a:pt x="47323" y="4641"/>
                  </a:cubicBezTo>
                  <a:cubicBezTo>
                    <a:pt x="59137" y="8601"/>
                    <a:pt x="75439" y="15729"/>
                    <a:pt x="97285" y="28533"/>
                  </a:cubicBezTo>
                  <a:cubicBezTo>
                    <a:pt x="153979" y="61863"/>
                    <a:pt x="190939" y="104169"/>
                    <a:pt x="195427" y="156375"/>
                  </a:cubicBezTo>
                  <a:cubicBezTo>
                    <a:pt x="195493" y="157299"/>
                    <a:pt x="195559" y="158289"/>
                    <a:pt x="195625" y="159279"/>
                  </a:cubicBezTo>
                  <a:cubicBezTo>
                    <a:pt x="193381" y="158817"/>
                    <a:pt x="191071" y="158355"/>
                    <a:pt x="188629" y="157893"/>
                  </a:cubicBezTo>
                  <a:cubicBezTo>
                    <a:pt x="184801" y="157101"/>
                    <a:pt x="180775" y="156705"/>
                    <a:pt x="176617" y="156639"/>
                  </a:cubicBezTo>
                  <a:cubicBezTo>
                    <a:pt x="176617" y="156639"/>
                    <a:pt x="176617" y="156639"/>
                    <a:pt x="176617" y="156639"/>
                  </a:cubicBezTo>
                  <a:cubicBezTo>
                    <a:pt x="154243" y="156243"/>
                    <a:pt x="128701" y="165153"/>
                    <a:pt x="116029" y="170235"/>
                  </a:cubicBezTo>
                  <a:cubicBezTo>
                    <a:pt x="111079" y="172413"/>
                    <a:pt x="108043" y="173799"/>
                    <a:pt x="108043" y="173799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7754EBA0-8480-4972-8E7B-ED4796B3DACD}"/>
                </a:ext>
              </a:extLst>
            </p:cNvPr>
            <p:cNvSpPr/>
            <p:nvPr/>
          </p:nvSpPr>
          <p:spPr>
            <a:xfrm>
              <a:off x="9336383" y="2791591"/>
              <a:ext cx="197274" cy="193396"/>
            </a:xfrm>
            <a:custGeom>
              <a:avLst/>
              <a:gdLst>
                <a:gd name="connsiteX0" fmla="*/ 197274 w 197274"/>
                <a:gd name="connsiteY0" fmla="*/ 154127 h 193396"/>
                <a:gd name="connsiteX1" fmla="*/ 186912 w 197274"/>
                <a:gd name="connsiteY1" fmla="*/ 156436 h 193396"/>
                <a:gd name="connsiteX2" fmla="*/ 186912 w 197274"/>
                <a:gd name="connsiteY2" fmla="*/ 156436 h 193396"/>
                <a:gd name="connsiteX3" fmla="*/ 126324 w 197274"/>
                <a:gd name="connsiteY3" fmla="*/ 170033 h 193396"/>
                <a:gd name="connsiteX4" fmla="*/ 18678 w 197274"/>
                <a:gd name="connsiteY4" fmla="*/ 193265 h 193396"/>
                <a:gd name="connsiteX5" fmla="*/ 17754 w 197274"/>
                <a:gd name="connsiteY5" fmla="*/ 193396 h 193396"/>
                <a:gd name="connsiteX6" fmla="*/ 13134 w 197274"/>
                <a:gd name="connsiteY6" fmla="*/ 186598 h 193396"/>
                <a:gd name="connsiteX7" fmla="*/ 10494 w 197274"/>
                <a:gd name="connsiteY7" fmla="*/ 178481 h 193396"/>
                <a:gd name="connsiteX8" fmla="*/ 3762 w 197274"/>
                <a:gd name="connsiteY8" fmla="*/ 150233 h 193396"/>
                <a:gd name="connsiteX9" fmla="*/ 0 w 197274"/>
                <a:gd name="connsiteY9" fmla="*/ 141058 h 193396"/>
                <a:gd name="connsiteX10" fmla="*/ 18480 w 197274"/>
                <a:gd name="connsiteY10" fmla="*/ 143567 h 193396"/>
                <a:gd name="connsiteX11" fmla="*/ 24024 w 197274"/>
                <a:gd name="connsiteY11" fmla="*/ 144094 h 193396"/>
                <a:gd name="connsiteX12" fmla="*/ 51810 w 197274"/>
                <a:gd name="connsiteY12" fmla="*/ 138154 h 193396"/>
                <a:gd name="connsiteX13" fmla="*/ 83292 w 197274"/>
                <a:gd name="connsiteY13" fmla="*/ 103967 h 193396"/>
                <a:gd name="connsiteX14" fmla="*/ 77880 w 197274"/>
                <a:gd name="connsiteY14" fmla="*/ 78754 h 193396"/>
                <a:gd name="connsiteX15" fmla="*/ 73392 w 197274"/>
                <a:gd name="connsiteY15" fmla="*/ 36448 h 193396"/>
                <a:gd name="connsiteX16" fmla="*/ 32208 w 197274"/>
                <a:gd name="connsiteY16" fmla="*/ 346 h 193396"/>
                <a:gd name="connsiteX17" fmla="*/ 38742 w 197274"/>
                <a:gd name="connsiteY17" fmla="*/ 17 h 193396"/>
                <a:gd name="connsiteX18" fmla="*/ 38808 w 197274"/>
                <a:gd name="connsiteY18" fmla="*/ 17 h 193396"/>
                <a:gd name="connsiteX19" fmla="*/ 50952 w 197274"/>
                <a:gd name="connsiteY19" fmla="*/ 413 h 193396"/>
                <a:gd name="connsiteX20" fmla="*/ 57750 w 197274"/>
                <a:gd name="connsiteY20" fmla="*/ 4438 h 193396"/>
                <a:gd name="connsiteX21" fmla="*/ 95238 w 197274"/>
                <a:gd name="connsiteY21" fmla="*/ 87929 h 193396"/>
                <a:gd name="connsiteX22" fmla="*/ 132792 w 197274"/>
                <a:gd name="connsiteY22" fmla="*/ 160858 h 193396"/>
                <a:gd name="connsiteX23" fmla="*/ 197274 w 197274"/>
                <a:gd name="connsiteY23" fmla="*/ 154127 h 19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7274" h="193396">
                  <a:moveTo>
                    <a:pt x="197274" y="154127"/>
                  </a:moveTo>
                  <a:cubicBezTo>
                    <a:pt x="197274" y="154127"/>
                    <a:pt x="193446" y="154984"/>
                    <a:pt x="186912" y="156436"/>
                  </a:cubicBezTo>
                  <a:cubicBezTo>
                    <a:pt x="186912" y="156436"/>
                    <a:pt x="186912" y="156436"/>
                    <a:pt x="186912" y="156436"/>
                  </a:cubicBezTo>
                  <a:cubicBezTo>
                    <a:pt x="174174" y="159275"/>
                    <a:pt x="151272" y="164423"/>
                    <a:pt x="126324" y="170033"/>
                  </a:cubicBezTo>
                  <a:cubicBezTo>
                    <a:pt x="80058" y="180329"/>
                    <a:pt x="26796" y="192077"/>
                    <a:pt x="18678" y="193265"/>
                  </a:cubicBezTo>
                  <a:cubicBezTo>
                    <a:pt x="18216" y="193331"/>
                    <a:pt x="17952" y="193396"/>
                    <a:pt x="17754" y="193396"/>
                  </a:cubicBezTo>
                  <a:cubicBezTo>
                    <a:pt x="16302" y="193396"/>
                    <a:pt x="14718" y="190690"/>
                    <a:pt x="13134" y="186598"/>
                  </a:cubicBezTo>
                  <a:cubicBezTo>
                    <a:pt x="12276" y="184223"/>
                    <a:pt x="11352" y="181450"/>
                    <a:pt x="10494" y="178481"/>
                  </a:cubicBezTo>
                  <a:cubicBezTo>
                    <a:pt x="6996" y="166402"/>
                    <a:pt x="4092" y="151223"/>
                    <a:pt x="3762" y="150233"/>
                  </a:cubicBezTo>
                  <a:cubicBezTo>
                    <a:pt x="3696" y="149969"/>
                    <a:pt x="2178" y="146669"/>
                    <a:pt x="0" y="141058"/>
                  </a:cubicBezTo>
                  <a:lnTo>
                    <a:pt x="18480" y="143567"/>
                  </a:lnTo>
                  <a:cubicBezTo>
                    <a:pt x="18480" y="143567"/>
                    <a:pt x="20658" y="143896"/>
                    <a:pt x="24024" y="144094"/>
                  </a:cubicBezTo>
                  <a:cubicBezTo>
                    <a:pt x="31548" y="144556"/>
                    <a:pt x="44946" y="144425"/>
                    <a:pt x="51810" y="138154"/>
                  </a:cubicBezTo>
                  <a:cubicBezTo>
                    <a:pt x="61710" y="129179"/>
                    <a:pt x="78804" y="114725"/>
                    <a:pt x="83292" y="103967"/>
                  </a:cubicBezTo>
                  <a:cubicBezTo>
                    <a:pt x="87780" y="93142"/>
                    <a:pt x="77880" y="78754"/>
                    <a:pt x="77880" y="78754"/>
                  </a:cubicBezTo>
                  <a:cubicBezTo>
                    <a:pt x="77880" y="78754"/>
                    <a:pt x="88704" y="62584"/>
                    <a:pt x="73392" y="36448"/>
                  </a:cubicBezTo>
                  <a:cubicBezTo>
                    <a:pt x="59598" y="12952"/>
                    <a:pt x="36564" y="2194"/>
                    <a:pt x="32208" y="346"/>
                  </a:cubicBezTo>
                  <a:cubicBezTo>
                    <a:pt x="34320" y="148"/>
                    <a:pt x="36432" y="17"/>
                    <a:pt x="38742" y="17"/>
                  </a:cubicBezTo>
                  <a:cubicBezTo>
                    <a:pt x="38742" y="17"/>
                    <a:pt x="38742" y="17"/>
                    <a:pt x="38808" y="17"/>
                  </a:cubicBezTo>
                  <a:cubicBezTo>
                    <a:pt x="42636" y="-50"/>
                    <a:pt x="46662" y="83"/>
                    <a:pt x="50952" y="413"/>
                  </a:cubicBezTo>
                  <a:cubicBezTo>
                    <a:pt x="50952" y="413"/>
                    <a:pt x="53658" y="1733"/>
                    <a:pt x="57750" y="4438"/>
                  </a:cubicBezTo>
                  <a:cubicBezTo>
                    <a:pt x="71742" y="13744"/>
                    <a:pt x="101772" y="39748"/>
                    <a:pt x="95238" y="87929"/>
                  </a:cubicBezTo>
                  <a:cubicBezTo>
                    <a:pt x="86790" y="150233"/>
                    <a:pt x="71676" y="167590"/>
                    <a:pt x="132792" y="160858"/>
                  </a:cubicBezTo>
                  <a:cubicBezTo>
                    <a:pt x="193908" y="154127"/>
                    <a:pt x="197274" y="154127"/>
                    <a:pt x="197274" y="15412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A243D0E0-760B-4FFF-BC76-DA326FC6780A}"/>
                </a:ext>
              </a:extLst>
            </p:cNvPr>
            <p:cNvSpPr/>
            <p:nvPr/>
          </p:nvSpPr>
          <p:spPr>
            <a:xfrm>
              <a:off x="8721989" y="3201204"/>
              <a:ext cx="205392" cy="168762"/>
            </a:xfrm>
            <a:custGeom>
              <a:avLst/>
              <a:gdLst>
                <a:gd name="connsiteX0" fmla="*/ 0 w 205392"/>
                <a:gd name="connsiteY0" fmla="*/ 0 h 168762"/>
                <a:gd name="connsiteX1" fmla="*/ 73128 w 205392"/>
                <a:gd name="connsiteY1" fmla="*/ 79266 h 168762"/>
                <a:gd name="connsiteX2" fmla="*/ 205392 w 205392"/>
                <a:gd name="connsiteY2" fmla="*/ 117876 h 168762"/>
                <a:gd name="connsiteX3" fmla="*/ 115434 w 205392"/>
                <a:gd name="connsiteY3" fmla="*/ 103884 h 168762"/>
                <a:gd name="connsiteX4" fmla="*/ 64086 w 205392"/>
                <a:gd name="connsiteY4" fmla="*/ 168762 h 168762"/>
                <a:gd name="connsiteX5" fmla="*/ 34518 w 205392"/>
                <a:gd name="connsiteY5" fmla="*/ 119460 h 168762"/>
                <a:gd name="connsiteX6" fmla="*/ 43956 w 205392"/>
                <a:gd name="connsiteY6" fmla="*/ 87450 h 168762"/>
                <a:gd name="connsiteX7" fmla="*/ 0 w 205392"/>
                <a:gd name="connsiteY7" fmla="*/ 0 h 16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392" h="168762">
                  <a:moveTo>
                    <a:pt x="0" y="0"/>
                  </a:moveTo>
                  <a:cubicBezTo>
                    <a:pt x="0" y="0"/>
                    <a:pt x="19734" y="52140"/>
                    <a:pt x="73128" y="79266"/>
                  </a:cubicBezTo>
                  <a:cubicBezTo>
                    <a:pt x="126522" y="106392"/>
                    <a:pt x="205392" y="117876"/>
                    <a:pt x="205392" y="117876"/>
                  </a:cubicBezTo>
                  <a:cubicBezTo>
                    <a:pt x="205392" y="117876"/>
                    <a:pt x="166386" y="111738"/>
                    <a:pt x="115434" y="103884"/>
                  </a:cubicBezTo>
                  <a:cubicBezTo>
                    <a:pt x="64482" y="96096"/>
                    <a:pt x="64086" y="168762"/>
                    <a:pt x="64086" y="168762"/>
                  </a:cubicBezTo>
                  <a:cubicBezTo>
                    <a:pt x="64086" y="168762"/>
                    <a:pt x="32472" y="137940"/>
                    <a:pt x="34518" y="119460"/>
                  </a:cubicBezTo>
                  <a:cubicBezTo>
                    <a:pt x="36564" y="100980"/>
                    <a:pt x="43956" y="87450"/>
                    <a:pt x="43956" y="87450"/>
                  </a:cubicBezTo>
                  <a:cubicBezTo>
                    <a:pt x="43956" y="87450"/>
                    <a:pt x="6600" y="4191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BA900B3D-FE32-4DC7-A9C9-95002FA91DCC}"/>
                </a:ext>
              </a:extLst>
            </p:cNvPr>
            <p:cNvSpPr/>
            <p:nvPr/>
          </p:nvSpPr>
          <p:spPr>
            <a:xfrm>
              <a:off x="9339155" y="2980763"/>
              <a:ext cx="62106" cy="53262"/>
            </a:xfrm>
            <a:custGeom>
              <a:avLst/>
              <a:gdLst>
                <a:gd name="connsiteX0" fmla="*/ 62106 w 62106"/>
                <a:gd name="connsiteY0" fmla="*/ 0 h 53262"/>
                <a:gd name="connsiteX1" fmla="*/ 35970 w 62106"/>
                <a:gd name="connsiteY1" fmla="*/ 16962 h 53262"/>
                <a:gd name="connsiteX2" fmla="*/ 30228 w 62106"/>
                <a:gd name="connsiteY2" fmla="*/ 53262 h 53262"/>
                <a:gd name="connsiteX3" fmla="*/ 0 w 62106"/>
                <a:gd name="connsiteY3" fmla="*/ 34254 h 53262"/>
                <a:gd name="connsiteX4" fmla="*/ 6798 w 62106"/>
                <a:gd name="connsiteY4" fmla="*/ 8448 h 53262"/>
                <a:gd name="connsiteX5" fmla="*/ 62106 w 62106"/>
                <a:gd name="connsiteY5" fmla="*/ 0 h 5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06" h="53262">
                  <a:moveTo>
                    <a:pt x="62106" y="0"/>
                  </a:moveTo>
                  <a:cubicBezTo>
                    <a:pt x="62106" y="0"/>
                    <a:pt x="39732" y="-330"/>
                    <a:pt x="35970" y="16962"/>
                  </a:cubicBezTo>
                  <a:cubicBezTo>
                    <a:pt x="32208" y="34254"/>
                    <a:pt x="30228" y="53262"/>
                    <a:pt x="30228" y="53262"/>
                  </a:cubicBezTo>
                  <a:cubicBezTo>
                    <a:pt x="30228" y="53262"/>
                    <a:pt x="0" y="43758"/>
                    <a:pt x="0" y="34254"/>
                  </a:cubicBezTo>
                  <a:cubicBezTo>
                    <a:pt x="0" y="24750"/>
                    <a:pt x="6798" y="8448"/>
                    <a:pt x="6798" y="8448"/>
                  </a:cubicBezTo>
                  <a:cubicBezTo>
                    <a:pt x="6798" y="8448"/>
                    <a:pt x="27522" y="4422"/>
                    <a:pt x="6210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="" xmlns:a16="http://schemas.microsoft.com/office/drawing/2014/main" id="{210BDA78-C526-449C-BCB2-4611593F6D10}"/>
                </a:ext>
              </a:extLst>
            </p:cNvPr>
            <p:cNvSpPr/>
            <p:nvPr/>
          </p:nvSpPr>
          <p:spPr>
            <a:xfrm>
              <a:off x="9225173" y="3105702"/>
              <a:ext cx="304027" cy="239316"/>
            </a:xfrm>
            <a:custGeom>
              <a:avLst/>
              <a:gdLst>
                <a:gd name="connsiteX0" fmla="*/ 285450 w 304027"/>
                <a:gd name="connsiteY0" fmla="*/ 127446 h 239316"/>
                <a:gd name="connsiteX1" fmla="*/ 159390 w 304027"/>
                <a:gd name="connsiteY1" fmla="*/ 212058 h 239316"/>
                <a:gd name="connsiteX2" fmla="*/ 153120 w 304027"/>
                <a:gd name="connsiteY2" fmla="*/ 225522 h 239316"/>
                <a:gd name="connsiteX3" fmla="*/ 151470 w 304027"/>
                <a:gd name="connsiteY3" fmla="*/ 228096 h 239316"/>
                <a:gd name="connsiteX4" fmla="*/ 109098 w 304027"/>
                <a:gd name="connsiteY4" fmla="*/ 231000 h 239316"/>
                <a:gd name="connsiteX5" fmla="*/ 0 w 304027"/>
                <a:gd name="connsiteY5" fmla="*/ 239316 h 239316"/>
                <a:gd name="connsiteX6" fmla="*/ 231132 w 304027"/>
                <a:gd name="connsiteY6" fmla="*/ 151800 h 239316"/>
                <a:gd name="connsiteX7" fmla="*/ 294756 w 304027"/>
                <a:gd name="connsiteY7" fmla="*/ 0 h 239316"/>
                <a:gd name="connsiteX8" fmla="*/ 298386 w 304027"/>
                <a:gd name="connsiteY8" fmla="*/ 7854 h 239316"/>
                <a:gd name="connsiteX9" fmla="*/ 285450 w 304027"/>
                <a:gd name="connsiteY9" fmla="*/ 127446 h 23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027" h="239316">
                  <a:moveTo>
                    <a:pt x="285450" y="127446"/>
                  </a:moveTo>
                  <a:cubicBezTo>
                    <a:pt x="252120" y="191400"/>
                    <a:pt x="159390" y="212058"/>
                    <a:pt x="159390" y="212058"/>
                  </a:cubicBezTo>
                  <a:cubicBezTo>
                    <a:pt x="159390" y="212058"/>
                    <a:pt x="156684" y="219252"/>
                    <a:pt x="153120" y="225522"/>
                  </a:cubicBezTo>
                  <a:cubicBezTo>
                    <a:pt x="152658" y="226314"/>
                    <a:pt x="152130" y="227172"/>
                    <a:pt x="151470" y="228096"/>
                  </a:cubicBezTo>
                  <a:cubicBezTo>
                    <a:pt x="126720" y="230406"/>
                    <a:pt x="109098" y="231000"/>
                    <a:pt x="109098" y="231000"/>
                  </a:cubicBezTo>
                  <a:lnTo>
                    <a:pt x="0" y="239316"/>
                  </a:lnTo>
                  <a:cubicBezTo>
                    <a:pt x="13794" y="238062"/>
                    <a:pt x="142164" y="224796"/>
                    <a:pt x="231132" y="151800"/>
                  </a:cubicBezTo>
                  <a:cubicBezTo>
                    <a:pt x="323664" y="75834"/>
                    <a:pt x="295680" y="2376"/>
                    <a:pt x="294756" y="0"/>
                  </a:cubicBezTo>
                  <a:cubicBezTo>
                    <a:pt x="295020" y="462"/>
                    <a:pt x="296340" y="3168"/>
                    <a:pt x="298386" y="7854"/>
                  </a:cubicBezTo>
                  <a:cubicBezTo>
                    <a:pt x="302346" y="21978"/>
                    <a:pt x="313764" y="73062"/>
                    <a:pt x="285450" y="12744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="" xmlns:a16="http://schemas.microsoft.com/office/drawing/2014/main" id="{29F7098A-A019-445C-B575-8C688407EB7F}"/>
                </a:ext>
              </a:extLst>
            </p:cNvPr>
            <p:cNvSpPr/>
            <p:nvPr/>
          </p:nvSpPr>
          <p:spPr>
            <a:xfrm>
              <a:off x="8570783" y="2973833"/>
              <a:ext cx="165396" cy="413358"/>
            </a:xfrm>
            <a:custGeom>
              <a:avLst/>
              <a:gdLst>
                <a:gd name="connsiteX0" fmla="*/ 101442 w 165396"/>
                <a:gd name="connsiteY0" fmla="*/ 0 h 413358"/>
                <a:gd name="connsiteX1" fmla="*/ 113124 w 165396"/>
                <a:gd name="connsiteY1" fmla="*/ 119328 h 413358"/>
                <a:gd name="connsiteX2" fmla="*/ 165396 w 165396"/>
                <a:gd name="connsiteY2" fmla="*/ 292446 h 413358"/>
                <a:gd name="connsiteX3" fmla="*/ 110022 w 165396"/>
                <a:gd name="connsiteY3" fmla="*/ 188760 h 413358"/>
                <a:gd name="connsiteX4" fmla="*/ 95964 w 165396"/>
                <a:gd name="connsiteY4" fmla="*/ 110814 h 413358"/>
                <a:gd name="connsiteX5" fmla="*/ 73326 w 165396"/>
                <a:gd name="connsiteY5" fmla="*/ 221562 h 413358"/>
                <a:gd name="connsiteX6" fmla="*/ 6270 w 165396"/>
                <a:gd name="connsiteY6" fmla="*/ 413358 h 413358"/>
                <a:gd name="connsiteX7" fmla="*/ 0 w 165396"/>
                <a:gd name="connsiteY7" fmla="*/ 398574 h 413358"/>
                <a:gd name="connsiteX8" fmla="*/ 67056 w 165396"/>
                <a:gd name="connsiteY8" fmla="*/ 167772 h 413358"/>
                <a:gd name="connsiteX9" fmla="*/ 101442 w 165396"/>
                <a:gd name="connsiteY9" fmla="*/ 0 h 41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396" h="413358">
                  <a:moveTo>
                    <a:pt x="101442" y="0"/>
                  </a:moveTo>
                  <a:cubicBezTo>
                    <a:pt x="101442" y="0"/>
                    <a:pt x="105336" y="3894"/>
                    <a:pt x="113124" y="119328"/>
                  </a:cubicBezTo>
                  <a:cubicBezTo>
                    <a:pt x="120912" y="234762"/>
                    <a:pt x="165396" y="292446"/>
                    <a:pt x="165396" y="292446"/>
                  </a:cubicBezTo>
                  <a:cubicBezTo>
                    <a:pt x="165396" y="292446"/>
                    <a:pt x="122496" y="245652"/>
                    <a:pt x="110022" y="188760"/>
                  </a:cubicBezTo>
                  <a:cubicBezTo>
                    <a:pt x="97548" y="131868"/>
                    <a:pt x="95964" y="110814"/>
                    <a:pt x="95964" y="110814"/>
                  </a:cubicBezTo>
                  <a:cubicBezTo>
                    <a:pt x="95964" y="110814"/>
                    <a:pt x="118602" y="110022"/>
                    <a:pt x="73326" y="221562"/>
                  </a:cubicBezTo>
                  <a:cubicBezTo>
                    <a:pt x="28116" y="333036"/>
                    <a:pt x="6270" y="413358"/>
                    <a:pt x="6270" y="413358"/>
                  </a:cubicBezTo>
                  <a:lnTo>
                    <a:pt x="0" y="398574"/>
                  </a:lnTo>
                  <a:cubicBezTo>
                    <a:pt x="0" y="398574"/>
                    <a:pt x="63954" y="257466"/>
                    <a:pt x="67056" y="167772"/>
                  </a:cubicBezTo>
                  <a:cubicBezTo>
                    <a:pt x="70224" y="77946"/>
                    <a:pt x="78012" y="16368"/>
                    <a:pt x="101442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="" xmlns:a16="http://schemas.microsoft.com/office/drawing/2014/main" id="{73E8FC14-22C0-4FEF-A2EF-A60944C9DB17}"/>
                </a:ext>
              </a:extLst>
            </p:cNvPr>
            <p:cNvSpPr/>
            <p:nvPr/>
          </p:nvSpPr>
          <p:spPr>
            <a:xfrm>
              <a:off x="8705572" y="3067422"/>
              <a:ext cx="278107" cy="250547"/>
            </a:xfrm>
            <a:custGeom>
              <a:avLst/>
              <a:gdLst>
                <a:gd name="connsiteX0" fmla="*/ 115 w 278107"/>
                <a:gd name="connsiteY0" fmla="*/ 0 h 250547"/>
                <a:gd name="connsiteX1" fmla="*/ 86905 w 278107"/>
                <a:gd name="connsiteY1" fmla="*/ 167046 h 250547"/>
                <a:gd name="connsiteX2" fmla="*/ 278107 w 278107"/>
                <a:gd name="connsiteY2" fmla="*/ 250536 h 250547"/>
                <a:gd name="connsiteX3" fmla="*/ 80305 w 278107"/>
                <a:gd name="connsiteY3" fmla="*/ 196680 h 250547"/>
                <a:gd name="connsiteX4" fmla="*/ 115 w 278107"/>
                <a:gd name="connsiteY4" fmla="*/ 0 h 25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07" h="250547">
                  <a:moveTo>
                    <a:pt x="115" y="0"/>
                  </a:moveTo>
                  <a:cubicBezTo>
                    <a:pt x="115" y="0"/>
                    <a:pt x="11137" y="96690"/>
                    <a:pt x="86905" y="167046"/>
                  </a:cubicBezTo>
                  <a:cubicBezTo>
                    <a:pt x="162739" y="237402"/>
                    <a:pt x="278107" y="250536"/>
                    <a:pt x="278107" y="250536"/>
                  </a:cubicBezTo>
                  <a:cubicBezTo>
                    <a:pt x="278107" y="250536"/>
                    <a:pt x="167095" y="252714"/>
                    <a:pt x="80305" y="196680"/>
                  </a:cubicBezTo>
                  <a:cubicBezTo>
                    <a:pt x="-6485" y="140646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="" xmlns:a16="http://schemas.microsoft.com/office/drawing/2014/main" id="{2483B9D8-956E-43C1-B98D-680F5A24820D}"/>
                </a:ext>
              </a:extLst>
            </p:cNvPr>
            <p:cNvSpPr/>
            <p:nvPr/>
          </p:nvSpPr>
          <p:spPr>
            <a:xfrm>
              <a:off x="9378689" y="3013829"/>
              <a:ext cx="144892" cy="192588"/>
            </a:xfrm>
            <a:custGeom>
              <a:avLst/>
              <a:gdLst>
                <a:gd name="connsiteX0" fmla="*/ 0 w 144892"/>
                <a:gd name="connsiteY0" fmla="*/ 0 h 192588"/>
                <a:gd name="connsiteX1" fmla="*/ 88770 w 144892"/>
                <a:gd name="connsiteY1" fmla="*/ 59202 h 192588"/>
                <a:gd name="connsiteX2" fmla="*/ 117876 w 144892"/>
                <a:gd name="connsiteY2" fmla="*/ 192588 h 192588"/>
                <a:gd name="connsiteX3" fmla="*/ 132924 w 144892"/>
                <a:gd name="connsiteY3" fmla="*/ 85404 h 192588"/>
                <a:gd name="connsiteX4" fmla="*/ 0 w 144892"/>
                <a:gd name="connsiteY4" fmla="*/ 0 h 19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92" h="192588">
                  <a:moveTo>
                    <a:pt x="0" y="0"/>
                  </a:moveTo>
                  <a:cubicBezTo>
                    <a:pt x="0" y="0"/>
                    <a:pt x="8250" y="1452"/>
                    <a:pt x="88770" y="59202"/>
                  </a:cubicBezTo>
                  <a:cubicBezTo>
                    <a:pt x="169290" y="116886"/>
                    <a:pt x="117876" y="192588"/>
                    <a:pt x="117876" y="192588"/>
                  </a:cubicBezTo>
                  <a:cubicBezTo>
                    <a:pt x="117876" y="192588"/>
                    <a:pt x="166848" y="143088"/>
                    <a:pt x="132924" y="85404"/>
                  </a:cubicBezTo>
                  <a:cubicBezTo>
                    <a:pt x="98934" y="2765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12691488-8B2D-49F5-B269-CBE5EF350B20}"/>
                </a:ext>
              </a:extLst>
            </p:cNvPr>
            <p:cNvSpPr/>
            <p:nvPr/>
          </p:nvSpPr>
          <p:spPr>
            <a:xfrm>
              <a:off x="9449507" y="2836883"/>
              <a:ext cx="90370" cy="249612"/>
            </a:xfrm>
            <a:custGeom>
              <a:avLst/>
              <a:gdLst>
                <a:gd name="connsiteX0" fmla="*/ 0 w 90370"/>
                <a:gd name="connsiteY0" fmla="*/ 0 h 249612"/>
                <a:gd name="connsiteX1" fmla="*/ 68574 w 90370"/>
                <a:gd name="connsiteY1" fmla="*/ 67254 h 249612"/>
                <a:gd name="connsiteX2" fmla="*/ 71478 w 90370"/>
                <a:gd name="connsiteY2" fmla="*/ 249612 h 249612"/>
                <a:gd name="connsiteX3" fmla="*/ 87648 w 90370"/>
                <a:gd name="connsiteY3" fmla="*/ 93456 h 249612"/>
                <a:gd name="connsiteX4" fmla="*/ 0 w 90370"/>
                <a:gd name="connsiteY4" fmla="*/ 0 h 24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70" h="249612">
                  <a:moveTo>
                    <a:pt x="0" y="0"/>
                  </a:moveTo>
                  <a:cubicBezTo>
                    <a:pt x="0" y="0"/>
                    <a:pt x="38148" y="14256"/>
                    <a:pt x="68574" y="67254"/>
                  </a:cubicBezTo>
                  <a:cubicBezTo>
                    <a:pt x="99000" y="120252"/>
                    <a:pt x="71478" y="249612"/>
                    <a:pt x="71478" y="249612"/>
                  </a:cubicBezTo>
                  <a:cubicBezTo>
                    <a:pt x="71478" y="249612"/>
                    <a:pt x="98934" y="153582"/>
                    <a:pt x="87648" y="93456"/>
                  </a:cubicBezTo>
                  <a:cubicBezTo>
                    <a:pt x="76296" y="33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="" xmlns:a16="http://schemas.microsoft.com/office/drawing/2014/main" id="{8C286C9C-80D6-4154-A443-98215D29CC21}"/>
                </a:ext>
              </a:extLst>
            </p:cNvPr>
            <p:cNvSpPr/>
            <p:nvPr/>
          </p:nvSpPr>
          <p:spPr>
            <a:xfrm>
              <a:off x="8849080" y="3316835"/>
              <a:ext cx="449419" cy="112696"/>
            </a:xfrm>
            <a:custGeom>
              <a:avLst/>
              <a:gdLst>
                <a:gd name="connsiteX0" fmla="*/ 6097 w 449419"/>
                <a:gd name="connsiteY0" fmla="*/ 0 h 112696"/>
                <a:gd name="connsiteX1" fmla="*/ 210433 w 449419"/>
                <a:gd name="connsiteY1" fmla="*/ 27720 h 112696"/>
                <a:gd name="connsiteX2" fmla="*/ 449419 w 449419"/>
                <a:gd name="connsiteY2" fmla="*/ 28116 h 112696"/>
                <a:gd name="connsiteX3" fmla="*/ 412327 w 449419"/>
                <a:gd name="connsiteY3" fmla="*/ 68904 h 112696"/>
                <a:gd name="connsiteX4" fmla="*/ 214129 w 449419"/>
                <a:gd name="connsiteY4" fmla="*/ 112134 h 112696"/>
                <a:gd name="connsiteX5" fmla="*/ 25 w 449419"/>
                <a:gd name="connsiteY5" fmla="*/ 46860 h 112696"/>
                <a:gd name="connsiteX6" fmla="*/ 6097 w 449419"/>
                <a:gd name="connsiteY6" fmla="*/ 0 h 1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419" h="112696">
                  <a:moveTo>
                    <a:pt x="6097" y="0"/>
                  </a:moveTo>
                  <a:cubicBezTo>
                    <a:pt x="6097" y="0"/>
                    <a:pt x="30583" y="5742"/>
                    <a:pt x="210433" y="27720"/>
                  </a:cubicBezTo>
                  <a:cubicBezTo>
                    <a:pt x="390283" y="49698"/>
                    <a:pt x="449419" y="28116"/>
                    <a:pt x="449419" y="28116"/>
                  </a:cubicBezTo>
                  <a:cubicBezTo>
                    <a:pt x="449419" y="28116"/>
                    <a:pt x="429817" y="34254"/>
                    <a:pt x="412327" y="68904"/>
                  </a:cubicBezTo>
                  <a:cubicBezTo>
                    <a:pt x="394771" y="103554"/>
                    <a:pt x="350353" y="105600"/>
                    <a:pt x="214129" y="112134"/>
                  </a:cubicBezTo>
                  <a:cubicBezTo>
                    <a:pt x="77905" y="118668"/>
                    <a:pt x="-1625" y="66462"/>
                    <a:pt x="25" y="46860"/>
                  </a:cubicBezTo>
                  <a:cubicBezTo>
                    <a:pt x="1609" y="27324"/>
                    <a:pt x="6097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6AD95B40-AA58-4623-AC75-2315D26AF168}"/>
                </a:ext>
              </a:extLst>
            </p:cNvPr>
            <p:cNvSpPr/>
            <p:nvPr/>
          </p:nvSpPr>
          <p:spPr>
            <a:xfrm>
              <a:off x="8852867" y="3310566"/>
              <a:ext cx="414639" cy="44358"/>
            </a:xfrm>
            <a:custGeom>
              <a:avLst/>
              <a:gdLst>
                <a:gd name="connsiteX0" fmla="*/ 0 w 414639"/>
                <a:gd name="connsiteY0" fmla="*/ 0 h 44358"/>
                <a:gd name="connsiteX1" fmla="*/ 151272 w 414639"/>
                <a:gd name="connsiteY1" fmla="*/ 16830 h 44358"/>
                <a:gd name="connsiteX2" fmla="*/ 414612 w 414639"/>
                <a:gd name="connsiteY2" fmla="*/ 44352 h 44358"/>
                <a:gd name="connsiteX3" fmla="*/ 202686 w 414639"/>
                <a:gd name="connsiteY3" fmla="*/ 30360 h 44358"/>
                <a:gd name="connsiteX4" fmla="*/ 0 w 414639"/>
                <a:gd name="connsiteY4" fmla="*/ 0 h 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639" h="44358">
                  <a:moveTo>
                    <a:pt x="0" y="0"/>
                  </a:moveTo>
                  <a:cubicBezTo>
                    <a:pt x="0" y="0"/>
                    <a:pt x="10758" y="14454"/>
                    <a:pt x="151272" y="16830"/>
                  </a:cubicBezTo>
                  <a:cubicBezTo>
                    <a:pt x="291786" y="19140"/>
                    <a:pt x="412698" y="44814"/>
                    <a:pt x="414612" y="44352"/>
                  </a:cubicBezTo>
                  <a:cubicBezTo>
                    <a:pt x="416460" y="43890"/>
                    <a:pt x="324060" y="28446"/>
                    <a:pt x="202686" y="30360"/>
                  </a:cubicBezTo>
                  <a:cubicBezTo>
                    <a:pt x="81246" y="3220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43A2D5E0-BF67-42F2-BC2C-194679B3A57D}"/>
                </a:ext>
              </a:extLst>
            </p:cNvPr>
            <p:cNvSpPr/>
            <p:nvPr/>
          </p:nvSpPr>
          <p:spPr>
            <a:xfrm>
              <a:off x="9372355" y="3022382"/>
              <a:ext cx="150026" cy="160935"/>
            </a:xfrm>
            <a:custGeom>
              <a:avLst/>
              <a:gdLst>
                <a:gd name="connsiteX0" fmla="*/ 196 w 150026"/>
                <a:gd name="connsiteY0" fmla="*/ 27 h 160935"/>
                <a:gd name="connsiteX1" fmla="*/ 107974 w 150026"/>
                <a:gd name="connsiteY1" fmla="*/ 64905 h 160935"/>
                <a:gd name="connsiteX2" fmla="*/ 141700 w 150026"/>
                <a:gd name="connsiteY2" fmla="*/ 160935 h 160935"/>
                <a:gd name="connsiteX3" fmla="*/ 138136 w 150026"/>
                <a:gd name="connsiteY3" fmla="*/ 91965 h 160935"/>
                <a:gd name="connsiteX4" fmla="*/ 196 w 150026"/>
                <a:gd name="connsiteY4" fmla="*/ 27 h 16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26" h="160935">
                  <a:moveTo>
                    <a:pt x="196" y="27"/>
                  </a:moveTo>
                  <a:cubicBezTo>
                    <a:pt x="-3830" y="-699"/>
                    <a:pt x="54844" y="12831"/>
                    <a:pt x="107974" y="64905"/>
                  </a:cubicBezTo>
                  <a:cubicBezTo>
                    <a:pt x="161104" y="117045"/>
                    <a:pt x="141700" y="160935"/>
                    <a:pt x="141700" y="160935"/>
                  </a:cubicBezTo>
                  <a:cubicBezTo>
                    <a:pt x="141700" y="160935"/>
                    <a:pt x="162622" y="141003"/>
                    <a:pt x="138136" y="91965"/>
                  </a:cubicBezTo>
                  <a:cubicBezTo>
                    <a:pt x="113584" y="42927"/>
                    <a:pt x="71674" y="12831"/>
                    <a:pt x="196" y="27"/>
                  </a:cubicBez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F89109A9-B1F1-4EC9-8A69-AF1DF6355D20}"/>
                </a:ext>
              </a:extLst>
            </p:cNvPr>
            <p:cNvSpPr/>
            <p:nvPr/>
          </p:nvSpPr>
          <p:spPr>
            <a:xfrm>
              <a:off x="8642195" y="3040427"/>
              <a:ext cx="107579" cy="226908"/>
            </a:xfrm>
            <a:custGeom>
              <a:avLst/>
              <a:gdLst>
                <a:gd name="connsiteX0" fmla="*/ 0 w 107579"/>
                <a:gd name="connsiteY0" fmla="*/ 0 h 226908"/>
                <a:gd name="connsiteX1" fmla="*/ 48312 w 107579"/>
                <a:gd name="connsiteY1" fmla="*/ 95898 h 226908"/>
                <a:gd name="connsiteX2" fmla="*/ 107580 w 107579"/>
                <a:gd name="connsiteY2" fmla="*/ 226908 h 226908"/>
                <a:gd name="connsiteX3" fmla="*/ 38610 w 107579"/>
                <a:gd name="connsiteY3" fmla="*/ 122100 h 226908"/>
                <a:gd name="connsiteX4" fmla="*/ 0 w 107579"/>
                <a:gd name="connsiteY4" fmla="*/ 0 h 22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79" h="226908">
                  <a:moveTo>
                    <a:pt x="0" y="0"/>
                  </a:moveTo>
                  <a:cubicBezTo>
                    <a:pt x="0" y="0"/>
                    <a:pt x="28050" y="-792"/>
                    <a:pt x="48312" y="95898"/>
                  </a:cubicBezTo>
                  <a:cubicBezTo>
                    <a:pt x="68574" y="192588"/>
                    <a:pt x="107580" y="226908"/>
                    <a:pt x="107580" y="226908"/>
                  </a:cubicBezTo>
                  <a:cubicBezTo>
                    <a:pt x="107580" y="226908"/>
                    <a:pt x="53790" y="184932"/>
                    <a:pt x="38610" y="122100"/>
                  </a:cubicBezTo>
                  <a:cubicBezTo>
                    <a:pt x="23364" y="5926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5F765C0D-32AA-428C-8749-2F5EAFC2C028}"/>
                </a:ext>
              </a:extLst>
            </p:cNvPr>
            <p:cNvSpPr/>
            <p:nvPr/>
          </p:nvSpPr>
          <p:spPr>
            <a:xfrm>
              <a:off x="8593546" y="3476309"/>
              <a:ext cx="51421" cy="464010"/>
            </a:xfrm>
            <a:custGeom>
              <a:avLst/>
              <a:gdLst>
                <a:gd name="connsiteX0" fmla="*/ 50563 w 51421"/>
                <a:gd name="connsiteY0" fmla="*/ 4140 h 464010"/>
                <a:gd name="connsiteX1" fmla="*/ 51421 w 51421"/>
                <a:gd name="connsiteY1" fmla="*/ 453138 h 464010"/>
                <a:gd name="connsiteX2" fmla="*/ 73 w 51421"/>
                <a:gd name="connsiteY2" fmla="*/ 449838 h 464010"/>
                <a:gd name="connsiteX3" fmla="*/ 3373 w 51421"/>
                <a:gd name="connsiteY3" fmla="*/ 19915 h 464010"/>
                <a:gd name="connsiteX4" fmla="*/ 3835 w 51421"/>
                <a:gd name="connsiteY4" fmla="*/ 1566 h 464010"/>
                <a:gd name="connsiteX5" fmla="*/ 5221 w 51421"/>
                <a:gd name="connsiteY5" fmla="*/ 48 h 464010"/>
                <a:gd name="connsiteX6" fmla="*/ 50563 w 51421"/>
                <a:gd name="connsiteY6" fmla="*/ 4140 h 46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21" h="464010">
                  <a:moveTo>
                    <a:pt x="50563" y="4140"/>
                  </a:moveTo>
                  <a:lnTo>
                    <a:pt x="51421" y="453138"/>
                  </a:lnTo>
                  <a:cubicBezTo>
                    <a:pt x="51421" y="453138"/>
                    <a:pt x="18289" y="479670"/>
                    <a:pt x="73" y="449838"/>
                  </a:cubicBezTo>
                  <a:cubicBezTo>
                    <a:pt x="73" y="449838"/>
                    <a:pt x="-785" y="33972"/>
                    <a:pt x="3373" y="19915"/>
                  </a:cubicBezTo>
                  <a:cubicBezTo>
                    <a:pt x="6079" y="10674"/>
                    <a:pt x="4957" y="4603"/>
                    <a:pt x="3835" y="1566"/>
                  </a:cubicBezTo>
                  <a:cubicBezTo>
                    <a:pt x="3505" y="642"/>
                    <a:pt x="4363" y="-216"/>
                    <a:pt x="5221" y="48"/>
                  </a:cubicBezTo>
                  <a:cubicBezTo>
                    <a:pt x="12019" y="2226"/>
                    <a:pt x="31291" y="7507"/>
                    <a:pt x="50563" y="4140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7EC744D-E7DC-4034-87ED-1496364BCC1E}"/>
                </a:ext>
              </a:extLst>
            </p:cNvPr>
            <p:cNvSpPr/>
            <p:nvPr/>
          </p:nvSpPr>
          <p:spPr>
            <a:xfrm>
              <a:off x="8416937" y="3891559"/>
              <a:ext cx="401015" cy="553128"/>
            </a:xfrm>
            <a:custGeom>
              <a:avLst/>
              <a:gdLst>
                <a:gd name="connsiteX0" fmla="*/ 400554 w 401015"/>
                <a:gd name="connsiteY0" fmla="*/ 176290 h 553128"/>
                <a:gd name="connsiteX1" fmla="*/ 400554 w 401015"/>
                <a:gd name="connsiteY1" fmla="*/ 177808 h 553128"/>
                <a:gd name="connsiteX2" fmla="*/ 394878 w 401015"/>
                <a:gd name="connsiteY2" fmla="*/ 516256 h 553128"/>
                <a:gd name="connsiteX3" fmla="*/ 392106 w 401015"/>
                <a:gd name="connsiteY3" fmla="*/ 529654 h 553128"/>
                <a:gd name="connsiteX4" fmla="*/ 355476 w 401015"/>
                <a:gd name="connsiteY4" fmla="*/ 553084 h 553128"/>
                <a:gd name="connsiteX5" fmla="*/ 53130 w 401015"/>
                <a:gd name="connsiteY5" fmla="*/ 538564 h 553128"/>
                <a:gd name="connsiteX6" fmla="*/ 17424 w 401015"/>
                <a:gd name="connsiteY6" fmla="*/ 503386 h 553128"/>
                <a:gd name="connsiteX7" fmla="*/ 0 w 401015"/>
                <a:gd name="connsiteY7" fmla="*/ 205066 h 553128"/>
                <a:gd name="connsiteX8" fmla="*/ 1122 w 401015"/>
                <a:gd name="connsiteY8" fmla="*/ 188038 h 553128"/>
                <a:gd name="connsiteX9" fmla="*/ 1122 w 401015"/>
                <a:gd name="connsiteY9" fmla="*/ 188038 h 553128"/>
                <a:gd name="connsiteX10" fmla="*/ 1914 w 401015"/>
                <a:gd name="connsiteY10" fmla="*/ 181966 h 553128"/>
                <a:gd name="connsiteX11" fmla="*/ 1980 w 401015"/>
                <a:gd name="connsiteY11" fmla="*/ 181438 h 553128"/>
                <a:gd name="connsiteX12" fmla="*/ 10428 w 401015"/>
                <a:gd name="connsiteY12" fmla="*/ 122698 h 553128"/>
                <a:gd name="connsiteX13" fmla="*/ 67584 w 401015"/>
                <a:gd name="connsiteY13" fmla="*/ 3436 h 553128"/>
                <a:gd name="connsiteX14" fmla="*/ 70356 w 401015"/>
                <a:gd name="connsiteY14" fmla="*/ 2842 h 553128"/>
                <a:gd name="connsiteX15" fmla="*/ 176484 w 401015"/>
                <a:gd name="connsiteY15" fmla="*/ 4624 h 553128"/>
                <a:gd name="connsiteX16" fmla="*/ 179718 w 401015"/>
                <a:gd name="connsiteY16" fmla="*/ 5086 h 553128"/>
                <a:gd name="connsiteX17" fmla="*/ 190938 w 401015"/>
                <a:gd name="connsiteY17" fmla="*/ 2116 h 553128"/>
                <a:gd name="connsiteX18" fmla="*/ 227832 w 401015"/>
                <a:gd name="connsiteY18" fmla="*/ 5020 h 553128"/>
                <a:gd name="connsiteX19" fmla="*/ 335544 w 401015"/>
                <a:gd name="connsiteY19" fmla="*/ 17824 h 553128"/>
                <a:gd name="connsiteX20" fmla="*/ 346236 w 401015"/>
                <a:gd name="connsiteY20" fmla="*/ 21058 h 553128"/>
                <a:gd name="connsiteX21" fmla="*/ 400752 w 401015"/>
                <a:gd name="connsiteY21" fmla="*/ 101776 h 553128"/>
                <a:gd name="connsiteX22" fmla="*/ 400554 w 401015"/>
                <a:gd name="connsiteY22" fmla="*/ 176290 h 55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015" h="553128">
                  <a:moveTo>
                    <a:pt x="400554" y="176290"/>
                  </a:moveTo>
                  <a:cubicBezTo>
                    <a:pt x="400554" y="176818"/>
                    <a:pt x="400554" y="177280"/>
                    <a:pt x="400554" y="177808"/>
                  </a:cubicBezTo>
                  <a:cubicBezTo>
                    <a:pt x="399366" y="276478"/>
                    <a:pt x="396330" y="441676"/>
                    <a:pt x="394878" y="516256"/>
                  </a:cubicBezTo>
                  <a:cubicBezTo>
                    <a:pt x="394746" y="521008"/>
                    <a:pt x="393822" y="525496"/>
                    <a:pt x="392106" y="529654"/>
                  </a:cubicBezTo>
                  <a:cubicBezTo>
                    <a:pt x="386298" y="543976"/>
                    <a:pt x="371910" y="553876"/>
                    <a:pt x="355476" y="553084"/>
                  </a:cubicBezTo>
                  <a:lnTo>
                    <a:pt x="53130" y="538564"/>
                  </a:lnTo>
                  <a:cubicBezTo>
                    <a:pt x="33990" y="537640"/>
                    <a:pt x="18612" y="522526"/>
                    <a:pt x="17424" y="503386"/>
                  </a:cubicBezTo>
                  <a:cubicBezTo>
                    <a:pt x="12408" y="422272"/>
                    <a:pt x="0" y="221170"/>
                    <a:pt x="0" y="205066"/>
                  </a:cubicBezTo>
                  <a:cubicBezTo>
                    <a:pt x="0" y="199324"/>
                    <a:pt x="396" y="193912"/>
                    <a:pt x="1122" y="188038"/>
                  </a:cubicBezTo>
                  <a:cubicBezTo>
                    <a:pt x="1122" y="188038"/>
                    <a:pt x="1122" y="188038"/>
                    <a:pt x="1122" y="188038"/>
                  </a:cubicBezTo>
                  <a:cubicBezTo>
                    <a:pt x="1386" y="186058"/>
                    <a:pt x="1650" y="184078"/>
                    <a:pt x="1914" y="181966"/>
                  </a:cubicBezTo>
                  <a:cubicBezTo>
                    <a:pt x="1980" y="181768"/>
                    <a:pt x="1980" y="181570"/>
                    <a:pt x="1980" y="181438"/>
                  </a:cubicBezTo>
                  <a:cubicBezTo>
                    <a:pt x="3960" y="167776"/>
                    <a:pt x="7194" y="150748"/>
                    <a:pt x="10428" y="122698"/>
                  </a:cubicBezTo>
                  <a:cubicBezTo>
                    <a:pt x="15576" y="78016"/>
                    <a:pt x="27126" y="13270"/>
                    <a:pt x="67584" y="3436"/>
                  </a:cubicBezTo>
                  <a:cubicBezTo>
                    <a:pt x="68508" y="3172"/>
                    <a:pt x="69432" y="3040"/>
                    <a:pt x="70356" y="2842"/>
                  </a:cubicBezTo>
                  <a:cubicBezTo>
                    <a:pt x="107448" y="-3692"/>
                    <a:pt x="162690" y="2842"/>
                    <a:pt x="176484" y="4624"/>
                  </a:cubicBezTo>
                  <a:cubicBezTo>
                    <a:pt x="178596" y="4888"/>
                    <a:pt x="179718" y="5086"/>
                    <a:pt x="179718" y="5086"/>
                  </a:cubicBezTo>
                  <a:lnTo>
                    <a:pt x="190938" y="2116"/>
                  </a:lnTo>
                  <a:cubicBezTo>
                    <a:pt x="190938" y="2116"/>
                    <a:pt x="206514" y="3238"/>
                    <a:pt x="227832" y="5020"/>
                  </a:cubicBezTo>
                  <a:cubicBezTo>
                    <a:pt x="262350" y="7924"/>
                    <a:pt x="311916" y="12742"/>
                    <a:pt x="335544" y="17824"/>
                  </a:cubicBezTo>
                  <a:cubicBezTo>
                    <a:pt x="339240" y="18616"/>
                    <a:pt x="342804" y="19738"/>
                    <a:pt x="346236" y="21058"/>
                  </a:cubicBezTo>
                  <a:cubicBezTo>
                    <a:pt x="378444" y="33598"/>
                    <a:pt x="399366" y="68578"/>
                    <a:pt x="400752" y="101776"/>
                  </a:cubicBezTo>
                  <a:cubicBezTo>
                    <a:pt x="401214" y="109960"/>
                    <a:pt x="401016" y="138010"/>
                    <a:pt x="400554" y="176290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74B92985-4994-4059-8C24-225B2EF2FA3D}"/>
                </a:ext>
              </a:extLst>
            </p:cNvPr>
            <p:cNvSpPr/>
            <p:nvPr/>
          </p:nvSpPr>
          <p:spPr>
            <a:xfrm>
              <a:off x="8739017" y="3285618"/>
              <a:ext cx="645410" cy="742346"/>
            </a:xfrm>
            <a:custGeom>
              <a:avLst/>
              <a:gdLst>
                <a:gd name="connsiteX0" fmla="*/ 581658 w 645410"/>
                <a:gd name="connsiteY0" fmla="*/ 727716 h 742346"/>
                <a:gd name="connsiteX1" fmla="*/ 487542 w 645410"/>
                <a:gd name="connsiteY1" fmla="*/ 738474 h 742346"/>
                <a:gd name="connsiteX2" fmla="*/ 487476 w 645410"/>
                <a:gd name="connsiteY2" fmla="*/ 738474 h 742346"/>
                <a:gd name="connsiteX3" fmla="*/ 451440 w 645410"/>
                <a:gd name="connsiteY3" fmla="*/ 688182 h 742346"/>
                <a:gd name="connsiteX4" fmla="*/ 441012 w 645410"/>
                <a:gd name="connsiteY4" fmla="*/ 543378 h 742346"/>
                <a:gd name="connsiteX5" fmla="*/ 441012 w 645410"/>
                <a:gd name="connsiteY5" fmla="*/ 543312 h 742346"/>
                <a:gd name="connsiteX6" fmla="*/ 433884 w 645410"/>
                <a:gd name="connsiteY6" fmla="*/ 325446 h 742346"/>
                <a:gd name="connsiteX7" fmla="*/ 433620 w 645410"/>
                <a:gd name="connsiteY7" fmla="*/ 322674 h 742346"/>
                <a:gd name="connsiteX8" fmla="*/ 433290 w 645410"/>
                <a:gd name="connsiteY8" fmla="*/ 319374 h 742346"/>
                <a:gd name="connsiteX9" fmla="*/ 432432 w 645410"/>
                <a:gd name="connsiteY9" fmla="*/ 310332 h 742346"/>
                <a:gd name="connsiteX10" fmla="*/ 432234 w 645410"/>
                <a:gd name="connsiteY10" fmla="*/ 308154 h 742346"/>
                <a:gd name="connsiteX11" fmla="*/ 431706 w 645410"/>
                <a:gd name="connsiteY11" fmla="*/ 302280 h 742346"/>
                <a:gd name="connsiteX12" fmla="*/ 431508 w 645410"/>
                <a:gd name="connsiteY12" fmla="*/ 300498 h 742346"/>
                <a:gd name="connsiteX13" fmla="*/ 431376 w 645410"/>
                <a:gd name="connsiteY13" fmla="*/ 298914 h 742346"/>
                <a:gd name="connsiteX14" fmla="*/ 431178 w 645410"/>
                <a:gd name="connsiteY14" fmla="*/ 296538 h 742346"/>
                <a:gd name="connsiteX15" fmla="*/ 430848 w 645410"/>
                <a:gd name="connsiteY15" fmla="*/ 293304 h 742346"/>
                <a:gd name="connsiteX16" fmla="*/ 430848 w 645410"/>
                <a:gd name="connsiteY16" fmla="*/ 293172 h 742346"/>
                <a:gd name="connsiteX17" fmla="*/ 430518 w 645410"/>
                <a:gd name="connsiteY17" fmla="*/ 289608 h 742346"/>
                <a:gd name="connsiteX18" fmla="*/ 430518 w 645410"/>
                <a:gd name="connsiteY18" fmla="*/ 289608 h 742346"/>
                <a:gd name="connsiteX19" fmla="*/ 430320 w 645410"/>
                <a:gd name="connsiteY19" fmla="*/ 287364 h 742346"/>
                <a:gd name="connsiteX20" fmla="*/ 430122 w 645410"/>
                <a:gd name="connsiteY20" fmla="*/ 285318 h 742346"/>
                <a:gd name="connsiteX21" fmla="*/ 429990 w 645410"/>
                <a:gd name="connsiteY21" fmla="*/ 283866 h 742346"/>
                <a:gd name="connsiteX22" fmla="*/ 429858 w 645410"/>
                <a:gd name="connsiteY22" fmla="*/ 282678 h 742346"/>
                <a:gd name="connsiteX23" fmla="*/ 429792 w 645410"/>
                <a:gd name="connsiteY23" fmla="*/ 281688 h 742346"/>
                <a:gd name="connsiteX24" fmla="*/ 429660 w 645410"/>
                <a:gd name="connsiteY24" fmla="*/ 280170 h 742346"/>
                <a:gd name="connsiteX25" fmla="*/ 429594 w 645410"/>
                <a:gd name="connsiteY25" fmla="*/ 279972 h 742346"/>
                <a:gd name="connsiteX26" fmla="*/ 429594 w 645410"/>
                <a:gd name="connsiteY26" fmla="*/ 279642 h 742346"/>
                <a:gd name="connsiteX27" fmla="*/ 429528 w 645410"/>
                <a:gd name="connsiteY27" fmla="*/ 279114 h 742346"/>
                <a:gd name="connsiteX28" fmla="*/ 429528 w 645410"/>
                <a:gd name="connsiteY28" fmla="*/ 279048 h 742346"/>
                <a:gd name="connsiteX29" fmla="*/ 429462 w 645410"/>
                <a:gd name="connsiteY29" fmla="*/ 278586 h 742346"/>
                <a:gd name="connsiteX30" fmla="*/ 429396 w 645410"/>
                <a:gd name="connsiteY30" fmla="*/ 277992 h 742346"/>
                <a:gd name="connsiteX31" fmla="*/ 370326 w 645410"/>
                <a:gd name="connsiteY31" fmla="*/ 277596 h 742346"/>
                <a:gd name="connsiteX32" fmla="*/ 313830 w 645410"/>
                <a:gd name="connsiteY32" fmla="*/ 260436 h 742346"/>
                <a:gd name="connsiteX33" fmla="*/ 313500 w 645410"/>
                <a:gd name="connsiteY33" fmla="*/ 261888 h 742346"/>
                <a:gd name="connsiteX34" fmla="*/ 313236 w 645410"/>
                <a:gd name="connsiteY34" fmla="*/ 262944 h 742346"/>
                <a:gd name="connsiteX35" fmla="*/ 304392 w 645410"/>
                <a:gd name="connsiteY35" fmla="*/ 301884 h 742346"/>
                <a:gd name="connsiteX36" fmla="*/ 302874 w 645410"/>
                <a:gd name="connsiteY36" fmla="*/ 309408 h 742346"/>
                <a:gd name="connsiteX37" fmla="*/ 301620 w 645410"/>
                <a:gd name="connsiteY37" fmla="*/ 345708 h 742346"/>
                <a:gd name="connsiteX38" fmla="*/ 296274 w 645410"/>
                <a:gd name="connsiteY38" fmla="*/ 408144 h 742346"/>
                <a:gd name="connsiteX39" fmla="*/ 290730 w 645410"/>
                <a:gd name="connsiteY39" fmla="*/ 422730 h 742346"/>
                <a:gd name="connsiteX40" fmla="*/ 260766 w 645410"/>
                <a:gd name="connsiteY40" fmla="*/ 457842 h 742346"/>
                <a:gd name="connsiteX41" fmla="*/ 207768 w 645410"/>
                <a:gd name="connsiteY41" fmla="*/ 476850 h 742346"/>
                <a:gd name="connsiteX42" fmla="*/ 152328 w 645410"/>
                <a:gd name="connsiteY42" fmla="*/ 449790 h 742346"/>
                <a:gd name="connsiteX43" fmla="*/ 118536 w 645410"/>
                <a:gd name="connsiteY43" fmla="*/ 384714 h 742346"/>
                <a:gd name="connsiteX44" fmla="*/ 124410 w 645410"/>
                <a:gd name="connsiteY44" fmla="*/ 279444 h 742346"/>
                <a:gd name="connsiteX45" fmla="*/ 70620 w 645410"/>
                <a:gd name="connsiteY45" fmla="*/ 213180 h 742346"/>
                <a:gd name="connsiteX46" fmla="*/ 36366 w 645410"/>
                <a:gd name="connsiteY46" fmla="*/ 168828 h 742346"/>
                <a:gd name="connsiteX47" fmla="*/ 35046 w 645410"/>
                <a:gd name="connsiteY47" fmla="*/ 166980 h 742346"/>
                <a:gd name="connsiteX48" fmla="*/ 33264 w 645410"/>
                <a:gd name="connsiteY48" fmla="*/ 164472 h 742346"/>
                <a:gd name="connsiteX49" fmla="*/ 33198 w 645410"/>
                <a:gd name="connsiteY49" fmla="*/ 164406 h 742346"/>
                <a:gd name="connsiteX50" fmla="*/ 21912 w 645410"/>
                <a:gd name="connsiteY50" fmla="*/ 146982 h 742346"/>
                <a:gd name="connsiteX51" fmla="*/ 0 w 645410"/>
                <a:gd name="connsiteY51" fmla="*/ 110418 h 742346"/>
                <a:gd name="connsiteX52" fmla="*/ 14652 w 645410"/>
                <a:gd name="connsiteY52" fmla="*/ 53394 h 742346"/>
                <a:gd name="connsiteX53" fmla="*/ 24882 w 645410"/>
                <a:gd name="connsiteY53" fmla="*/ 0 h 742346"/>
                <a:gd name="connsiteX54" fmla="*/ 99462 w 645410"/>
                <a:gd name="connsiteY54" fmla="*/ 91410 h 742346"/>
                <a:gd name="connsiteX55" fmla="*/ 406560 w 645410"/>
                <a:gd name="connsiteY55" fmla="*/ 166716 h 742346"/>
                <a:gd name="connsiteX56" fmla="*/ 588654 w 645410"/>
                <a:gd name="connsiteY56" fmla="*/ 51942 h 742346"/>
                <a:gd name="connsiteX57" fmla="*/ 605352 w 645410"/>
                <a:gd name="connsiteY57" fmla="*/ 45672 h 742346"/>
                <a:gd name="connsiteX58" fmla="*/ 626802 w 645410"/>
                <a:gd name="connsiteY58" fmla="*/ 37884 h 742346"/>
                <a:gd name="connsiteX59" fmla="*/ 643500 w 645410"/>
                <a:gd name="connsiteY59" fmla="*/ 32142 h 742346"/>
                <a:gd name="connsiteX60" fmla="*/ 625218 w 645410"/>
                <a:gd name="connsiteY60" fmla="*/ 122100 h 742346"/>
                <a:gd name="connsiteX61" fmla="*/ 594594 w 645410"/>
                <a:gd name="connsiteY61" fmla="*/ 184140 h 742346"/>
                <a:gd name="connsiteX62" fmla="*/ 594528 w 645410"/>
                <a:gd name="connsiteY62" fmla="*/ 184272 h 742346"/>
                <a:gd name="connsiteX63" fmla="*/ 599346 w 645410"/>
                <a:gd name="connsiteY63" fmla="*/ 228162 h 742346"/>
                <a:gd name="connsiteX64" fmla="*/ 622182 w 645410"/>
                <a:gd name="connsiteY64" fmla="*/ 436788 h 742346"/>
                <a:gd name="connsiteX65" fmla="*/ 627462 w 645410"/>
                <a:gd name="connsiteY65" fmla="*/ 485496 h 742346"/>
                <a:gd name="connsiteX66" fmla="*/ 644292 w 645410"/>
                <a:gd name="connsiteY66" fmla="*/ 622248 h 742346"/>
                <a:gd name="connsiteX67" fmla="*/ 581658 w 645410"/>
                <a:gd name="connsiteY67" fmla="*/ 727716 h 74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45410" h="742346">
                  <a:moveTo>
                    <a:pt x="581658" y="727716"/>
                  </a:moveTo>
                  <a:cubicBezTo>
                    <a:pt x="557634" y="735108"/>
                    <a:pt x="517308" y="749166"/>
                    <a:pt x="487542" y="738474"/>
                  </a:cubicBezTo>
                  <a:cubicBezTo>
                    <a:pt x="487542" y="738474"/>
                    <a:pt x="487542" y="738474"/>
                    <a:pt x="487476" y="738474"/>
                  </a:cubicBezTo>
                  <a:cubicBezTo>
                    <a:pt x="470118" y="732270"/>
                    <a:pt x="456324" y="717552"/>
                    <a:pt x="451440" y="688182"/>
                  </a:cubicBezTo>
                  <a:cubicBezTo>
                    <a:pt x="446292" y="657030"/>
                    <a:pt x="443190" y="601854"/>
                    <a:pt x="441012" y="543378"/>
                  </a:cubicBezTo>
                  <a:lnTo>
                    <a:pt x="441012" y="543312"/>
                  </a:lnTo>
                  <a:cubicBezTo>
                    <a:pt x="437646" y="452100"/>
                    <a:pt x="436590" y="353100"/>
                    <a:pt x="433884" y="325446"/>
                  </a:cubicBezTo>
                  <a:cubicBezTo>
                    <a:pt x="433818" y="324456"/>
                    <a:pt x="433686" y="323532"/>
                    <a:pt x="433620" y="322674"/>
                  </a:cubicBezTo>
                  <a:cubicBezTo>
                    <a:pt x="433488" y="321552"/>
                    <a:pt x="433422" y="320430"/>
                    <a:pt x="433290" y="319374"/>
                  </a:cubicBezTo>
                  <a:cubicBezTo>
                    <a:pt x="432960" y="316140"/>
                    <a:pt x="432696" y="313104"/>
                    <a:pt x="432432" y="310332"/>
                  </a:cubicBezTo>
                  <a:cubicBezTo>
                    <a:pt x="432366" y="309606"/>
                    <a:pt x="432300" y="308880"/>
                    <a:pt x="432234" y="308154"/>
                  </a:cubicBezTo>
                  <a:cubicBezTo>
                    <a:pt x="432036" y="306042"/>
                    <a:pt x="431838" y="304062"/>
                    <a:pt x="431706" y="302280"/>
                  </a:cubicBezTo>
                  <a:cubicBezTo>
                    <a:pt x="431640" y="301686"/>
                    <a:pt x="431574" y="301092"/>
                    <a:pt x="431508" y="300498"/>
                  </a:cubicBezTo>
                  <a:cubicBezTo>
                    <a:pt x="431442" y="299970"/>
                    <a:pt x="431376" y="299442"/>
                    <a:pt x="431376" y="298914"/>
                  </a:cubicBezTo>
                  <a:cubicBezTo>
                    <a:pt x="431310" y="298122"/>
                    <a:pt x="431244" y="297330"/>
                    <a:pt x="431178" y="296538"/>
                  </a:cubicBezTo>
                  <a:cubicBezTo>
                    <a:pt x="431046" y="295416"/>
                    <a:pt x="430980" y="294294"/>
                    <a:pt x="430848" y="293304"/>
                  </a:cubicBezTo>
                  <a:cubicBezTo>
                    <a:pt x="430848" y="293238"/>
                    <a:pt x="430848" y="293238"/>
                    <a:pt x="430848" y="293172"/>
                  </a:cubicBezTo>
                  <a:cubicBezTo>
                    <a:pt x="430716" y="291852"/>
                    <a:pt x="430584" y="290664"/>
                    <a:pt x="430518" y="289608"/>
                  </a:cubicBezTo>
                  <a:cubicBezTo>
                    <a:pt x="430518" y="289608"/>
                    <a:pt x="430518" y="289608"/>
                    <a:pt x="430518" y="289608"/>
                  </a:cubicBezTo>
                  <a:cubicBezTo>
                    <a:pt x="430452" y="288816"/>
                    <a:pt x="430386" y="288024"/>
                    <a:pt x="430320" y="287364"/>
                  </a:cubicBezTo>
                  <a:cubicBezTo>
                    <a:pt x="430254" y="286638"/>
                    <a:pt x="430188" y="285912"/>
                    <a:pt x="430122" y="285318"/>
                  </a:cubicBezTo>
                  <a:cubicBezTo>
                    <a:pt x="430056" y="284790"/>
                    <a:pt x="429990" y="284262"/>
                    <a:pt x="429990" y="283866"/>
                  </a:cubicBezTo>
                  <a:cubicBezTo>
                    <a:pt x="429924" y="283470"/>
                    <a:pt x="429924" y="283074"/>
                    <a:pt x="429858" y="282678"/>
                  </a:cubicBezTo>
                  <a:cubicBezTo>
                    <a:pt x="429792" y="282348"/>
                    <a:pt x="429792" y="282018"/>
                    <a:pt x="429792" y="281688"/>
                  </a:cubicBezTo>
                  <a:cubicBezTo>
                    <a:pt x="429726" y="281094"/>
                    <a:pt x="429660" y="280566"/>
                    <a:pt x="429660" y="280170"/>
                  </a:cubicBezTo>
                  <a:cubicBezTo>
                    <a:pt x="429660" y="280104"/>
                    <a:pt x="429660" y="280038"/>
                    <a:pt x="429594" y="279972"/>
                  </a:cubicBezTo>
                  <a:cubicBezTo>
                    <a:pt x="429594" y="279840"/>
                    <a:pt x="429594" y="279774"/>
                    <a:pt x="429594" y="279642"/>
                  </a:cubicBezTo>
                  <a:cubicBezTo>
                    <a:pt x="429594" y="279444"/>
                    <a:pt x="429528" y="279246"/>
                    <a:pt x="429528" y="279114"/>
                  </a:cubicBezTo>
                  <a:lnTo>
                    <a:pt x="429528" y="279048"/>
                  </a:lnTo>
                  <a:cubicBezTo>
                    <a:pt x="429528" y="278850"/>
                    <a:pt x="429528" y="278718"/>
                    <a:pt x="429462" y="278586"/>
                  </a:cubicBezTo>
                  <a:cubicBezTo>
                    <a:pt x="429396" y="278058"/>
                    <a:pt x="429396" y="277992"/>
                    <a:pt x="429396" y="277992"/>
                  </a:cubicBezTo>
                  <a:cubicBezTo>
                    <a:pt x="429396" y="277992"/>
                    <a:pt x="401214" y="280962"/>
                    <a:pt x="370326" y="277596"/>
                  </a:cubicBezTo>
                  <a:cubicBezTo>
                    <a:pt x="350262" y="275418"/>
                    <a:pt x="329142" y="270534"/>
                    <a:pt x="313830" y="260436"/>
                  </a:cubicBezTo>
                  <a:cubicBezTo>
                    <a:pt x="313830" y="260436"/>
                    <a:pt x="313698" y="260964"/>
                    <a:pt x="313500" y="261888"/>
                  </a:cubicBezTo>
                  <a:cubicBezTo>
                    <a:pt x="313434" y="262218"/>
                    <a:pt x="313368" y="262548"/>
                    <a:pt x="313236" y="262944"/>
                  </a:cubicBezTo>
                  <a:cubicBezTo>
                    <a:pt x="311718" y="269082"/>
                    <a:pt x="307758" y="285582"/>
                    <a:pt x="304392" y="301884"/>
                  </a:cubicBezTo>
                  <a:cubicBezTo>
                    <a:pt x="303864" y="304392"/>
                    <a:pt x="303336" y="306966"/>
                    <a:pt x="302874" y="309408"/>
                  </a:cubicBezTo>
                  <a:cubicBezTo>
                    <a:pt x="301026" y="319044"/>
                    <a:pt x="301422" y="331584"/>
                    <a:pt x="301620" y="345708"/>
                  </a:cubicBezTo>
                  <a:cubicBezTo>
                    <a:pt x="302016" y="364782"/>
                    <a:pt x="302148" y="386694"/>
                    <a:pt x="296274" y="408144"/>
                  </a:cubicBezTo>
                  <a:cubicBezTo>
                    <a:pt x="294888" y="413160"/>
                    <a:pt x="293040" y="418044"/>
                    <a:pt x="290730" y="422730"/>
                  </a:cubicBezTo>
                  <a:cubicBezTo>
                    <a:pt x="283998" y="436590"/>
                    <a:pt x="273636" y="448602"/>
                    <a:pt x="260766" y="457842"/>
                  </a:cubicBezTo>
                  <a:cubicBezTo>
                    <a:pt x="245784" y="468600"/>
                    <a:pt x="227502" y="475464"/>
                    <a:pt x="207768" y="476850"/>
                  </a:cubicBezTo>
                  <a:cubicBezTo>
                    <a:pt x="187440" y="478236"/>
                    <a:pt x="167970" y="466752"/>
                    <a:pt x="152328" y="449790"/>
                  </a:cubicBezTo>
                  <a:cubicBezTo>
                    <a:pt x="135300" y="431310"/>
                    <a:pt x="122760" y="406428"/>
                    <a:pt x="118536" y="384714"/>
                  </a:cubicBezTo>
                  <a:cubicBezTo>
                    <a:pt x="110484" y="343068"/>
                    <a:pt x="131736" y="290400"/>
                    <a:pt x="124410" y="279444"/>
                  </a:cubicBezTo>
                  <a:cubicBezTo>
                    <a:pt x="120384" y="273438"/>
                    <a:pt x="95370" y="243936"/>
                    <a:pt x="70620" y="213180"/>
                  </a:cubicBezTo>
                  <a:cubicBezTo>
                    <a:pt x="58278" y="197802"/>
                    <a:pt x="45936" y="182094"/>
                    <a:pt x="36366" y="168828"/>
                  </a:cubicBezTo>
                  <a:cubicBezTo>
                    <a:pt x="35904" y="168234"/>
                    <a:pt x="35508" y="167640"/>
                    <a:pt x="35046" y="166980"/>
                  </a:cubicBezTo>
                  <a:cubicBezTo>
                    <a:pt x="34452" y="166122"/>
                    <a:pt x="33858" y="165330"/>
                    <a:pt x="33264" y="164472"/>
                  </a:cubicBezTo>
                  <a:cubicBezTo>
                    <a:pt x="33264" y="164472"/>
                    <a:pt x="33198" y="164406"/>
                    <a:pt x="33198" y="164406"/>
                  </a:cubicBezTo>
                  <a:cubicBezTo>
                    <a:pt x="28446" y="157674"/>
                    <a:pt x="24618" y="151734"/>
                    <a:pt x="21912" y="146982"/>
                  </a:cubicBezTo>
                  <a:cubicBezTo>
                    <a:pt x="3630" y="114048"/>
                    <a:pt x="0" y="110418"/>
                    <a:pt x="0" y="110418"/>
                  </a:cubicBezTo>
                  <a:cubicBezTo>
                    <a:pt x="0" y="110418"/>
                    <a:pt x="16830" y="83358"/>
                    <a:pt x="14652" y="53394"/>
                  </a:cubicBezTo>
                  <a:cubicBezTo>
                    <a:pt x="12474" y="23430"/>
                    <a:pt x="24882" y="0"/>
                    <a:pt x="24882" y="0"/>
                  </a:cubicBezTo>
                  <a:cubicBezTo>
                    <a:pt x="24882" y="0"/>
                    <a:pt x="51216" y="62898"/>
                    <a:pt x="99462" y="91410"/>
                  </a:cubicBezTo>
                  <a:cubicBezTo>
                    <a:pt x="147708" y="119922"/>
                    <a:pt x="262548" y="176220"/>
                    <a:pt x="406560" y="166716"/>
                  </a:cubicBezTo>
                  <a:cubicBezTo>
                    <a:pt x="550638" y="157212"/>
                    <a:pt x="566676" y="114774"/>
                    <a:pt x="588654" y="51942"/>
                  </a:cubicBezTo>
                  <a:cubicBezTo>
                    <a:pt x="588654" y="51942"/>
                    <a:pt x="595452" y="49368"/>
                    <a:pt x="605352" y="45672"/>
                  </a:cubicBezTo>
                  <a:cubicBezTo>
                    <a:pt x="611622" y="43362"/>
                    <a:pt x="619080" y="40656"/>
                    <a:pt x="626802" y="37884"/>
                  </a:cubicBezTo>
                  <a:cubicBezTo>
                    <a:pt x="632346" y="35904"/>
                    <a:pt x="638022" y="33990"/>
                    <a:pt x="643500" y="32142"/>
                  </a:cubicBezTo>
                  <a:cubicBezTo>
                    <a:pt x="643500" y="32142"/>
                    <a:pt x="645678" y="76032"/>
                    <a:pt x="625218" y="122100"/>
                  </a:cubicBezTo>
                  <a:cubicBezTo>
                    <a:pt x="605682" y="165990"/>
                    <a:pt x="595518" y="182688"/>
                    <a:pt x="594594" y="184140"/>
                  </a:cubicBezTo>
                  <a:cubicBezTo>
                    <a:pt x="594594" y="184206"/>
                    <a:pt x="594528" y="184206"/>
                    <a:pt x="594528" y="184272"/>
                  </a:cubicBezTo>
                  <a:cubicBezTo>
                    <a:pt x="594528" y="184272"/>
                    <a:pt x="596442" y="201366"/>
                    <a:pt x="599346" y="228162"/>
                  </a:cubicBezTo>
                  <a:cubicBezTo>
                    <a:pt x="605022" y="279642"/>
                    <a:pt x="614592" y="366894"/>
                    <a:pt x="622182" y="436788"/>
                  </a:cubicBezTo>
                  <a:cubicBezTo>
                    <a:pt x="624096" y="454410"/>
                    <a:pt x="625878" y="470976"/>
                    <a:pt x="627462" y="485496"/>
                  </a:cubicBezTo>
                  <a:cubicBezTo>
                    <a:pt x="638418" y="587862"/>
                    <a:pt x="636966" y="597366"/>
                    <a:pt x="644292" y="622248"/>
                  </a:cubicBezTo>
                  <a:cubicBezTo>
                    <a:pt x="651882" y="647328"/>
                    <a:pt x="619740" y="716034"/>
                    <a:pt x="581658" y="727716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0530AA0D-DB10-4121-970B-6280153001E9}"/>
                </a:ext>
              </a:extLst>
            </p:cNvPr>
            <p:cNvSpPr/>
            <p:nvPr/>
          </p:nvSpPr>
          <p:spPr>
            <a:xfrm>
              <a:off x="8767199" y="3313206"/>
              <a:ext cx="615714" cy="449441"/>
            </a:xfrm>
            <a:custGeom>
              <a:avLst/>
              <a:gdLst>
                <a:gd name="connsiteX0" fmla="*/ 615648 w 615714"/>
                <a:gd name="connsiteY0" fmla="*/ 4752 h 449441"/>
                <a:gd name="connsiteX1" fmla="*/ 598950 w 615714"/>
                <a:gd name="connsiteY1" fmla="*/ 10494 h 449441"/>
                <a:gd name="connsiteX2" fmla="*/ 599082 w 615714"/>
                <a:gd name="connsiteY2" fmla="*/ 7986 h 449441"/>
                <a:gd name="connsiteX3" fmla="*/ 612216 w 615714"/>
                <a:gd name="connsiteY3" fmla="*/ 0 h 449441"/>
                <a:gd name="connsiteX4" fmla="*/ 577698 w 615714"/>
                <a:gd name="connsiteY4" fmla="*/ 4422 h 449441"/>
                <a:gd name="connsiteX5" fmla="*/ 577434 w 615714"/>
                <a:gd name="connsiteY5" fmla="*/ 18282 h 449441"/>
                <a:gd name="connsiteX6" fmla="*/ 461340 w 615714"/>
                <a:gd name="connsiteY6" fmla="*/ 194502 h 449441"/>
                <a:gd name="connsiteX7" fmla="*/ 204138 w 615714"/>
                <a:gd name="connsiteY7" fmla="*/ 196680 h 449441"/>
                <a:gd name="connsiteX8" fmla="*/ 12738 w 615714"/>
                <a:gd name="connsiteY8" fmla="*/ 138930 h 449441"/>
                <a:gd name="connsiteX9" fmla="*/ 27456 w 615714"/>
                <a:gd name="connsiteY9" fmla="*/ 153516 h 449441"/>
                <a:gd name="connsiteX10" fmla="*/ 36366 w 615714"/>
                <a:gd name="connsiteY10" fmla="*/ 160578 h 449441"/>
                <a:gd name="connsiteX11" fmla="*/ 18546 w 615714"/>
                <a:gd name="connsiteY11" fmla="*/ 147378 h 449441"/>
                <a:gd name="connsiteX12" fmla="*/ 6996 w 615714"/>
                <a:gd name="connsiteY12" fmla="*/ 138402 h 449441"/>
                <a:gd name="connsiteX13" fmla="*/ 5412 w 615714"/>
                <a:gd name="connsiteY13" fmla="*/ 137082 h 449441"/>
                <a:gd name="connsiteX14" fmla="*/ 5346 w 615714"/>
                <a:gd name="connsiteY14" fmla="*/ 137016 h 449441"/>
                <a:gd name="connsiteX15" fmla="*/ 0 w 615714"/>
                <a:gd name="connsiteY15" fmla="*/ 132792 h 449441"/>
                <a:gd name="connsiteX16" fmla="*/ 7128 w 615714"/>
                <a:gd name="connsiteY16" fmla="*/ 139524 h 449441"/>
                <a:gd name="connsiteX17" fmla="*/ 7986 w 615714"/>
                <a:gd name="connsiteY17" fmla="*/ 140382 h 449441"/>
                <a:gd name="connsiteX18" fmla="*/ 7986 w 615714"/>
                <a:gd name="connsiteY18" fmla="*/ 140382 h 449441"/>
                <a:gd name="connsiteX19" fmla="*/ 42702 w 615714"/>
                <a:gd name="connsiteY19" fmla="*/ 185658 h 449441"/>
                <a:gd name="connsiteX20" fmla="*/ 96492 w 615714"/>
                <a:gd name="connsiteY20" fmla="*/ 251922 h 449441"/>
                <a:gd name="connsiteX21" fmla="*/ 90618 w 615714"/>
                <a:gd name="connsiteY21" fmla="*/ 357192 h 449441"/>
                <a:gd name="connsiteX22" fmla="*/ 124410 w 615714"/>
                <a:gd name="connsiteY22" fmla="*/ 422268 h 449441"/>
                <a:gd name="connsiteX23" fmla="*/ 179850 w 615714"/>
                <a:gd name="connsiteY23" fmla="*/ 449328 h 449441"/>
                <a:gd name="connsiteX24" fmla="*/ 232848 w 615714"/>
                <a:gd name="connsiteY24" fmla="*/ 430320 h 449441"/>
                <a:gd name="connsiteX25" fmla="*/ 262812 w 615714"/>
                <a:gd name="connsiteY25" fmla="*/ 395208 h 449441"/>
                <a:gd name="connsiteX26" fmla="*/ 236346 w 615714"/>
                <a:gd name="connsiteY26" fmla="*/ 418440 h 449441"/>
                <a:gd name="connsiteX27" fmla="*/ 241692 w 615714"/>
                <a:gd name="connsiteY27" fmla="*/ 411774 h 449441"/>
                <a:gd name="connsiteX28" fmla="*/ 241692 w 615714"/>
                <a:gd name="connsiteY28" fmla="*/ 411774 h 449441"/>
                <a:gd name="connsiteX29" fmla="*/ 268026 w 615714"/>
                <a:gd name="connsiteY29" fmla="*/ 341814 h 449441"/>
                <a:gd name="connsiteX30" fmla="*/ 271326 w 615714"/>
                <a:gd name="connsiteY30" fmla="*/ 289806 h 449441"/>
                <a:gd name="connsiteX31" fmla="*/ 276408 w 615714"/>
                <a:gd name="connsiteY31" fmla="*/ 274362 h 449441"/>
                <a:gd name="connsiteX32" fmla="*/ 285252 w 615714"/>
                <a:gd name="connsiteY32" fmla="*/ 235422 h 449441"/>
                <a:gd name="connsiteX33" fmla="*/ 281754 w 615714"/>
                <a:gd name="connsiteY33" fmla="*/ 232914 h 449441"/>
                <a:gd name="connsiteX34" fmla="*/ 281688 w 615714"/>
                <a:gd name="connsiteY34" fmla="*/ 232914 h 449441"/>
                <a:gd name="connsiteX35" fmla="*/ 281622 w 615714"/>
                <a:gd name="connsiteY35" fmla="*/ 232914 h 449441"/>
                <a:gd name="connsiteX36" fmla="*/ 258324 w 615714"/>
                <a:gd name="connsiteY36" fmla="*/ 221430 h 449441"/>
                <a:gd name="connsiteX37" fmla="*/ 278058 w 615714"/>
                <a:gd name="connsiteY37" fmla="*/ 230208 h 449441"/>
                <a:gd name="connsiteX38" fmla="*/ 278058 w 615714"/>
                <a:gd name="connsiteY38" fmla="*/ 230208 h 449441"/>
                <a:gd name="connsiteX39" fmla="*/ 285450 w 615714"/>
                <a:gd name="connsiteY39" fmla="*/ 234366 h 449441"/>
                <a:gd name="connsiteX40" fmla="*/ 285780 w 615714"/>
                <a:gd name="connsiteY40" fmla="*/ 232914 h 449441"/>
                <a:gd name="connsiteX41" fmla="*/ 342276 w 615714"/>
                <a:gd name="connsiteY41" fmla="*/ 250074 h 449441"/>
                <a:gd name="connsiteX42" fmla="*/ 401346 w 615714"/>
                <a:gd name="connsiteY42" fmla="*/ 250470 h 449441"/>
                <a:gd name="connsiteX43" fmla="*/ 428868 w 615714"/>
                <a:gd name="connsiteY43" fmla="*/ 244992 h 449441"/>
                <a:gd name="connsiteX44" fmla="*/ 566610 w 615714"/>
                <a:gd name="connsiteY44" fmla="*/ 156816 h 449441"/>
                <a:gd name="connsiteX45" fmla="*/ 566676 w 615714"/>
                <a:gd name="connsiteY45" fmla="*/ 156684 h 449441"/>
                <a:gd name="connsiteX46" fmla="*/ 597300 w 615714"/>
                <a:gd name="connsiteY46" fmla="*/ 94644 h 449441"/>
                <a:gd name="connsiteX47" fmla="*/ 615648 w 615714"/>
                <a:gd name="connsiteY47" fmla="*/ 4752 h 449441"/>
                <a:gd name="connsiteX48" fmla="*/ 78540 w 615714"/>
                <a:gd name="connsiteY48" fmla="*/ 184536 h 449441"/>
                <a:gd name="connsiteX49" fmla="*/ 75834 w 615714"/>
                <a:gd name="connsiteY49" fmla="*/ 183810 h 449441"/>
                <a:gd name="connsiteX50" fmla="*/ 65472 w 615714"/>
                <a:gd name="connsiteY50" fmla="*/ 179124 h 449441"/>
                <a:gd name="connsiteX51" fmla="*/ 78540 w 615714"/>
                <a:gd name="connsiteY51" fmla="*/ 184536 h 44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5714" h="449441">
                  <a:moveTo>
                    <a:pt x="615648" y="4752"/>
                  </a:moveTo>
                  <a:cubicBezTo>
                    <a:pt x="610170" y="6600"/>
                    <a:pt x="604494" y="8514"/>
                    <a:pt x="598950" y="10494"/>
                  </a:cubicBezTo>
                  <a:cubicBezTo>
                    <a:pt x="599082" y="8844"/>
                    <a:pt x="599082" y="7986"/>
                    <a:pt x="599082" y="7986"/>
                  </a:cubicBezTo>
                  <a:cubicBezTo>
                    <a:pt x="603636" y="4884"/>
                    <a:pt x="607992" y="2244"/>
                    <a:pt x="612216" y="0"/>
                  </a:cubicBezTo>
                  <a:cubicBezTo>
                    <a:pt x="596706" y="1518"/>
                    <a:pt x="577698" y="4422"/>
                    <a:pt x="577698" y="4422"/>
                  </a:cubicBezTo>
                  <a:cubicBezTo>
                    <a:pt x="577698" y="4422"/>
                    <a:pt x="577962" y="9570"/>
                    <a:pt x="577434" y="18282"/>
                  </a:cubicBezTo>
                  <a:cubicBezTo>
                    <a:pt x="575322" y="54120"/>
                    <a:pt x="560208" y="150282"/>
                    <a:pt x="461340" y="194502"/>
                  </a:cubicBezTo>
                  <a:cubicBezTo>
                    <a:pt x="338514" y="249414"/>
                    <a:pt x="329868" y="209682"/>
                    <a:pt x="204138" y="196680"/>
                  </a:cubicBezTo>
                  <a:cubicBezTo>
                    <a:pt x="80124" y="183810"/>
                    <a:pt x="14454" y="140052"/>
                    <a:pt x="12738" y="138930"/>
                  </a:cubicBezTo>
                  <a:cubicBezTo>
                    <a:pt x="13200" y="139392"/>
                    <a:pt x="18810" y="146454"/>
                    <a:pt x="27456" y="153516"/>
                  </a:cubicBezTo>
                  <a:cubicBezTo>
                    <a:pt x="30228" y="155760"/>
                    <a:pt x="33198" y="158136"/>
                    <a:pt x="36366" y="160578"/>
                  </a:cubicBezTo>
                  <a:cubicBezTo>
                    <a:pt x="29832" y="155892"/>
                    <a:pt x="23628" y="151272"/>
                    <a:pt x="18546" y="147378"/>
                  </a:cubicBezTo>
                  <a:cubicBezTo>
                    <a:pt x="13266" y="143352"/>
                    <a:pt x="9108" y="140052"/>
                    <a:pt x="6996" y="138402"/>
                  </a:cubicBezTo>
                  <a:cubicBezTo>
                    <a:pt x="6072" y="137676"/>
                    <a:pt x="5544" y="137214"/>
                    <a:pt x="5412" y="137082"/>
                  </a:cubicBezTo>
                  <a:cubicBezTo>
                    <a:pt x="5412" y="137082"/>
                    <a:pt x="5346" y="137016"/>
                    <a:pt x="5346" y="137016"/>
                  </a:cubicBezTo>
                  <a:cubicBezTo>
                    <a:pt x="2772" y="135036"/>
                    <a:pt x="924" y="133584"/>
                    <a:pt x="0" y="132792"/>
                  </a:cubicBezTo>
                  <a:cubicBezTo>
                    <a:pt x="1254" y="133914"/>
                    <a:pt x="3762" y="136158"/>
                    <a:pt x="7128" y="139524"/>
                  </a:cubicBezTo>
                  <a:cubicBezTo>
                    <a:pt x="7392" y="139788"/>
                    <a:pt x="7656" y="140052"/>
                    <a:pt x="7986" y="140382"/>
                  </a:cubicBezTo>
                  <a:lnTo>
                    <a:pt x="7986" y="140382"/>
                  </a:lnTo>
                  <a:cubicBezTo>
                    <a:pt x="17028" y="149424"/>
                    <a:pt x="31284" y="165396"/>
                    <a:pt x="42702" y="185658"/>
                  </a:cubicBezTo>
                  <a:cubicBezTo>
                    <a:pt x="67452" y="216414"/>
                    <a:pt x="92466" y="245850"/>
                    <a:pt x="96492" y="251922"/>
                  </a:cubicBezTo>
                  <a:cubicBezTo>
                    <a:pt x="103818" y="262878"/>
                    <a:pt x="82632" y="315546"/>
                    <a:pt x="90618" y="357192"/>
                  </a:cubicBezTo>
                  <a:cubicBezTo>
                    <a:pt x="94776" y="378906"/>
                    <a:pt x="107382" y="403788"/>
                    <a:pt x="124410" y="422268"/>
                  </a:cubicBezTo>
                  <a:cubicBezTo>
                    <a:pt x="140052" y="439230"/>
                    <a:pt x="159522" y="450714"/>
                    <a:pt x="179850" y="449328"/>
                  </a:cubicBezTo>
                  <a:cubicBezTo>
                    <a:pt x="199584" y="447942"/>
                    <a:pt x="217866" y="441078"/>
                    <a:pt x="232848" y="430320"/>
                  </a:cubicBezTo>
                  <a:cubicBezTo>
                    <a:pt x="245718" y="421080"/>
                    <a:pt x="256080" y="409002"/>
                    <a:pt x="262812" y="395208"/>
                  </a:cubicBezTo>
                  <a:cubicBezTo>
                    <a:pt x="245322" y="414084"/>
                    <a:pt x="236874" y="418176"/>
                    <a:pt x="236346" y="418440"/>
                  </a:cubicBezTo>
                  <a:cubicBezTo>
                    <a:pt x="236610" y="418110"/>
                    <a:pt x="238722" y="415800"/>
                    <a:pt x="241692" y="411774"/>
                  </a:cubicBezTo>
                  <a:cubicBezTo>
                    <a:pt x="241692" y="411774"/>
                    <a:pt x="241692" y="411774"/>
                    <a:pt x="241692" y="411774"/>
                  </a:cubicBezTo>
                  <a:cubicBezTo>
                    <a:pt x="250140" y="400356"/>
                    <a:pt x="265650" y="375078"/>
                    <a:pt x="268026" y="341814"/>
                  </a:cubicBezTo>
                  <a:cubicBezTo>
                    <a:pt x="271326" y="295812"/>
                    <a:pt x="271326" y="289806"/>
                    <a:pt x="271326" y="289806"/>
                  </a:cubicBezTo>
                  <a:cubicBezTo>
                    <a:pt x="271326" y="289806"/>
                    <a:pt x="271062" y="281028"/>
                    <a:pt x="276408" y="274362"/>
                  </a:cubicBezTo>
                  <a:cubicBezTo>
                    <a:pt x="279774" y="257994"/>
                    <a:pt x="283800" y="241494"/>
                    <a:pt x="285252" y="235422"/>
                  </a:cubicBezTo>
                  <a:cubicBezTo>
                    <a:pt x="284064" y="234432"/>
                    <a:pt x="282876" y="233640"/>
                    <a:pt x="281754" y="232914"/>
                  </a:cubicBezTo>
                  <a:cubicBezTo>
                    <a:pt x="281754" y="232914"/>
                    <a:pt x="281754" y="232914"/>
                    <a:pt x="281688" y="232914"/>
                  </a:cubicBezTo>
                  <a:cubicBezTo>
                    <a:pt x="281688" y="232914"/>
                    <a:pt x="281622" y="232914"/>
                    <a:pt x="281622" y="232914"/>
                  </a:cubicBezTo>
                  <a:cubicBezTo>
                    <a:pt x="274824" y="228690"/>
                    <a:pt x="266904" y="224928"/>
                    <a:pt x="258324" y="221430"/>
                  </a:cubicBezTo>
                  <a:cubicBezTo>
                    <a:pt x="265320" y="224070"/>
                    <a:pt x="271986" y="227040"/>
                    <a:pt x="278058" y="230208"/>
                  </a:cubicBezTo>
                  <a:cubicBezTo>
                    <a:pt x="278058" y="230208"/>
                    <a:pt x="278058" y="230208"/>
                    <a:pt x="278058" y="230208"/>
                  </a:cubicBezTo>
                  <a:cubicBezTo>
                    <a:pt x="280632" y="231528"/>
                    <a:pt x="283074" y="232980"/>
                    <a:pt x="285450" y="234366"/>
                  </a:cubicBezTo>
                  <a:cubicBezTo>
                    <a:pt x="285714" y="233442"/>
                    <a:pt x="285780" y="232914"/>
                    <a:pt x="285780" y="232914"/>
                  </a:cubicBezTo>
                  <a:cubicBezTo>
                    <a:pt x="301026" y="243012"/>
                    <a:pt x="322212" y="247896"/>
                    <a:pt x="342276" y="250074"/>
                  </a:cubicBezTo>
                  <a:cubicBezTo>
                    <a:pt x="373098" y="253440"/>
                    <a:pt x="401346" y="250470"/>
                    <a:pt x="401346" y="250470"/>
                  </a:cubicBezTo>
                  <a:cubicBezTo>
                    <a:pt x="401346" y="250470"/>
                    <a:pt x="412170" y="249282"/>
                    <a:pt x="428868" y="244992"/>
                  </a:cubicBezTo>
                  <a:cubicBezTo>
                    <a:pt x="464178" y="235884"/>
                    <a:pt x="525690" y="212784"/>
                    <a:pt x="566610" y="156816"/>
                  </a:cubicBezTo>
                  <a:cubicBezTo>
                    <a:pt x="566610" y="156750"/>
                    <a:pt x="566676" y="156750"/>
                    <a:pt x="566676" y="156684"/>
                  </a:cubicBezTo>
                  <a:cubicBezTo>
                    <a:pt x="567600" y="155232"/>
                    <a:pt x="577830" y="138534"/>
                    <a:pt x="597300" y="94644"/>
                  </a:cubicBezTo>
                  <a:cubicBezTo>
                    <a:pt x="617826" y="48642"/>
                    <a:pt x="615648" y="4752"/>
                    <a:pt x="615648" y="4752"/>
                  </a:cubicBezTo>
                  <a:close/>
                  <a:moveTo>
                    <a:pt x="78540" y="184536"/>
                  </a:moveTo>
                  <a:cubicBezTo>
                    <a:pt x="77484" y="184272"/>
                    <a:pt x="76560" y="184074"/>
                    <a:pt x="75834" y="183810"/>
                  </a:cubicBezTo>
                  <a:cubicBezTo>
                    <a:pt x="72864" y="182820"/>
                    <a:pt x="69366" y="181236"/>
                    <a:pt x="65472" y="179124"/>
                  </a:cubicBezTo>
                  <a:cubicBezTo>
                    <a:pt x="69828" y="181302"/>
                    <a:pt x="74184" y="183150"/>
                    <a:pt x="78540" y="184536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638C7C2F-1938-4BF1-BD65-83894BB62457}"/>
                </a:ext>
              </a:extLst>
            </p:cNvPr>
            <p:cNvSpPr/>
            <p:nvPr/>
          </p:nvSpPr>
          <p:spPr>
            <a:xfrm>
              <a:off x="9168611" y="3563214"/>
              <a:ext cx="46529" cy="440483"/>
            </a:xfrm>
            <a:custGeom>
              <a:avLst/>
              <a:gdLst>
                <a:gd name="connsiteX0" fmla="*/ 46530 w 46529"/>
                <a:gd name="connsiteY0" fmla="*/ 440484 h 440483"/>
                <a:gd name="connsiteX1" fmla="*/ 17094 w 46529"/>
                <a:gd name="connsiteY1" fmla="*/ 328746 h 440483"/>
                <a:gd name="connsiteX2" fmla="*/ 11484 w 46529"/>
                <a:gd name="connsiteY2" fmla="*/ 265914 h 440483"/>
                <a:gd name="connsiteX3" fmla="*/ 11484 w 46529"/>
                <a:gd name="connsiteY3" fmla="*/ 265848 h 440483"/>
                <a:gd name="connsiteX4" fmla="*/ 4356 w 46529"/>
                <a:gd name="connsiteY4" fmla="*/ 47982 h 440483"/>
                <a:gd name="connsiteX5" fmla="*/ 0 w 46529"/>
                <a:gd name="connsiteY5" fmla="*/ 462 h 440483"/>
                <a:gd name="connsiteX6" fmla="*/ 16434 w 46529"/>
                <a:gd name="connsiteY6" fmla="*/ 0 h 440483"/>
                <a:gd name="connsiteX7" fmla="*/ 33858 w 46529"/>
                <a:gd name="connsiteY7" fmla="*/ 226974 h 440483"/>
                <a:gd name="connsiteX8" fmla="*/ 46530 w 46529"/>
                <a:gd name="connsiteY8" fmla="*/ 440484 h 4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29" h="440483">
                  <a:moveTo>
                    <a:pt x="46530" y="440484"/>
                  </a:moveTo>
                  <a:cubicBezTo>
                    <a:pt x="45540" y="439692"/>
                    <a:pt x="22374" y="419166"/>
                    <a:pt x="17094" y="328746"/>
                  </a:cubicBezTo>
                  <a:cubicBezTo>
                    <a:pt x="15906" y="308682"/>
                    <a:pt x="13926" y="287232"/>
                    <a:pt x="11484" y="265914"/>
                  </a:cubicBezTo>
                  <a:lnTo>
                    <a:pt x="11484" y="265848"/>
                  </a:lnTo>
                  <a:cubicBezTo>
                    <a:pt x="8118" y="174636"/>
                    <a:pt x="7062" y="75636"/>
                    <a:pt x="4356" y="47982"/>
                  </a:cubicBezTo>
                  <a:cubicBezTo>
                    <a:pt x="0" y="2640"/>
                    <a:pt x="0" y="462"/>
                    <a:pt x="0" y="462"/>
                  </a:cubicBezTo>
                  <a:lnTo>
                    <a:pt x="16434" y="0"/>
                  </a:lnTo>
                  <a:cubicBezTo>
                    <a:pt x="16434" y="0"/>
                    <a:pt x="34518" y="26136"/>
                    <a:pt x="33858" y="226974"/>
                  </a:cubicBezTo>
                  <a:cubicBezTo>
                    <a:pt x="33198" y="421674"/>
                    <a:pt x="45738" y="439560"/>
                    <a:pt x="46530" y="44048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6E6711F4-2A12-4E60-BBF9-0F3B9BAB8FD3}"/>
                </a:ext>
              </a:extLst>
            </p:cNvPr>
            <p:cNvSpPr/>
            <p:nvPr/>
          </p:nvSpPr>
          <p:spPr>
            <a:xfrm>
              <a:off x="9166103" y="3562487"/>
              <a:ext cx="17291" cy="3695"/>
            </a:xfrm>
            <a:custGeom>
              <a:avLst/>
              <a:gdLst>
                <a:gd name="connsiteX0" fmla="*/ 13398 w 17291"/>
                <a:gd name="connsiteY0" fmla="*/ 858 h 3695"/>
                <a:gd name="connsiteX1" fmla="*/ 17292 w 17291"/>
                <a:gd name="connsiteY1" fmla="*/ 0 h 3695"/>
                <a:gd name="connsiteX2" fmla="*/ 14256 w 17291"/>
                <a:gd name="connsiteY2" fmla="*/ 858 h 3695"/>
                <a:gd name="connsiteX3" fmla="*/ 2706 w 17291"/>
                <a:gd name="connsiteY3" fmla="*/ 3366 h 3695"/>
                <a:gd name="connsiteX4" fmla="*/ 0 w 17291"/>
                <a:gd name="connsiteY4" fmla="*/ 3696 h 3695"/>
                <a:gd name="connsiteX5" fmla="*/ 2706 w 17291"/>
                <a:gd name="connsiteY5" fmla="*/ 3168 h 3695"/>
                <a:gd name="connsiteX6" fmla="*/ 13398 w 17291"/>
                <a:gd name="connsiteY6" fmla="*/ 858 h 3695"/>
                <a:gd name="connsiteX7" fmla="*/ 13398 w 17291"/>
                <a:gd name="connsiteY7" fmla="*/ 858 h 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91" h="3695">
                  <a:moveTo>
                    <a:pt x="13398" y="858"/>
                  </a:moveTo>
                  <a:cubicBezTo>
                    <a:pt x="14652" y="594"/>
                    <a:pt x="15906" y="330"/>
                    <a:pt x="17292" y="0"/>
                  </a:cubicBezTo>
                  <a:cubicBezTo>
                    <a:pt x="16236" y="330"/>
                    <a:pt x="15246" y="594"/>
                    <a:pt x="14256" y="858"/>
                  </a:cubicBezTo>
                  <a:cubicBezTo>
                    <a:pt x="9042" y="2244"/>
                    <a:pt x="5082" y="2970"/>
                    <a:pt x="2706" y="3366"/>
                  </a:cubicBezTo>
                  <a:cubicBezTo>
                    <a:pt x="924" y="3630"/>
                    <a:pt x="0" y="3696"/>
                    <a:pt x="0" y="3696"/>
                  </a:cubicBezTo>
                  <a:cubicBezTo>
                    <a:pt x="0" y="3696"/>
                    <a:pt x="924" y="3498"/>
                    <a:pt x="2706" y="3168"/>
                  </a:cubicBezTo>
                  <a:cubicBezTo>
                    <a:pt x="4884" y="2706"/>
                    <a:pt x="8580" y="1914"/>
                    <a:pt x="13398" y="858"/>
                  </a:cubicBezTo>
                  <a:cubicBezTo>
                    <a:pt x="13332" y="858"/>
                    <a:pt x="13398" y="858"/>
                    <a:pt x="13398" y="858"/>
                  </a:cubicBez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5E532E7B-A9A7-4690-B7F3-A61C05FA6524}"/>
                </a:ext>
              </a:extLst>
            </p:cNvPr>
            <p:cNvSpPr/>
            <p:nvPr/>
          </p:nvSpPr>
          <p:spPr>
            <a:xfrm>
              <a:off x="9196133" y="3318024"/>
              <a:ext cx="186818" cy="240240"/>
            </a:xfrm>
            <a:custGeom>
              <a:avLst/>
              <a:gdLst>
                <a:gd name="connsiteX0" fmla="*/ 168432 w 186818"/>
                <a:gd name="connsiteY0" fmla="*/ 89892 h 240240"/>
                <a:gd name="connsiteX1" fmla="*/ 137808 w 186818"/>
                <a:gd name="connsiteY1" fmla="*/ 151932 h 240240"/>
                <a:gd name="connsiteX2" fmla="*/ 137742 w 186818"/>
                <a:gd name="connsiteY2" fmla="*/ 152064 h 240240"/>
                <a:gd name="connsiteX3" fmla="*/ 0 w 186818"/>
                <a:gd name="connsiteY3" fmla="*/ 240240 h 240240"/>
                <a:gd name="connsiteX4" fmla="*/ 97152 w 186818"/>
                <a:gd name="connsiteY4" fmla="*/ 175164 h 240240"/>
                <a:gd name="connsiteX5" fmla="*/ 170082 w 186818"/>
                <a:gd name="connsiteY5" fmla="*/ 5742 h 240240"/>
                <a:gd name="connsiteX6" fmla="*/ 186780 w 186818"/>
                <a:gd name="connsiteY6" fmla="*/ 0 h 240240"/>
                <a:gd name="connsiteX7" fmla="*/ 168432 w 186818"/>
                <a:gd name="connsiteY7" fmla="*/ 89892 h 2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818" h="240240">
                  <a:moveTo>
                    <a:pt x="168432" y="89892"/>
                  </a:moveTo>
                  <a:cubicBezTo>
                    <a:pt x="148896" y="133782"/>
                    <a:pt x="138732" y="150480"/>
                    <a:pt x="137808" y="151932"/>
                  </a:cubicBezTo>
                  <a:cubicBezTo>
                    <a:pt x="137808" y="151998"/>
                    <a:pt x="137742" y="151998"/>
                    <a:pt x="137742" y="152064"/>
                  </a:cubicBezTo>
                  <a:cubicBezTo>
                    <a:pt x="96822" y="207966"/>
                    <a:pt x="35310" y="231132"/>
                    <a:pt x="0" y="240240"/>
                  </a:cubicBezTo>
                  <a:cubicBezTo>
                    <a:pt x="23298" y="231462"/>
                    <a:pt x="58080" y="213114"/>
                    <a:pt x="97152" y="175164"/>
                  </a:cubicBezTo>
                  <a:cubicBezTo>
                    <a:pt x="161238" y="112860"/>
                    <a:pt x="169158" y="21846"/>
                    <a:pt x="170082" y="5742"/>
                  </a:cubicBezTo>
                  <a:cubicBezTo>
                    <a:pt x="175626" y="3762"/>
                    <a:pt x="181302" y="1848"/>
                    <a:pt x="186780" y="0"/>
                  </a:cubicBezTo>
                  <a:cubicBezTo>
                    <a:pt x="186714" y="-66"/>
                    <a:pt x="188892" y="43824"/>
                    <a:pt x="168432" y="8989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EF643C5D-9064-4D63-A6B9-28DD344D77DC}"/>
                </a:ext>
              </a:extLst>
            </p:cNvPr>
            <p:cNvSpPr/>
            <p:nvPr/>
          </p:nvSpPr>
          <p:spPr>
            <a:xfrm>
              <a:off x="8861909" y="3499854"/>
              <a:ext cx="255683" cy="225125"/>
            </a:xfrm>
            <a:custGeom>
              <a:avLst/>
              <a:gdLst>
                <a:gd name="connsiteX0" fmla="*/ 255684 w 255683"/>
                <a:gd name="connsiteY0" fmla="*/ 59928 h 225125"/>
                <a:gd name="connsiteX1" fmla="*/ 247632 w 255683"/>
                <a:gd name="connsiteY1" fmla="*/ 63360 h 225125"/>
                <a:gd name="connsiteX2" fmla="*/ 191136 w 255683"/>
                <a:gd name="connsiteY2" fmla="*/ 46200 h 225125"/>
                <a:gd name="connsiteX3" fmla="*/ 190806 w 255683"/>
                <a:gd name="connsiteY3" fmla="*/ 47652 h 225125"/>
                <a:gd name="connsiteX4" fmla="*/ 190542 w 255683"/>
                <a:gd name="connsiteY4" fmla="*/ 48708 h 225125"/>
                <a:gd name="connsiteX5" fmla="*/ 181698 w 255683"/>
                <a:gd name="connsiteY5" fmla="*/ 87648 h 225125"/>
                <a:gd name="connsiteX6" fmla="*/ 180180 w 255683"/>
                <a:gd name="connsiteY6" fmla="*/ 95172 h 225125"/>
                <a:gd name="connsiteX7" fmla="*/ 178926 w 255683"/>
                <a:gd name="connsiteY7" fmla="*/ 131472 h 225125"/>
                <a:gd name="connsiteX8" fmla="*/ 177342 w 255683"/>
                <a:gd name="connsiteY8" fmla="*/ 141042 h 225125"/>
                <a:gd name="connsiteX9" fmla="*/ 146916 w 255683"/>
                <a:gd name="connsiteY9" fmla="*/ 225126 h 225125"/>
                <a:gd name="connsiteX10" fmla="*/ 146982 w 255683"/>
                <a:gd name="connsiteY10" fmla="*/ 225060 h 225125"/>
                <a:gd name="connsiteX11" fmla="*/ 146982 w 255683"/>
                <a:gd name="connsiteY11" fmla="*/ 225060 h 225125"/>
                <a:gd name="connsiteX12" fmla="*/ 165792 w 255683"/>
                <a:gd name="connsiteY12" fmla="*/ 147378 h 225125"/>
                <a:gd name="connsiteX13" fmla="*/ 167046 w 255683"/>
                <a:gd name="connsiteY13" fmla="*/ 116292 h 225125"/>
                <a:gd name="connsiteX14" fmla="*/ 136818 w 255683"/>
                <a:gd name="connsiteY14" fmla="*/ 139590 h 225125"/>
                <a:gd name="connsiteX15" fmla="*/ 164802 w 255683"/>
                <a:gd name="connsiteY15" fmla="*/ 106788 h 225125"/>
                <a:gd name="connsiteX16" fmla="*/ 187044 w 255683"/>
                <a:gd name="connsiteY16" fmla="*/ 46200 h 225125"/>
                <a:gd name="connsiteX17" fmla="*/ 186978 w 255683"/>
                <a:gd name="connsiteY17" fmla="*/ 46200 h 225125"/>
                <a:gd name="connsiteX18" fmla="*/ 142098 w 255683"/>
                <a:gd name="connsiteY18" fmla="*/ 31416 h 225125"/>
                <a:gd name="connsiteX19" fmla="*/ 0 w 255683"/>
                <a:gd name="connsiteY19" fmla="*/ 0 h 225125"/>
                <a:gd name="connsiteX20" fmla="*/ 186120 w 255683"/>
                <a:gd name="connsiteY20" fmla="*/ 35772 h 225125"/>
                <a:gd name="connsiteX21" fmla="*/ 255684 w 255683"/>
                <a:gd name="connsiteY21" fmla="*/ 59928 h 22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5683" h="225125">
                  <a:moveTo>
                    <a:pt x="255684" y="59928"/>
                  </a:moveTo>
                  <a:cubicBezTo>
                    <a:pt x="255684" y="59928"/>
                    <a:pt x="252582" y="61116"/>
                    <a:pt x="247632" y="63360"/>
                  </a:cubicBezTo>
                  <a:cubicBezTo>
                    <a:pt x="227568" y="61182"/>
                    <a:pt x="206448" y="56298"/>
                    <a:pt x="191136" y="46200"/>
                  </a:cubicBezTo>
                  <a:cubicBezTo>
                    <a:pt x="191136" y="46200"/>
                    <a:pt x="191004" y="46728"/>
                    <a:pt x="190806" y="47652"/>
                  </a:cubicBezTo>
                  <a:cubicBezTo>
                    <a:pt x="190740" y="47982"/>
                    <a:pt x="190674" y="48312"/>
                    <a:pt x="190542" y="48708"/>
                  </a:cubicBezTo>
                  <a:cubicBezTo>
                    <a:pt x="189024" y="54846"/>
                    <a:pt x="185064" y="71346"/>
                    <a:pt x="181698" y="87648"/>
                  </a:cubicBezTo>
                  <a:cubicBezTo>
                    <a:pt x="181170" y="90156"/>
                    <a:pt x="180642" y="92730"/>
                    <a:pt x="180180" y="95172"/>
                  </a:cubicBezTo>
                  <a:cubicBezTo>
                    <a:pt x="178332" y="104808"/>
                    <a:pt x="178728" y="117348"/>
                    <a:pt x="178926" y="131472"/>
                  </a:cubicBezTo>
                  <a:cubicBezTo>
                    <a:pt x="178134" y="134574"/>
                    <a:pt x="177606" y="137742"/>
                    <a:pt x="177342" y="141042"/>
                  </a:cubicBezTo>
                  <a:cubicBezTo>
                    <a:pt x="173118" y="193644"/>
                    <a:pt x="147708" y="224202"/>
                    <a:pt x="146916" y="225126"/>
                  </a:cubicBezTo>
                  <a:cubicBezTo>
                    <a:pt x="146916" y="225126"/>
                    <a:pt x="146916" y="225060"/>
                    <a:pt x="146982" y="225060"/>
                  </a:cubicBezTo>
                  <a:cubicBezTo>
                    <a:pt x="146982" y="225060"/>
                    <a:pt x="146982" y="225060"/>
                    <a:pt x="146982" y="225060"/>
                  </a:cubicBezTo>
                  <a:cubicBezTo>
                    <a:pt x="148236" y="222882"/>
                    <a:pt x="167178" y="188496"/>
                    <a:pt x="165792" y="147378"/>
                  </a:cubicBezTo>
                  <a:cubicBezTo>
                    <a:pt x="165198" y="129294"/>
                    <a:pt x="165990" y="120450"/>
                    <a:pt x="167046" y="116292"/>
                  </a:cubicBezTo>
                  <a:lnTo>
                    <a:pt x="136818" y="139590"/>
                  </a:lnTo>
                  <a:cubicBezTo>
                    <a:pt x="141372" y="135828"/>
                    <a:pt x="153054" y="125334"/>
                    <a:pt x="164802" y="106788"/>
                  </a:cubicBezTo>
                  <a:cubicBezTo>
                    <a:pt x="179784" y="83094"/>
                    <a:pt x="187044" y="46200"/>
                    <a:pt x="187044" y="46200"/>
                  </a:cubicBezTo>
                  <a:cubicBezTo>
                    <a:pt x="187044" y="46200"/>
                    <a:pt x="187044" y="46200"/>
                    <a:pt x="186978" y="46200"/>
                  </a:cubicBezTo>
                  <a:cubicBezTo>
                    <a:pt x="186582" y="46068"/>
                    <a:pt x="182820" y="44814"/>
                    <a:pt x="142098" y="31416"/>
                  </a:cubicBezTo>
                  <a:cubicBezTo>
                    <a:pt x="97152" y="16632"/>
                    <a:pt x="0" y="0"/>
                    <a:pt x="0" y="0"/>
                  </a:cubicBezTo>
                  <a:cubicBezTo>
                    <a:pt x="0" y="0"/>
                    <a:pt x="143550" y="8712"/>
                    <a:pt x="186120" y="35772"/>
                  </a:cubicBezTo>
                  <a:cubicBezTo>
                    <a:pt x="228624" y="62832"/>
                    <a:pt x="255684" y="59928"/>
                    <a:pt x="255684" y="5992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BC623E2B-CA9F-4C38-A5F4-775738836442}"/>
                </a:ext>
              </a:extLst>
            </p:cNvPr>
            <p:cNvSpPr/>
            <p:nvPr/>
          </p:nvSpPr>
          <p:spPr>
            <a:xfrm>
              <a:off x="8772149" y="3447185"/>
              <a:ext cx="227898" cy="315461"/>
            </a:xfrm>
            <a:custGeom>
              <a:avLst/>
              <a:gdLst>
                <a:gd name="connsiteX0" fmla="*/ 227898 w 227898"/>
                <a:gd name="connsiteY0" fmla="*/ 296340 h 315461"/>
                <a:gd name="connsiteX1" fmla="*/ 174900 w 227898"/>
                <a:gd name="connsiteY1" fmla="*/ 315348 h 315461"/>
                <a:gd name="connsiteX2" fmla="*/ 119460 w 227898"/>
                <a:gd name="connsiteY2" fmla="*/ 288288 h 315461"/>
                <a:gd name="connsiteX3" fmla="*/ 85668 w 227898"/>
                <a:gd name="connsiteY3" fmla="*/ 223212 h 315461"/>
                <a:gd name="connsiteX4" fmla="*/ 91542 w 227898"/>
                <a:gd name="connsiteY4" fmla="*/ 117942 h 315461"/>
                <a:gd name="connsiteX5" fmla="*/ 37752 w 227898"/>
                <a:gd name="connsiteY5" fmla="*/ 51678 h 315461"/>
                <a:gd name="connsiteX6" fmla="*/ 3498 w 227898"/>
                <a:gd name="connsiteY6" fmla="*/ 7326 h 315461"/>
                <a:gd name="connsiteX7" fmla="*/ 3036 w 227898"/>
                <a:gd name="connsiteY7" fmla="*/ 6336 h 315461"/>
                <a:gd name="connsiteX8" fmla="*/ 3036 w 227898"/>
                <a:gd name="connsiteY8" fmla="*/ 6336 h 315461"/>
                <a:gd name="connsiteX9" fmla="*/ 2046 w 227898"/>
                <a:gd name="connsiteY9" fmla="*/ 4290 h 315461"/>
                <a:gd name="connsiteX10" fmla="*/ 0 w 227898"/>
                <a:gd name="connsiteY10" fmla="*/ 0 h 315461"/>
                <a:gd name="connsiteX11" fmla="*/ 13596 w 227898"/>
                <a:gd name="connsiteY11" fmla="*/ 13266 h 315461"/>
                <a:gd name="connsiteX12" fmla="*/ 84150 w 227898"/>
                <a:gd name="connsiteY12" fmla="*/ 84810 h 315461"/>
                <a:gd name="connsiteX13" fmla="*/ 165726 w 227898"/>
                <a:gd name="connsiteY13" fmla="*/ 146454 h 315461"/>
                <a:gd name="connsiteX14" fmla="*/ 113322 w 227898"/>
                <a:gd name="connsiteY14" fmla="*/ 124212 h 315461"/>
                <a:gd name="connsiteX15" fmla="*/ 106524 w 227898"/>
                <a:gd name="connsiteY15" fmla="*/ 223344 h 315461"/>
                <a:gd name="connsiteX16" fmla="*/ 227898 w 227898"/>
                <a:gd name="connsiteY16" fmla="*/ 296340 h 31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7898" h="315461">
                  <a:moveTo>
                    <a:pt x="227898" y="296340"/>
                  </a:moveTo>
                  <a:cubicBezTo>
                    <a:pt x="212916" y="307098"/>
                    <a:pt x="194634" y="313962"/>
                    <a:pt x="174900" y="315348"/>
                  </a:cubicBezTo>
                  <a:cubicBezTo>
                    <a:pt x="154572" y="316734"/>
                    <a:pt x="135102" y="305250"/>
                    <a:pt x="119460" y="288288"/>
                  </a:cubicBezTo>
                  <a:cubicBezTo>
                    <a:pt x="102432" y="269808"/>
                    <a:pt x="89892" y="244926"/>
                    <a:pt x="85668" y="223212"/>
                  </a:cubicBezTo>
                  <a:cubicBezTo>
                    <a:pt x="77616" y="181566"/>
                    <a:pt x="98868" y="128898"/>
                    <a:pt x="91542" y="117942"/>
                  </a:cubicBezTo>
                  <a:cubicBezTo>
                    <a:pt x="87516" y="111936"/>
                    <a:pt x="62502" y="82434"/>
                    <a:pt x="37752" y="51678"/>
                  </a:cubicBezTo>
                  <a:cubicBezTo>
                    <a:pt x="25410" y="36300"/>
                    <a:pt x="13068" y="20592"/>
                    <a:pt x="3498" y="7326"/>
                  </a:cubicBezTo>
                  <a:lnTo>
                    <a:pt x="3036" y="6336"/>
                  </a:lnTo>
                  <a:lnTo>
                    <a:pt x="3036" y="6336"/>
                  </a:lnTo>
                  <a:lnTo>
                    <a:pt x="2046" y="4290"/>
                  </a:lnTo>
                  <a:lnTo>
                    <a:pt x="0" y="0"/>
                  </a:lnTo>
                  <a:cubicBezTo>
                    <a:pt x="396" y="330"/>
                    <a:pt x="5082" y="4884"/>
                    <a:pt x="13596" y="13266"/>
                  </a:cubicBezTo>
                  <a:cubicBezTo>
                    <a:pt x="27588" y="26994"/>
                    <a:pt x="51810" y="51216"/>
                    <a:pt x="84150" y="84810"/>
                  </a:cubicBezTo>
                  <a:cubicBezTo>
                    <a:pt x="132858" y="135366"/>
                    <a:pt x="161502" y="145200"/>
                    <a:pt x="165726" y="146454"/>
                  </a:cubicBezTo>
                  <a:cubicBezTo>
                    <a:pt x="161436" y="145464"/>
                    <a:pt x="132792" y="138600"/>
                    <a:pt x="113322" y="124212"/>
                  </a:cubicBezTo>
                  <a:cubicBezTo>
                    <a:pt x="113322" y="124212"/>
                    <a:pt x="85932" y="147840"/>
                    <a:pt x="106524" y="223344"/>
                  </a:cubicBezTo>
                  <a:cubicBezTo>
                    <a:pt x="124740" y="290070"/>
                    <a:pt x="182358" y="314292"/>
                    <a:pt x="227898" y="29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14E42C0F-A627-48FE-A0B0-7B16CF231C83}"/>
                </a:ext>
              </a:extLst>
            </p:cNvPr>
            <p:cNvSpPr/>
            <p:nvPr/>
          </p:nvSpPr>
          <p:spPr>
            <a:xfrm>
              <a:off x="8749903" y="3899094"/>
              <a:ext cx="6538" cy="4084"/>
            </a:xfrm>
            <a:custGeom>
              <a:avLst/>
              <a:gdLst>
                <a:gd name="connsiteX0" fmla="*/ 6538 w 6538"/>
                <a:gd name="connsiteY0" fmla="*/ 4085 h 4084"/>
                <a:gd name="connsiteX1" fmla="*/ 4 w 6538"/>
                <a:gd name="connsiteY1" fmla="*/ 2369 h 4084"/>
                <a:gd name="connsiteX2" fmla="*/ 6538 w 6538"/>
                <a:gd name="connsiteY2" fmla="*/ 4085 h 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8" h="4084">
                  <a:moveTo>
                    <a:pt x="6538" y="4085"/>
                  </a:moveTo>
                  <a:cubicBezTo>
                    <a:pt x="2446" y="2897"/>
                    <a:pt x="4" y="2369"/>
                    <a:pt x="4" y="2369"/>
                  </a:cubicBezTo>
                  <a:cubicBezTo>
                    <a:pt x="4" y="2369"/>
                    <a:pt x="-392" y="-3967"/>
                    <a:pt x="6538" y="408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9CFF82DD-3649-4A68-900D-D5A90D795162}"/>
                </a:ext>
              </a:extLst>
            </p:cNvPr>
            <p:cNvSpPr/>
            <p:nvPr/>
          </p:nvSpPr>
          <p:spPr>
            <a:xfrm>
              <a:off x="8763305" y="3912485"/>
              <a:ext cx="54679" cy="155364"/>
            </a:xfrm>
            <a:custGeom>
              <a:avLst/>
              <a:gdLst>
                <a:gd name="connsiteX0" fmla="*/ 54186 w 54679"/>
                <a:gd name="connsiteY0" fmla="*/ 155364 h 155364"/>
                <a:gd name="connsiteX1" fmla="*/ 49104 w 54679"/>
                <a:gd name="connsiteY1" fmla="*/ 148764 h 155364"/>
                <a:gd name="connsiteX2" fmla="*/ 45012 w 54679"/>
                <a:gd name="connsiteY2" fmla="*/ 143814 h 155364"/>
                <a:gd name="connsiteX3" fmla="*/ 40788 w 54679"/>
                <a:gd name="connsiteY3" fmla="*/ 139722 h 155364"/>
                <a:gd name="connsiteX4" fmla="*/ 40788 w 54679"/>
                <a:gd name="connsiteY4" fmla="*/ 139722 h 155364"/>
                <a:gd name="connsiteX5" fmla="*/ 27918 w 54679"/>
                <a:gd name="connsiteY5" fmla="*/ 131934 h 155364"/>
                <a:gd name="connsiteX6" fmla="*/ 12738 w 54679"/>
                <a:gd name="connsiteY6" fmla="*/ 20790 h 155364"/>
                <a:gd name="connsiteX7" fmla="*/ 0 w 54679"/>
                <a:gd name="connsiteY7" fmla="*/ 0 h 155364"/>
                <a:gd name="connsiteX8" fmla="*/ 54516 w 54679"/>
                <a:gd name="connsiteY8" fmla="*/ 80718 h 155364"/>
                <a:gd name="connsiteX9" fmla="*/ 54186 w 54679"/>
                <a:gd name="connsiteY9" fmla="*/ 155364 h 15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79" h="155364">
                  <a:moveTo>
                    <a:pt x="54186" y="155364"/>
                  </a:moveTo>
                  <a:cubicBezTo>
                    <a:pt x="52734" y="153384"/>
                    <a:pt x="51018" y="151074"/>
                    <a:pt x="49104" y="148764"/>
                  </a:cubicBezTo>
                  <a:cubicBezTo>
                    <a:pt x="47784" y="147114"/>
                    <a:pt x="46398" y="145464"/>
                    <a:pt x="45012" y="143814"/>
                  </a:cubicBezTo>
                  <a:cubicBezTo>
                    <a:pt x="43692" y="142296"/>
                    <a:pt x="42240" y="140910"/>
                    <a:pt x="40788" y="139722"/>
                  </a:cubicBezTo>
                  <a:lnTo>
                    <a:pt x="40788" y="139722"/>
                  </a:lnTo>
                  <a:cubicBezTo>
                    <a:pt x="34518" y="134442"/>
                    <a:pt x="27918" y="131934"/>
                    <a:pt x="27918" y="131934"/>
                  </a:cubicBezTo>
                  <a:cubicBezTo>
                    <a:pt x="27918" y="131934"/>
                    <a:pt x="39798" y="67782"/>
                    <a:pt x="12738" y="20790"/>
                  </a:cubicBezTo>
                  <a:cubicBezTo>
                    <a:pt x="7524" y="11748"/>
                    <a:pt x="3366" y="5016"/>
                    <a:pt x="0" y="0"/>
                  </a:cubicBezTo>
                  <a:cubicBezTo>
                    <a:pt x="32208" y="12540"/>
                    <a:pt x="53130" y="47520"/>
                    <a:pt x="54516" y="80718"/>
                  </a:cubicBezTo>
                  <a:cubicBezTo>
                    <a:pt x="54846" y="89034"/>
                    <a:pt x="54648" y="117084"/>
                    <a:pt x="54186" y="15536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4F5793BF-836C-4F9B-9116-1174080C62D3}"/>
                </a:ext>
              </a:extLst>
            </p:cNvPr>
            <p:cNvSpPr/>
            <p:nvPr/>
          </p:nvSpPr>
          <p:spPr>
            <a:xfrm>
              <a:off x="8596737" y="3478997"/>
              <a:ext cx="41299" cy="465102"/>
            </a:xfrm>
            <a:custGeom>
              <a:avLst/>
              <a:gdLst>
                <a:gd name="connsiteX0" fmla="*/ 41299 w 41299"/>
                <a:gd name="connsiteY0" fmla="*/ 3564 h 465102"/>
                <a:gd name="connsiteX1" fmla="*/ 28495 w 41299"/>
                <a:gd name="connsiteY1" fmla="*/ 20592 h 465102"/>
                <a:gd name="connsiteX2" fmla="*/ 19982 w 41299"/>
                <a:gd name="connsiteY2" fmla="*/ 388410 h 465102"/>
                <a:gd name="connsiteX3" fmla="*/ 32786 w 41299"/>
                <a:gd name="connsiteY3" fmla="*/ 465102 h 465102"/>
                <a:gd name="connsiteX4" fmla="*/ 49 w 41299"/>
                <a:gd name="connsiteY4" fmla="*/ 417516 h 465102"/>
                <a:gd name="connsiteX5" fmla="*/ 4406 w 41299"/>
                <a:gd name="connsiteY5" fmla="*/ 0 h 465102"/>
                <a:gd name="connsiteX6" fmla="*/ 41299 w 41299"/>
                <a:gd name="connsiteY6" fmla="*/ 3564 h 46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99" h="465102">
                  <a:moveTo>
                    <a:pt x="41299" y="3564"/>
                  </a:moveTo>
                  <a:cubicBezTo>
                    <a:pt x="41299" y="3564"/>
                    <a:pt x="28495" y="1452"/>
                    <a:pt x="28495" y="20592"/>
                  </a:cubicBezTo>
                  <a:cubicBezTo>
                    <a:pt x="28495" y="39732"/>
                    <a:pt x="21368" y="318846"/>
                    <a:pt x="19982" y="388410"/>
                  </a:cubicBezTo>
                  <a:cubicBezTo>
                    <a:pt x="18530" y="457974"/>
                    <a:pt x="32786" y="465102"/>
                    <a:pt x="32786" y="465102"/>
                  </a:cubicBezTo>
                  <a:cubicBezTo>
                    <a:pt x="32786" y="465102"/>
                    <a:pt x="643" y="446622"/>
                    <a:pt x="49" y="417516"/>
                  </a:cubicBezTo>
                  <a:cubicBezTo>
                    <a:pt x="-544" y="388410"/>
                    <a:pt x="4406" y="0"/>
                    <a:pt x="4406" y="0"/>
                  </a:cubicBezTo>
                  <a:cubicBezTo>
                    <a:pt x="4406" y="0"/>
                    <a:pt x="27110" y="5676"/>
                    <a:pt x="41299" y="356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="" xmlns:a16="http://schemas.microsoft.com/office/drawing/2014/main" id="{CBF3113A-7353-4B5A-AE78-5028E5517EC7}"/>
                </a:ext>
              </a:extLst>
            </p:cNvPr>
            <p:cNvSpPr/>
            <p:nvPr/>
          </p:nvSpPr>
          <p:spPr>
            <a:xfrm>
              <a:off x="8597724" y="3483552"/>
              <a:ext cx="23416" cy="451241"/>
            </a:xfrm>
            <a:custGeom>
              <a:avLst/>
              <a:gdLst>
                <a:gd name="connsiteX0" fmla="*/ 18071 w 23416"/>
                <a:gd name="connsiteY0" fmla="*/ 1914 h 451241"/>
                <a:gd name="connsiteX1" fmla="*/ 9755 w 23416"/>
                <a:gd name="connsiteY1" fmla="*/ 389202 h 451241"/>
                <a:gd name="connsiteX2" fmla="*/ 23417 w 23416"/>
                <a:gd name="connsiteY2" fmla="*/ 451242 h 451241"/>
                <a:gd name="connsiteX3" fmla="*/ 449 w 23416"/>
                <a:gd name="connsiteY3" fmla="*/ 406824 h 451241"/>
                <a:gd name="connsiteX4" fmla="*/ 6323 w 23416"/>
                <a:gd name="connsiteY4" fmla="*/ 0 h 451241"/>
                <a:gd name="connsiteX5" fmla="*/ 19985 w 23416"/>
                <a:gd name="connsiteY5" fmla="*/ 1980 h 451241"/>
                <a:gd name="connsiteX6" fmla="*/ 18071 w 23416"/>
                <a:gd name="connsiteY6" fmla="*/ 1980 h 45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16" h="451241">
                  <a:moveTo>
                    <a:pt x="18071" y="1914"/>
                  </a:moveTo>
                  <a:cubicBezTo>
                    <a:pt x="18071" y="1914"/>
                    <a:pt x="11735" y="335016"/>
                    <a:pt x="9755" y="389202"/>
                  </a:cubicBezTo>
                  <a:cubicBezTo>
                    <a:pt x="7775" y="443388"/>
                    <a:pt x="23417" y="451242"/>
                    <a:pt x="23417" y="451242"/>
                  </a:cubicBezTo>
                  <a:cubicBezTo>
                    <a:pt x="23417" y="451242"/>
                    <a:pt x="2891" y="437580"/>
                    <a:pt x="449" y="406824"/>
                  </a:cubicBezTo>
                  <a:cubicBezTo>
                    <a:pt x="-1993" y="376068"/>
                    <a:pt x="6323" y="0"/>
                    <a:pt x="6323" y="0"/>
                  </a:cubicBezTo>
                  <a:lnTo>
                    <a:pt x="19985" y="1980"/>
                  </a:lnTo>
                  <a:lnTo>
                    <a:pt x="18071" y="198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="" xmlns:a16="http://schemas.microsoft.com/office/drawing/2014/main" id="{D6B4BEBC-4F92-4A71-8CF5-B96E74E2C3D9}"/>
                </a:ext>
              </a:extLst>
            </p:cNvPr>
            <p:cNvSpPr/>
            <p:nvPr/>
          </p:nvSpPr>
          <p:spPr>
            <a:xfrm>
              <a:off x="9226559" y="3722472"/>
              <a:ext cx="158111" cy="305492"/>
            </a:xfrm>
            <a:custGeom>
              <a:avLst/>
              <a:gdLst>
                <a:gd name="connsiteX0" fmla="*/ 94116 w 158111"/>
                <a:gd name="connsiteY0" fmla="*/ 290862 h 305492"/>
                <a:gd name="connsiteX1" fmla="*/ 0 w 158111"/>
                <a:gd name="connsiteY1" fmla="*/ 301620 h 305492"/>
                <a:gd name="connsiteX2" fmla="*/ 94908 w 158111"/>
                <a:gd name="connsiteY2" fmla="*/ 276540 h 305492"/>
                <a:gd name="connsiteX3" fmla="*/ 149160 w 158111"/>
                <a:gd name="connsiteY3" fmla="*/ 209880 h 305492"/>
                <a:gd name="connsiteX4" fmla="*/ 145266 w 158111"/>
                <a:gd name="connsiteY4" fmla="*/ 160842 h 305492"/>
                <a:gd name="connsiteX5" fmla="*/ 113916 w 158111"/>
                <a:gd name="connsiteY5" fmla="*/ 190212 h 305492"/>
                <a:gd name="connsiteX6" fmla="*/ 138732 w 158111"/>
                <a:gd name="connsiteY6" fmla="*/ 131406 h 305492"/>
                <a:gd name="connsiteX7" fmla="*/ 134970 w 158111"/>
                <a:gd name="connsiteY7" fmla="*/ 0 h 305492"/>
                <a:gd name="connsiteX8" fmla="*/ 140250 w 158111"/>
                <a:gd name="connsiteY8" fmla="*/ 48708 h 305492"/>
                <a:gd name="connsiteX9" fmla="*/ 157080 w 158111"/>
                <a:gd name="connsiteY9" fmla="*/ 185460 h 305492"/>
                <a:gd name="connsiteX10" fmla="*/ 94116 w 158111"/>
                <a:gd name="connsiteY10" fmla="*/ 290862 h 30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111" h="305492">
                  <a:moveTo>
                    <a:pt x="94116" y="290862"/>
                  </a:moveTo>
                  <a:cubicBezTo>
                    <a:pt x="70092" y="298254"/>
                    <a:pt x="29766" y="312312"/>
                    <a:pt x="0" y="301620"/>
                  </a:cubicBezTo>
                  <a:cubicBezTo>
                    <a:pt x="10890" y="302412"/>
                    <a:pt x="55638" y="303864"/>
                    <a:pt x="94908" y="276540"/>
                  </a:cubicBezTo>
                  <a:cubicBezTo>
                    <a:pt x="139986" y="245190"/>
                    <a:pt x="149160" y="209880"/>
                    <a:pt x="149160" y="209880"/>
                  </a:cubicBezTo>
                  <a:lnTo>
                    <a:pt x="145266" y="160842"/>
                  </a:lnTo>
                  <a:cubicBezTo>
                    <a:pt x="134178" y="181764"/>
                    <a:pt x="113916" y="190212"/>
                    <a:pt x="113916" y="190212"/>
                  </a:cubicBezTo>
                  <a:cubicBezTo>
                    <a:pt x="113916" y="190212"/>
                    <a:pt x="138072" y="172590"/>
                    <a:pt x="138732" y="131406"/>
                  </a:cubicBezTo>
                  <a:cubicBezTo>
                    <a:pt x="139062" y="110550"/>
                    <a:pt x="137082" y="52338"/>
                    <a:pt x="134970" y="0"/>
                  </a:cubicBezTo>
                  <a:cubicBezTo>
                    <a:pt x="136884" y="17622"/>
                    <a:pt x="138666" y="34188"/>
                    <a:pt x="140250" y="48708"/>
                  </a:cubicBezTo>
                  <a:cubicBezTo>
                    <a:pt x="151206" y="151074"/>
                    <a:pt x="149754" y="160578"/>
                    <a:pt x="157080" y="185460"/>
                  </a:cubicBezTo>
                  <a:cubicBezTo>
                    <a:pt x="164340" y="210474"/>
                    <a:pt x="132198" y="279180"/>
                    <a:pt x="94116" y="29086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="" xmlns:a16="http://schemas.microsoft.com/office/drawing/2014/main" id="{D8249862-3FF2-42A8-A921-E534D7B9CC85}"/>
                </a:ext>
              </a:extLst>
            </p:cNvPr>
            <p:cNvSpPr/>
            <p:nvPr/>
          </p:nvSpPr>
          <p:spPr>
            <a:xfrm>
              <a:off x="9174221" y="3574764"/>
              <a:ext cx="25426" cy="396088"/>
            </a:xfrm>
            <a:custGeom>
              <a:avLst/>
              <a:gdLst>
                <a:gd name="connsiteX0" fmla="*/ 8448 w 25426"/>
                <a:gd name="connsiteY0" fmla="*/ 0 h 396088"/>
                <a:gd name="connsiteX1" fmla="*/ 16830 w 25426"/>
                <a:gd name="connsiteY1" fmla="*/ 193842 h 396088"/>
                <a:gd name="connsiteX2" fmla="*/ 25212 w 25426"/>
                <a:gd name="connsiteY2" fmla="*/ 396066 h 396088"/>
                <a:gd name="connsiteX3" fmla="*/ 5280 w 25426"/>
                <a:gd name="connsiteY3" fmla="*/ 245322 h 396088"/>
                <a:gd name="connsiteX4" fmla="*/ 0 w 25426"/>
                <a:gd name="connsiteY4" fmla="*/ 10032 h 396088"/>
                <a:gd name="connsiteX5" fmla="*/ 8448 w 25426"/>
                <a:gd name="connsiteY5" fmla="*/ 0 h 39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26" h="396088">
                  <a:moveTo>
                    <a:pt x="8448" y="0"/>
                  </a:moveTo>
                  <a:cubicBezTo>
                    <a:pt x="8448" y="0"/>
                    <a:pt x="22110" y="32538"/>
                    <a:pt x="16830" y="193842"/>
                  </a:cubicBezTo>
                  <a:cubicBezTo>
                    <a:pt x="11550" y="355080"/>
                    <a:pt x="22638" y="394482"/>
                    <a:pt x="25212" y="396066"/>
                  </a:cubicBezTo>
                  <a:cubicBezTo>
                    <a:pt x="27852" y="397650"/>
                    <a:pt x="5280" y="317262"/>
                    <a:pt x="5280" y="245322"/>
                  </a:cubicBezTo>
                  <a:cubicBezTo>
                    <a:pt x="5280" y="173382"/>
                    <a:pt x="0" y="10032"/>
                    <a:pt x="0" y="10032"/>
                  </a:cubicBezTo>
                  <a:lnTo>
                    <a:pt x="8448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="" xmlns:a16="http://schemas.microsoft.com/office/drawing/2014/main" id="{8521033A-D173-4E45-B08B-08C0A5F98F0C}"/>
                </a:ext>
              </a:extLst>
            </p:cNvPr>
            <p:cNvSpPr/>
            <p:nvPr/>
          </p:nvSpPr>
          <p:spPr>
            <a:xfrm>
              <a:off x="8416937" y="4025463"/>
              <a:ext cx="400554" cy="419224"/>
            </a:xfrm>
            <a:custGeom>
              <a:avLst/>
              <a:gdLst>
                <a:gd name="connsiteX0" fmla="*/ 400554 w 400554"/>
                <a:gd name="connsiteY0" fmla="*/ 43904 h 419224"/>
                <a:gd name="connsiteX1" fmla="*/ 394878 w 400554"/>
                <a:gd name="connsiteY1" fmla="*/ 382352 h 419224"/>
                <a:gd name="connsiteX2" fmla="*/ 392106 w 400554"/>
                <a:gd name="connsiteY2" fmla="*/ 395750 h 419224"/>
                <a:gd name="connsiteX3" fmla="*/ 355476 w 400554"/>
                <a:gd name="connsiteY3" fmla="*/ 419180 h 419224"/>
                <a:gd name="connsiteX4" fmla="*/ 53130 w 400554"/>
                <a:gd name="connsiteY4" fmla="*/ 404660 h 419224"/>
                <a:gd name="connsiteX5" fmla="*/ 17424 w 400554"/>
                <a:gd name="connsiteY5" fmla="*/ 369482 h 419224"/>
                <a:gd name="connsiteX6" fmla="*/ 0 w 400554"/>
                <a:gd name="connsiteY6" fmla="*/ 71162 h 419224"/>
                <a:gd name="connsiteX7" fmla="*/ 1122 w 400554"/>
                <a:gd name="connsiteY7" fmla="*/ 54134 h 419224"/>
                <a:gd name="connsiteX8" fmla="*/ 1122 w 400554"/>
                <a:gd name="connsiteY8" fmla="*/ 54134 h 419224"/>
                <a:gd name="connsiteX9" fmla="*/ 1914 w 400554"/>
                <a:gd name="connsiteY9" fmla="*/ 48062 h 419224"/>
                <a:gd name="connsiteX10" fmla="*/ 2772 w 400554"/>
                <a:gd name="connsiteY10" fmla="*/ 45290 h 419224"/>
                <a:gd name="connsiteX11" fmla="*/ 2838 w 400554"/>
                <a:gd name="connsiteY11" fmla="*/ 45092 h 419224"/>
                <a:gd name="connsiteX12" fmla="*/ 28974 w 400554"/>
                <a:gd name="connsiteY12" fmla="*/ 6812 h 419224"/>
                <a:gd name="connsiteX13" fmla="*/ 38874 w 400554"/>
                <a:gd name="connsiteY13" fmla="*/ 3710 h 419224"/>
                <a:gd name="connsiteX14" fmla="*/ 335346 w 400554"/>
                <a:gd name="connsiteY14" fmla="*/ 12752 h 419224"/>
                <a:gd name="connsiteX15" fmla="*/ 387090 w 400554"/>
                <a:gd name="connsiteY15" fmla="*/ 26744 h 419224"/>
                <a:gd name="connsiteX16" fmla="*/ 387090 w 400554"/>
                <a:gd name="connsiteY16" fmla="*/ 26744 h 419224"/>
                <a:gd name="connsiteX17" fmla="*/ 395406 w 400554"/>
                <a:gd name="connsiteY17" fmla="*/ 35720 h 419224"/>
                <a:gd name="connsiteX18" fmla="*/ 400554 w 400554"/>
                <a:gd name="connsiteY18" fmla="*/ 43904 h 41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0554" h="419224">
                  <a:moveTo>
                    <a:pt x="400554" y="43904"/>
                  </a:moveTo>
                  <a:cubicBezTo>
                    <a:pt x="399366" y="142574"/>
                    <a:pt x="396330" y="307772"/>
                    <a:pt x="394878" y="382352"/>
                  </a:cubicBezTo>
                  <a:cubicBezTo>
                    <a:pt x="394746" y="387104"/>
                    <a:pt x="393822" y="391592"/>
                    <a:pt x="392106" y="395750"/>
                  </a:cubicBezTo>
                  <a:cubicBezTo>
                    <a:pt x="386298" y="410072"/>
                    <a:pt x="371910" y="419972"/>
                    <a:pt x="355476" y="419180"/>
                  </a:cubicBezTo>
                  <a:lnTo>
                    <a:pt x="53130" y="404660"/>
                  </a:lnTo>
                  <a:cubicBezTo>
                    <a:pt x="33990" y="403736"/>
                    <a:pt x="18612" y="388622"/>
                    <a:pt x="17424" y="369482"/>
                  </a:cubicBezTo>
                  <a:cubicBezTo>
                    <a:pt x="12408" y="288368"/>
                    <a:pt x="0" y="87266"/>
                    <a:pt x="0" y="71162"/>
                  </a:cubicBezTo>
                  <a:cubicBezTo>
                    <a:pt x="0" y="65420"/>
                    <a:pt x="396" y="60008"/>
                    <a:pt x="1122" y="54134"/>
                  </a:cubicBezTo>
                  <a:cubicBezTo>
                    <a:pt x="1122" y="54134"/>
                    <a:pt x="1122" y="54134"/>
                    <a:pt x="1122" y="54134"/>
                  </a:cubicBezTo>
                  <a:cubicBezTo>
                    <a:pt x="1386" y="52154"/>
                    <a:pt x="1650" y="50174"/>
                    <a:pt x="1914" y="48062"/>
                  </a:cubicBezTo>
                  <a:cubicBezTo>
                    <a:pt x="2178" y="47138"/>
                    <a:pt x="2508" y="46214"/>
                    <a:pt x="2772" y="45290"/>
                  </a:cubicBezTo>
                  <a:cubicBezTo>
                    <a:pt x="2838" y="45224"/>
                    <a:pt x="2838" y="45158"/>
                    <a:pt x="2838" y="45092"/>
                  </a:cubicBezTo>
                  <a:cubicBezTo>
                    <a:pt x="7590" y="31298"/>
                    <a:pt x="15444" y="15326"/>
                    <a:pt x="28974" y="6812"/>
                  </a:cubicBezTo>
                  <a:cubicBezTo>
                    <a:pt x="30888" y="5558"/>
                    <a:pt x="34254" y="4568"/>
                    <a:pt x="38874" y="3710"/>
                  </a:cubicBezTo>
                  <a:cubicBezTo>
                    <a:pt x="88968" y="-5728"/>
                    <a:pt x="283932" y="4898"/>
                    <a:pt x="335346" y="12752"/>
                  </a:cubicBezTo>
                  <a:cubicBezTo>
                    <a:pt x="365904" y="17438"/>
                    <a:pt x="379236" y="21134"/>
                    <a:pt x="387090" y="26744"/>
                  </a:cubicBezTo>
                  <a:lnTo>
                    <a:pt x="387090" y="26744"/>
                  </a:lnTo>
                  <a:cubicBezTo>
                    <a:pt x="390588" y="29252"/>
                    <a:pt x="393030" y="32156"/>
                    <a:pt x="395406" y="35720"/>
                  </a:cubicBezTo>
                  <a:cubicBezTo>
                    <a:pt x="397122" y="38162"/>
                    <a:pt x="398640" y="40868"/>
                    <a:pt x="400554" y="4390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="" xmlns:a16="http://schemas.microsoft.com/office/drawing/2014/main" id="{0922FA92-F1DD-4B27-B949-7E3326F4E4EF}"/>
                </a:ext>
              </a:extLst>
            </p:cNvPr>
            <p:cNvSpPr/>
            <p:nvPr/>
          </p:nvSpPr>
          <p:spPr>
            <a:xfrm>
              <a:off x="8418125" y="3894929"/>
              <a:ext cx="66462" cy="184602"/>
            </a:xfrm>
            <a:custGeom>
              <a:avLst/>
              <a:gdLst>
                <a:gd name="connsiteX0" fmla="*/ 53658 w 66462"/>
                <a:gd name="connsiteY0" fmla="*/ 22374 h 184602"/>
                <a:gd name="connsiteX1" fmla="*/ 37818 w 66462"/>
                <a:gd name="connsiteY1" fmla="*/ 134244 h 184602"/>
                <a:gd name="connsiteX2" fmla="*/ 37818 w 66462"/>
                <a:gd name="connsiteY2" fmla="*/ 134508 h 184602"/>
                <a:gd name="connsiteX3" fmla="*/ 19932 w 66462"/>
                <a:gd name="connsiteY3" fmla="*/ 144804 h 184602"/>
                <a:gd name="connsiteX4" fmla="*/ 4488 w 66462"/>
                <a:gd name="connsiteY4" fmla="*/ 171006 h 184602"/>
                <a:gd name="connsiteX5" fmla="*/ 0 w 66462"/>
                <a:gd name="connsiteY5" fmla="*/ 184602 h 184602"/>
                <a:gd name="connsiteX6" fmla="*/ 792 w 66462"/>
                <a:gd name="connsiteY6" fmla="*/ 178530 h 184602"/>
                <a:gd name="connsiteX7" fmla="*/ 858 w 66462"/>
                <a:gd name="connsiteY7" fmla="*/ 178002 h 184602"/>
                <a:gd name="connsiteX8" fmla="*/ 9306 w 66462"/>
                <a:gd name="connsiteY8" fmla="*/ 119262 h 184602"/>
                <a:gd name="connsiteX9" fmla="*/ 66462 w 66462"/>
                <a:gd name="connsiteY9" fmla="*/ 0 h 184602"/>
                <a:gd name="connsiteX10" fmla="*/ 53658 w 66462"/>
                <a:gd name="connsiteY10" fmla="*/ 22374 h 18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62" h="184602">
                  <a:moveTo>
                    <a:pt x="53658" y="22374"/>
                  </a:moveTo>
                  <a:cubicBezTo>
                    <a:pt x="37290" y="62172"/>
                    <a:pt x="37752" y="129558"/>
                    <a:pt x="37818" y="134244"/>
                  </a:cubicBezTo>
                  <a:cubicBezTo>
                    <a:pt x="37818" y="134442"/>
                    <a:pt x="37818" y="134508"/>
                    <a:pt x="37818" y="134508"/>
                  </a:cubicBezTo>
                  <a:cubicBezTo>
                    <a:pt x="37818" y="134508"/>
                    <a:pt x="29172" y="135564"/>
                    <a:pt x="19932" y="144804"/>
                  </a:cubicBezTo>
                  <a:cubicBezTo>
                    <a:pt x="14454" y="150216"/>
                    <a:pt x="8778" y="158466"/>
                    <a:pt x="4488" y="171006"/>
                  </a:cubicBezTo>
                  <a:cubicBezTo>
                    <a:pt x="2838" y="175824"/>
                    <a:pt x="1320" y="180378"/>
                    <a:pt x="0" y="184602"/>
                  </a:cubicBezTo>
                  <a:cubicBezTo>
                    <a:pt x="264" y="182622"/>
                    <a:pt x="528" y="180642"/>
                    <a:pt x="792" y="178530"/>
                  </a:cubicBezTo>
                  <a:cubicBezTo>
                    <a:pt x="858" y="178332"/>
                    <a:pt x="858" y="178134"/>
                    <a:pt x="858" y="178002"/>
                  </a:cubicBezTo>
                  <a:cubicBezTo>
                    <a:pt x="2838" y="164340"/>
                    <a:pt x="6072" y="147312"/>
                    <a:pt x="9306" y="119262"/>
                  </a:cubicBezTo>
                  <a:cubicBezTo>
                    <a:pt x="14454" y="74580"/>
                    <a:pt x="26004" y="9834"/>
                    <a:pt x="66462" y="0"/>
                  </a:cubicBezTo>
                  <a:cubicBezTo>
                    <a:pt x="62040" y="5478"/>
                    <a:pt x="57618" y="12804"/>
                    <a:pt x="53658" y="22374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="" xmlns:a16="http://schemas.microsoft.com/office/drawing/2014/main" id="{84F4E3B1-4134-4D6C-88AC-0A23A712E039}"/>
                </a:ext>
              </a:extLst>
            </p:cNvPr>
            <p:cNvSpPr/>
            <p:nvPr/>
          </p:nvSpPr>
          <p:spPr>
            <a:xfrm>
              <a:off x="8416937" y="4027127"/>
              <a:ext cx="392106" cy="417494"/>
            </a:xfrm>
            <a:custGeom>
              <a:avLst/>
              <a:gdLst>
                <a:gd name="connsiteX0" fmla="*/ 23232 w 392106"/>
                <a:gd name="connsiteY0" fmla="*/ 312180 h 417494"/>
                <a:gd name="connsiteX1" fmla="*/ 97020 w 392106"/>
                <a:gd name="connsiteY1" fmla="*/ 397254 h 417494"/>
                <a:gd name="connsiteX2" fmla="*/ 365178 w 392106"/>
                <a:gd name="connsiteY2" fmla="*/ 408540 h 417494"/>
                <a:gd name="connsiteX3" fmla="*/ 392106 w 392106"/>
                <a:gd name="connsiteY3" fmla="*/ 394020 h 417494"/>
                <a:gd name="connsiteX4" fmla="*/ 355476 w 392106"/>
                <a:gd name="connsiteY4" fmla="*/ 417450 h 417494"/>
                <a:gd name="connsiteX5" fmla="*/ 53130 w 392106"/>
                <a:gd name="connsiteY5" fmla="*/ 402930 h 417494"/>
                <a:gd name="connsiteX6" fmla="*/ 17424 w 392106"/>
                <a:gd name="connsiteY6" fmla="*/ 367752 h 417494"/>
                <a:gd name="connsiteX7" fmla="*/ 0 w 392106"/>
                <a:gd name="connsiteY7" fmla="*/ 69432 h 417494"/>
                <a:gd name="connsiteX8" fmla="*/ 1122 w 392106"/>
                <a:gd name="connsiteY8" fmla="*/ 52404 h 417494"/>
                <a:gd name="connsiteX9" fmla="*/ 1122 w 392106"/>
                <a:gd name="connsiteY9" fmla="*/ 52404 h 417494"/>
                <a:gd name="connsiteX10" fmla="*/ 1914 w 392106"/>
                <a:gd name="connsiteY10" fmla="*/ 46332 h 417494"/>
                <a:gd name="connsiteX11" fmla="*/ 1980 w 392106"/>
                <a:gd name="connsiteY11" fmla="*/ 45804 h 417494"/>
                <a:gd name="connsiteX12" fmla="*/ 2772 w 392106"/>
                <a:gd name="connsiteY12" fmla="*/ 43626 h 417494"/>
                <a:gd name="connsiteX13" fmla="*/ 2838 w 392106"/>
                <a:gd name="connsiteY13" fmla="*/ 43428 h 417494"/>
                <a:gd name="connsiteX14" fmla="*/ 20988 w 392106"/>
                <a:gd name="connsiteY14" fmla="*/ 12606 h 417494"/>
                <a:gd name="connsiteX15" fmla="*/ 22110 w 392106"/>
                <a:gd name="connsiteY15" fmla="*/ 11748 h 417494"/>
                <a:gd name="connsiteX16" fmla="*/ 59928 w 392106"/>
                <a:gd name="connsiteY16" fmla="*/ 0 h 417494"/>
                <a:gd name="connsiteX17" fmla="*/ 20922 w 392106"/>
                <a:gd name="connsiteY17" fmla="*/ 34848 h 417494"/>
                <a:gd name="connsiteX18" fmla="*/ 23232 w 392106"/>
                <a:gd name="connsiteY18" fmla="*/ 312180 h 41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2106" h="417494">
                  <a:moveTo>
                    <a:pt x="23232" y="312180"/>
                  </a:moveTo>
                  <a:cubicBezTo>
                    <a:pt x="32670" y="402204"/>
                    <a:pt x="25278" y="393690"/>
                    <a:pt x="97020" y="397254"/>
                  </a:cubicBezTo>
                  <a:cubicBezTo>
                    <a:pt x="168828" y="400818"/>
                    <a:pt x="336930" y="414678"/>
                    <a:pt x="365178" y="408540"/>
                  </a:cubicBezTo>
                  <a:cubicBezTo>
                    <a:pt x="376860" y="405966"/>
                    <a:pt x="385770" y="400092"/>
                    <a:pt x="392106" y="394020"/>
                  </a:cubicBezTo>
                  <a:cubicBezTo>
                    <a:pt x="386298" y="408342"/>
                    <a:pt x="371910" y="418242"/>
                    <a:pt x="355476" y="417450"/>
                  </a:cubicBezTo>
                  <a:lnTo>
                    <a:pt x="53130" y="402930"/>
                  </a:lnTo>
                  <a:cubicBezTo>
                    <a:pt x="33990" y="402006"/>
                    <a:pt x="18612" y="386892"/>
                    <a:pt x="17424" y="367752"/>
                  </a:cubicBezTo>
                  <a:cubicBezTo>
                    <a:pt x="12408" y="286638"/>
                    <a:pt x="0" y="85536"/>
                    <a:pt x="0" y="69432"/>
                  </a:cubicBezTo>
                  <a:cubicBezTo>
                    <a:pt x="0" y="63690"/>
                    <a:pt x="396" y="58278"/>
                    <a:pt x="1122" y="52404"/>
                  </a:cubicBezTo>
                  <a:cubicBezTo>
                    <a:pt x="1122" y="52404"/>
                    <a:pt x="1122" y="52404"/>
                    <a:pt x="1122" y="52404"/>
                  </a:cubicBezTo>
                  <a:cubicBezTo>
                    <a:pt x="1386" y="50424"/>
                    <a:pt x="1650" y="48444"/>
                    <a:pt x="1914" y="46332"/>
                  </a:cubicBezTo>
                  <a:cubicBezTo>
                    <a:pt x="1980" y="46134"/>
                    <a:pt x="1980" y="45936"/>
                    <a:pt x="1980" y="45804"/>
                  </a:cubicBezTo>
                  <a:cubicBezTo>
                    <a:pt x="2244" y="45078"/>
                    <a:pt x="2508" y="44352"/>
                    <a:pt x="2772" y="43626"/>
                  </a:cubicBezTo>
                  <a:cubicBezTo>
                    <a:pt x="2838" y="43560"/>
                    <a:pt x="2838" y="43494"/>
                    <a:pt x="2838" y="43428"/>
                  </a:cubicBezTo>
                  <a:cubicBezTo>
                    <a:pt x="6798" y="32934"/>
                    <a:pt x="13200" y="18942"/>
                    <a:pt x="20988" y="12606"/>
                  </a:cubicBezTo>
                  <a:cubicBezTo>
                    <a:pt x="21384" y="12276"/>
                    <a:pt x="21714" y="12012"/>
                    <a:pt x="22110" y="11748"/>
                  </a:cubicBezTo>
                  <a:cubicBezTo>
                    <a:pt x="35376" y="2376"/>
                    <a:pt x="58212" y="132"/>
                    <a:pt x="59928" y="0"/>
                  </a:cubicBezTo>
                  <a:cubicBezTo>
                    <a:pt x="59928" y="0"/>
                    <a:pt x="38478" y="5808"/>
                    <a:pt x="20922" y="34848"/>
                  </a:cubicBezTo>
                  <a:cubicBezTo>
                    <a:pt x="3498" y="63822"/>
                    <a:pt x="20856" y="289410"/>
                    <a:pt x="23232" y="312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="" xmlns:a16="http://schemas.microsoft.com/office/drawing/2014/main" id="{62789B3F-9E70-4A53-98E4-6D742A8D5DC6}"/>
                </a:ext>
              </a:extLst>
            </p:cNvPr>
            <p:cNvSpPr/>
            <p:nvPr/>
          </p:nvSpPr>
          <p:spPr>
            <a:xfrm>
              <a:off x="8422877" y="3894600"/>
              <a:ext cx="59400" cy="161766"/>
            </a:xfrm>
            <a:custGeom>
              <a:avLst/>
              <a:gdLst>
                <a:gd name="connsiteX0" fmla="*/ 21318 w 59400"/>
                <a:gd name="connsiteY0" fmla="*/ 40062 h 161766"/>
                <a:gd name="connsiteX1" fmla="*/ 43362 w 59400"/>
                <a:gd name="connsiteY1" fmla="*/ 11022 h 161766"/>
                <a:gd name="connsiteX2" fmla="*/ 59400 w 59400"/>
                <a:gd name="connsiteY2" fmla="*/ 0 h 161766"/>
                <a:gd name="connsiteX3" fmla="*/ 27720 w 59400"/>
                <a:gd name="connsiteY3" fmla="*/ 52734 h 161766"/>
                <a:gd name="connsiteX4" fmla="*/ 16698 w 59400"/>
                <a:gd name="connsiteY4" fmla="*/ 140448 h 161766"/>
                <a:gd name="connsiteX5" fmla="*/ 4356 w 59400"/>
                <a:gd name="connsiteY5" fmla="*/ 154110 h 161766"/>
                <a:gd name="connsiteX6" fmla="*/ 0 w 59400"/>
                <a:gd name="connsiteY6" fmla="*/ 161766 h 161766"/>
                <a:gd name="connsiteX7" fmla="*/ 21318 w 59400"/>
                <a:gd name="connsiteY7" fmla="*/ 40062 h 1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400" h="161766">
                  <a:moveTo>
                    <a:pt x="21318" y="40062"/>
                  </a:moveTo>
                  <a:cubicBezTo>
                    <a:pt x="21318" y="40062"/>
                    <a:pt x="33000" y="18348"/>
                    <a:pt x="43362" y="11022"/>
                  </a:cubicBezTo>
                  <a:cubicBezTo>
                    <a:pt x="53724" y="3696"/>
                    <a:pt x="59400" y="0"/>
                    <a:pt x="59400" y="0"/>
                  </a:cubicBezTo>
                  <a:cubicBezTo>
                    <a:pt x="59400" y="0"/>
                    <a:pt x="36696" y="13332"/>
                    <a:pt x="27720" y="52734"/>
                  </a:cubicBezTo>
                  <a:cubicBezTo>
                    <a:pt x="18744" y="92070"/>
                    <a:pt x="16698" y="140448"/>
                    <a:pt x="16698" y="140448"/>
                  </a:cubicBezTo>
                  <a:cubicBezTo>
                    <a:pt x="16698" y="140448"/>
                    <a:pt x="8712" y="146454"/>
                    <a:pt x="4356" y="154110"/>
                  </a:cubicBezTo>
                  <a:cubicBezTo>
                    <a:pt x="0" y="161766"/>
                    <a:pt x="0" y="161766"/>
                    <a:pt x="0" y="161766"/>
                  </a:cubicBezTo>
                  <a:cubicBezTo>
                    <a:pt x="0" y="161766"/>
                    <a:pt x="7986" y="72732"/>
                    <a:pt x="21318" y="400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81AFEE7C-1087-4A32-B765-868969FBE774}"/>
                </a:ext>
              </a:extLst>
            </p:cNvPr>
            <p:cNvSpPr/>
            <p:nvPr/>
          </p:nvSpPr>
          <p:spPr>
            <a:xfrm>
              <a:off x="8574809" y="4036119"/>
              <a:ext cx="229237" cy="395495"/>
            </a:xfrm>
            <a:custGeom>
              <a:avLst/>
              <a:gdLst>
                <a:gd name="connsiteX0" fmla="*/ 0 w 229237"/>
                <a:gd name="connsiteY0" fmla="*/ 116 h 395495"/>
                <a:gd name="connsiteX1" fmla="*/ 219450 w 229237"/>
                <a:gd name="connsiteY1" fmla="*/ 395192 h 395495"/>
                <a:gd name="connsiteX2" fmla="*/ 229218 w 229237"/>
                <a:gd name="connsiteY2" fmla="*/ 226100 h 395495"/>
                <a:gd name="connsiteX3" fmla="*/ 218922 w 229237"/>
                <a:gd name="connsiteY3" fmla="*/ 19124 h 395495"/>
                <a:gd name="connsiteX4" fmla="*/ 0 w 229237"/>
                <a:gd name="connsiteY4" fmla="*/ 116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237" h="395495">
                  <a:moveTo>
                    <a:pt x="0" y="116"/>
                  </a:moveTo>
                  <a:lnTo>
                    <a:pt x="219450" y="395192"/>
                  </a:lnTo>
                  <a:cubicBezTo>
                    <a:pt x="219450" y="395192"/>
                    <a:pt x="229746" y="410372"/>
                    <a:pt x="229218" y="226100"/>
                  </a:cubicBezTo>
                  <a:cubicBezTo>
                    <a:pt x="228690" y="41828"/>
                    <a:pt x="230274" y="32126"/>
                    <a:pt x="218922" y="19124"/>
                  </a:cubicBezTo>
                  <a:cubicBezTo>
                    <a:pt x="207504" y="6056"/>
                    <a:pt x="171204" y="-1006"/>
                    <a:pt x="0" y="116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62C8AE45-045A-4819-ADD3-7D84AE98C3C8}"/>
                </a:ext>
              </a:extLst>
            </p:cNvPr>
            <p:cNvSpPr/>
            <p:nvPr/>
          </p:nvSpPr>
          <p:spPr>
            <a:xfrm>
              <a:off x="8896400" y="2608161"/>
              <a:ext cx="465672" cy="576039"/>
            </a:xfrm>
            <a:custGeom>
              <a:avLst/>
              <a:gdLst>
                <a:gd name="connsiteX0" fmla="*/ 465657 w 465672"/>
                <a:gd name="connsiteY0" fmla="*/ 328647 h 576039"/>
                <a:gd name="connsiteX1" fmla="*/ 393057 w 465672"/>
                <a:gd name="connsiteY1" fmla="*/ 501567 h 576039"/>
                <a:gd name="connsiteX2" fmla="*/ 392727 w 465672"/>
                <a:gd name="connsiteY2" fmla="*/ 501963 h 576039"/>
                <a:gd name="connsiteX3" fmla="*/ 392727 w 465672"/>
                <a:gd name="connsiteY3" fmla="*/ 501963 h 576039"/>
                <a:gd name="connsiteX4" fmla="*/ 361377 w 465672"/>
                <a:gd name="connsiteY4" fmla="*/ 530079 h 576039"/>
                <a:gd name="connsiteX5" fmla="*/ 357351 w 465672"/>
                <a:gd name="connsiteY5" fmla="*/ 533115 h 576039"/>
                <a:gd name="connsiteX6" fmla="*/ 327981 w 465672"/>
                <a:gd name="connsiteY6" fmla="*/ 551793 h 576039"/>
                <a:gd name="connsiteX7" fmla="*/ 259935 w 465672"/>
                <a:gd name="connsiteY7" fmla="*/ 574695 h 576039"/>
                <a:gd name="connsiteX8" fmla="*/ 210303 w 465672"/>
                <a:gd name="connsiteY8" fmla="*/ 572979 h 576039"/>
                <a:gd name="connsiteX9" fmla="*/ 153081 w 465672"/>
                <a:gd name="connsiteY9" fmla="*/ 554631 h 576039"/>
                <a:gd name="connsiteX10" fmla="*/ 144303 w 465672"/>
                <a:gd name="connsiteY10" fmla="*/ 550605 h 576039"/>
                <a:gd name="connsiteX11" fmla="*/ 91371 w 465672"/>
                <a:gd name="connsiteY11" fmla="*/ 517539 h 576039"/>
                <a:gd name="connsiteX12" fmla="*/ 68403 w 465672"/>
                <a:gd name="connsiteY12" fmla="*/ 496683 h 576039"/>
                <a:gd name="connsiteX13" fmla="*/ 42861 w 465672"/>
                <a:gd name="connsiteY13" fmla="*/ 465531 h 576039"/>
                <a:gd name="connsiteX14" fmla="*/ 7089 w 465672"/>
                <a:gd name="connsiteY14" fmla="*/ 384087 h 576039"/>
                <a:gd name="connsiteX15" fmla="*/ 224 w 465672"/>
                <a:gd name="connsiteY15" fmla="*/ 329505 h 576039"/>
                <a:gd name="connsiteX16" fmla="*/ 35271 w 465672"/>
                <a:gd name="connsiteY16" fmla="*/ 159621 h 576039"/>
                <a:gd name="connsiteX17" fmla="*/ 61539 w 465672"/>
                <a:gd name="connsiteY17" fmla="*/ 75537 h 576039"/>
                <a:gd name="connsiteX18" fmla="*/ 138561 w 465672"/>
                <a:gd name="connsiteY18" fmla="*/ 7227 h 576039"/>
                <a:gd name="connsiteX19" fmla="*/ 376755 w 465672"/>
                <a:gd name="connsiteY19" fmla="*/ 99627 h 576039"/>
                <a:gd name="connsiteX20" fmla="*/ 399459 w 465672"/>
                <a:gd name="connsiteY20" fmla="*/ 143781 h 576039"/>
                <a:gd name="connsiteX21" fmla="*/ 408897 w 465672"/>
                <a:gd name="connsiteY21" fmla="*/ 153549 h 576039"/>
                <a:gd name="connsiteX22" fmla="*/ 465657 w 465672"/>
                <a:gd name="connsiteY22" fmla="*/ 328647 h 57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65672" h="576039">
                  <a:moveTo>
                    <a:pt x="465657" y="328647"/>
                  </a:moveTo>
                  <a:cubicBezTo>
                    <a:pt x="466449" y="393855"/>
                    <a:pt x="436617" y="455895"/>
                    <a:pt x="393057" y="501567"/>
                  </a:cubicBezTo>
                  <a:cubicBezTo>
                    <a:pt x="392925" y="501699"/>
                    <a:pt x="392793" y="501831"/>
                    <a:pt x="392727" y="501963"/>
                  </a:cubicBezTo>
                  <a:cubicBezTo>
                    <a:pt x="392727" y="501963"/>
                    <a:pt x="392727" y="501963"/>
                    <a:pt x="392727" y="501963"/>
                  </a:cubicBezTo>
                  <a:cubicBezTo>
                    <a:pt x="382893" y="512259"/>
                    <a:pt x="372399" y="521631"/>
                    <a:pt x="361377" y="530079"/>
                  </a:cubicBezTo>
                  <a:cubicBezTo>
                    <a:pt x="360057" y="531135"/>
                    <a:pt x="358737" y="532125"/>
                    <a:pt x="357351" y="533115"/>
                  </a:cubicBezTo>
                  <a:cubicBezTo>
                    <a:pt x="347847" y="540111"/>
                    <a:pt x="338013" y="546381"/>
                    <a:pt x="327981" y="551793"/>
                  </a:cubicBezTo>
                  <a:cubicBezTo>
                    <a:pt x="305937" y="563673"/>
                    <a:pt x="282903" y="571659"/>
                    <a:pt x="259935" y="574695"/>
                  </a:cubicBezTo>
                  <a:cubicBezTo>
                    <a:pt x="243105" y="576873"/>
                    <a:pt x="226407" y="576477"/>
                    <a:pt x="210303" y="572979"/>
                  </a:cubicBezTo>
                  <a:cubicBezTo>
                    <a:pt x="190503" y="568689"/>
                    <a:pt x="171231" y="562551"/>
                    <a:pt x="153081" y="554631"/>
                  </a:cubicBezTo>
                  <a:cubicBezTo>
                    <a:pt x="150111" y="553377"/>
                    <a:pt x="147207" y="551991"/>
                    <a:pt x="144303" y="550605"/>
                  </a:cubicBezTo>
                  <a:cubicBezTo>
                    <a:pt x="125295" y="541563"/>
                    <a:pt x="107541" y="530475"/>
                    <a:pt x="91371" y="517539"/>
                  </a:cubicBezTo>
                  <a:cubicBezTo>
                    <a:pt x="83319" y="511071"/>
                    <a:pt x="75597" y="504141"/>
                    <a:pt x="68403" y="496683"/>
                  </a:cubicBezTo>
                  <a:cubicBezTo>
                    <a:pt x="59030" y="487047"/>
                    <a:pt x="50517" y="476685"/>
                    <a:pt x="42861" y="465531"/>
                  </a:cubicBezTo>
                  <a:cubicBezTo>
                    <a:pt x="26493" y="441771"/>
                    <a:pt x="14217" y="414513"/>
                    <a:pt x="7089" y="384087"/>
                  </a:cubicBezTo>
                  <a:cubicBezTo>
                    <a:pt x="3063" y="366927"/>
                    <a:pt x="687" y="348711"/>
                    <a:pt x="224" y="329505"/>
                  </a:cubicBezTo>
                  <a:cubicBezTo>
                    <a:pt x="-3274" y="196383"/>
                    <a:pt x="35271" y="159621"/>
                    <a:pt x="35271" y="159621"/>
                  </a:cubicBezTo>
                  <a:cubicBezTo>
                    <a:pt x="35271" y="159621"/>
                    <a:pt x="31773" y="122859"/>
                    <a:pt x="61539" y="75537"/>
                  </a:cubicBezTo>
                  <a:cubicBezTo>
                    <a:pt x="91305" y="28215"/>
                    <a:pt x="138561" y="7227"/>
                    <a:pt x="138561" y="7227"/>
                  </a:cubicBezTo>
                  <a:cubicBezTo>
                    <a:pt x="293397" y="-23001"/>
                    <a:pt x="349629" y="48147"/>
                    <a:pt x="376755" y="99627"/>
                  </a:cubicBezTo>
                  <a:cubicBezTo>
                    <a:pt x="387381" y="119757"/>
                    <a:pt x="393585" y="136917"/>
                    <a:pt x="399459" y="143781"/>
                  </a:cubicBezTo>
                  <a:cubicBezTo>
                    <a:pt x="402297" y="147081"/>
                    <a:pt x="405465" y="150249"/>
                    <a:pt x="408897" y="153549"/>
                  </a:cubicBezTo>
                  <a:cubicBezTo>
                    <a:pt x="431271" y="175527"/>
                    <a:pt x="464139" y="205689"/>
                    <a:pt x="465657" y="328647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="" xmlns:a16="http://schemas.microsoft.com/office/drawing/2014/main" id="{16F1D8E5-8F41-4227-9871-E9D3B7EE6D45}"/>
                </a:ext>
              </a:extLst>
            </p:cNvPr>
            <p:cNvSpPr/>
            <p:nvPr/>
          </p:nvSpPr>
          <p:spPr>
            <a:xfrm>
              <a:off x="8869898" y="2910804"/>
              <a:ext cx="419682" cy="437422"/>
            </a:xfrm>
            <a:custGeom>
              <a:avLst/>
              <a:gdLst>
                <a:gd name="connsiteX0" fmla="*/ 346629 w 419682"/>
                <a:gd name="connsiteY0" fmla="*/ 409002 h 437422"/>
                <a:gd name="connsiteX1" fmla="*/ 419427 w 419682"/>
                <a:gd name="connsiteY1" fmla="*/ 172128 h 437422"/>
                <a:gd name="connsiteX2" fmla="*/ 40455 w 419682"/>
                <a:gd name="connsiteY2" fmla="*/ 0 h 437422"/>
                <a:gd name="connsiteX3" fmla="*/ 15045 w 419682"/>
                <a:gd name="connsiteY3" fmla="*/ 145596 h 437422"/>
                <a:gd name="connsiteX4" fmla="*/ 20853 w 419682"/>
                <a:gd name="connsiteY4" fmla="*/ 311982 h 437422"/>
                <a:gd name="connsiteX5" fmla="*/ 20853 w 419682"/>
                <a:gd name="connsiteY5" fmla="*/ 173316 h 437422"/>
                <a:gd name="connsiteX6" fmla="*/ 37023 w 419682"/>
                <a:gd name="connsiteY6" fmla="*/ 350064 h 437422"/>
                <a:gd name="connsiteX7" fmla="*/ 80451 w 419682"/>
                <a:gd name="connsiteY7" fmla="*/ 391776 h 437422"/>
                <a:gd name="connsiteX8" fmla="*/ 42897 w 419682"/>
                <a:gd name="connsiteY8" fmla="*/ 323532 h 437422"/>
                <a:gd name="connsiteX9" fmla="*/ 39267 w 419682"/>
                <a:gd name="connsiteY9" fmla="*/ 269016 h 437422"/>
                <a:gd name="connsiteX10" fmla="*/ 82431 w 419682"/>
                <a:gd name="connsiteY10" fmla="*/ 389268 h 437422"/>
                <a:gd name="connsiteX11" fmla="*/ 154701 w 419682"/>
                <a:gd name="connsiteY11" fmla="*/ 367488 h 437422"/>
                <a:gd name="connsiteX12" fmla="*/ 127245 w 419682"/>
                <a:gd name="connsiteY12" fmla="*/ 401016 h 437422"/>
                <a:gd name="connsiteX13" fmla="*/ 105069 w 419682"/>
                <a:gd name="connsiteY13" fmla="*/ 408672 h 437422"/>
                <a:gd name="connsiteX14" fmla="*/ 176085 w 419682"/>
                <a:gd name="connsiteY14" fmla="*/ 410256 h 437422"/>
                <a:gd name="connsiteX15" fmla="*/ 286701 w 419682"/>
                <a:gd name="connsiteY15" fmla="*/ 409860 h 437422"/>
                <a:gd name="connsiteX16" fmla="*/ 306105 w 419682"/>
                <a:gd name="connsiteY16" fmla="*/ 319044 h 437422"/>
                <a:gd name="connsiteX17" fmla="*/ 296799 w 419682"/>
                <a:gd name="connsiteY17" fmla="*/ 405834 h 437422"/>
                <a:gd name="connsiteX18" fmla="*/ 229413 w 419682"/>
                <a:gd name="connsiteY18" fmla="*/ 437316 h 437422"/>
                <a:gd name="connsiteX19" fmla="*/ 346629 w 419682"/>
                <a:gd name="connsiteY19" fmla="*/ 409002 h 43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682" h="437422">
                  <a:moveTo>
                    <a:pt x="346629" y="409002"/>
                  </a:moveTo>
                  <a:cubicBezTo>
                    <a:pt x="427941" y="352044"/>
                    <a:pt x="419427" y="172128"/>
                    <a:pt x="419427" y="172128"/>
                  </a:cubicBezTo>
                  <a:lnTo>
                    <a:pt x="40455" y="0"/>
                  </a:lnTo>
                  <a:cubicBezTo>
                    <a:pt x="40455" y="0"/>
                    <a:pt x="52005" y="35838"/>
                    <a:pt x="15045" y="145596"/>
                  </a:cubicBezTo>
                  <a:cubicBezTo>
                    <a:pt x="-21915" y="255354"/>
                    <a:pt x="20853" y="311982"/>
                    <a:pt x="20853" y="311982"/>
                  </a:cubicBezTo>
                  <a:cubicBezTo>
                    <a:pt x="20853" y="311982"/>
                    <a:pt x="63" y="253044"/>
                    <a:pt x="20853" y="173316"/>
                  </a:cubicBezTo>
                  <a:cubicBezTo>
                    <a:pt x="20853" y="173316"/>
                    <a:pt x="-22773" y="249546"/>
                    <a:pt x="37023" y="350064"/>
                  </a:cubicBezTo>
                  <a:cubicBezTo>
                    <a:pt x="59463" y="387750"/>
                    <a:pt x="80451" y="391776"/>
                    <a:pt x="80451" y="391776"/>
                  </a:cubicBezTo>
                  <a:cubicBezTo>
                    <a:pt x="80451" y="391776"/>
                    <a:pt x="49761" y="371580"/>
                    <a:pt x="42897" y="323532"/>
                  </a:cubicBezTo>
                  <a:cubicBezTo>
                    <a:pt x="36033" y="275484"/>
                    <a:pt x="39267" y="269016"/>
                    <a:pt x="39267" y="269016"/>
                  </a:cubicBezTo>
                  <a:cubicBezTo>
                    <a:pt x="39267" y="269016"/>
                    <a:pt x="38475" y="356202"/>
                    <a:pt x="82431" y="389268"/>
                  </a:cubicBezTo>
                  <a:cubicBezTo>
                    <a:pt x="126387" y="422334"/>
                    <a:pt x="154701" y="367488"/>
                    <a:pt x="154701" y="367488"/>
                  </a:cubicBezTo>
                  <a:cubicBezTo>
                    <a:pt x="154701" y="367488"/>
                    <a:pt x="149421" y="393294"/>
                    <a:pt x="127245" y="401016"/>
                  </a:cubicBezTo>
                  <a:cubicBezTo>
                    <a:pt x="105069" y="408738"/>
                    <a:pt x="105069" y="408672"/>
                    <a:pt x="105069" y="408672"/>
                  </a:cubicBezTo>
                  <a:cubicBezTo>
                    <a:pt x="105069" y="408672"/>
                    <a:pt x="142623" y="384450"/>
                    <a:pt x="176085" y="410256"/>
                  </a:cubicBezTo>
                  <a:cubicBezTo>
                    <a:pt x="209613" y="436062"/>
                    <a:pt x="259245" y="432828"/>
                    <a:pt x="286701" y="409860"/>
                  </a:cubicBezTo>
                  <a:cubicBezTo>
                    <a:pt x="314157" y="386892"/>
                    <a:pt x="306105" y="319044"/>
                    <a:pt x="306105" y="319044"/>
                  </a:cubicBezTo>
                  <a:cubicBezTo>
                    <a:pt x="306105" y="319044"/>
                    <a:pt x="316599" y="370722"/>
                    <a:pt x="296799" y="405834"/>
                  </a:cubicBezTo>
                  <a:cubicBezTo>
                    <a:pt x="276999" y="440946"/>
                    <a:pt x="229413" y="437316"/>
                    <a:pt x="229413" y="437316"/>
                  </a:cubicBezTo>
                  <a:cubicBezTo>
                    <a:pt x="229413" y="437316"/>
                    <a:pt x="302475" y="439956"/>
                    <a:pt x="346629" y="409002"/>
                  </a:cubicBezTo>
                  <a:close/>
                </a:path>
              </a:pathLst>
            </a:custGeom>
            <a:solidFill>
              <a:schemeClr val="accent6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="" xmlns:a16="http://schemas.microsoft.com/office/drawing/2014/main" id="{05116810-8A3C-4D90-B4B0-BD8B793B05A4}"/>
                </a:ext>
              </a:extLst>
            </p:cNvPr>
            <p:cNvSpPr/>
            <p:nvPr/>
          </p:nvSpPr>
          <p:spPr>
            <a:xfrm>
              <a:off x="8991269" y="3264366"/>
              <a:ext cx="6600" cy="6600"/>
            </a:xfrm>
            <a:custGeom>
              <a:avLst/>
              <a:gdLst>
                <a:gd name="connsiteX0" fmla="*/ 0 w 6600"/>
                <a:gd name="connsiteY0" fmla="*/ 0 h 6600"/>
                <a:gd name="connsiteX1" fmla="*/ 0 w 6600"/>
                <a:gd name="connsiteY1" fmla="*/ 0 h 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00" h="66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20870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="" xmlns:a16="http://schemas.microsoft.com/office/drawing/2014/main" id="{1DBF5415-53E0-4139-8A14-64F9A584A7C2}"/>
                </a:ext>
              </a:extLst>
            </p:cNvPr>
            <p:cNvSpPr/>
            <p:nvPr/>
          </p:nvSpPr>
          <p:spPr>
            <a:xfrm>
              <a:off x="8904842" y="2697756"/>
              <a:ext cx="165164" cy="464453"/>
            </a:xfrm>
            <a:custGeom>
              <a:avLst/>
              <a:gdLst>
                <a:gd name="connsiteX0" fmla="*/ 81543 w 165164"/>
                <a:gd name="connsiteY0" fmla="*/ 0 h 464453"/>
                <a:gd name="connsiteX1" fmla="*/ 83259 w 165164"/>
                <a:gd name="connsiteY1" fmla="*/ 196746 h 464453"/>
                <a:gd name="connsiteX2" fmla="*/ 86625 w 165164"/>
                <a:gd name="connsiteY2" fmla="*/ 405306 h 464453"/>
                <a:gd name="connsiteX3" fmla="*/ 79893 w 165164"/>
                <a:gd name="connsiteY3" fmla="*/ 297198 h 464453"/>
                <a:gd name="connsiteX4" fmla="*/ 105237 w 165164"/>
                <a:gd name="connsiteY4" fmla="*/ 182358 h 464453"/>
                <a:gd name="connsiteX5" fmla="*/ 103521 w 165164"/>
                <a:gd name="connsiteY5" fmla="*/ 357192 h 464453"/>
                <a:gd name="connsiteX6" fmla="*/ 165165 w 165164"/>
                <a:gd name="connsiteY6" fmla="*/ 464442 h 464453"/>
                <a:gd name="connsiteX7" fmla="*/ 79893 w 165164"/>
                <a:gd name="connsiteY7" fmla="*/ 423060 h 464453"/>
                <a:gd name="connsiteX8" fmla="*/ 54549 w 165164"/>
                <a:gd name="connsiteY8" fmla="*/ 337788 h 464453"/>
                <a:gd name="connsiteX9" fmla="*/ 61281 w 165164"/>
                <a:gd name="connsiteY9" fmla="*/ 412962 h 464453"/>
                <a:gd name="connsiteX10" fmla="*/ 83259 w 165164"/>
                <a:gd name="connsiteY10" fmla="*/ 453486 h 464453"/>
                <a:gd name="connsiteX11" fmla="*/ 13167 w 165164"/>
                <a:gd name="connsiteY11" fmla="*/ 314160 h 464453"/>
                <a:gd name="connsiteX12" fmla="*/ 19899 w 165164"/>
                <a:gd name="connsiteY12" fmla="*/ 107250 h 464453"/>
                <a:gd name="connsiteX13" fmla="*/ 16533 w 165164"/>
                <a:gd name="connsiteY13" fmla="*/ 222948 h 464453"/>
                <a:gd name="connsiteX14" fmla="*/ 31713 w 165164"/>
                <a:gd name="connsiteY14" fmla="*/ 293898 h 464453"/>
                <a:gd name="connsiteX15" fmla="*/ 41877 w 165164"/>
                <a:gd name="connsiteY15" fmla="*/ 138534 h 464453"/>
                <a:gd name="connsiteX16" fmla="*/ 81543 w 165164"/>
                <a:gd name="connsiteY16" fmla="*/ 0 h 46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164" h="464453">
                  <a:moveTo>
                    <a:pt x="81543" y="0"/>
                  </a:moveTo>
                  <a:cubicBezTo>
                    <a:pt x="81543" y="0"/>
                    <a:pt x="117843" y="50688"/>
                    <a:pt x="83259" y="196746"/>
                  </a:cubicBezTo>
                  <a:cubicBezTo>
                    <a:pt x="48609" y="342804"/>
                    <a:pt x="86625" y="405306"/>
                    <a:pt x="86625" y="405306"/>
                  </a:cubicBezTo>
                  <a:cubicBezTo>
                    <a:pt x="86625" y="405306"/>
                    <a:pt x="76461" y="363066"/>
                    <a:pt x="79893" y="297198"/>
                  </a:cubicBezTo>
                  <a:cubicBezTo>
                    <a:pt x="83259" y="231330"/>
                    <a:pt x="105237" y="182358"/>
                    <a:pt x="105237" y="182358"/>
                  </a:cubicBezTo>
                  <a:cubicBezTo>
                    <a:pt x="105237" y="182358"/>
                    <a:pt x="90849" y="246510"/>
                    <a:pt x="103521" y="357192"/>
                  </a:cubicBezTo>
                  <a:cubicBezTo>
                    <a:pt x="116193" y="467808"/>
                    <a:pt x="165165" y="464442"/>
                    <a:pt x="165165" y="464442"/>
                  </a:cubicBezTo>
                  <a:cubicBezTo>
                    <a:pt x="165165" y="464442"/>
                    <a:pt x="103521" y="466158"/>
                    <a:pt x="79893" y="423060"/>
                  </a:cubicBezTo>
                  <a:cubicBezTo>
                    <a:pt x="56265" y="379962"/>
                    <a:pt x="54549" y="337788"/>
                    <a:pt x="54549" y="337788"/>
                  </a:cubicBezTo>
                  <a:cubicBezTo>
                    <a:pt x="54549" y="337788"/>
                    <a:pt x="52833" y="380886"/>
                    <a:pt x="61281" y="412962"/>
                  </a:cubicBezTo>
                  <a:cubicBezTo>
                    <a:pt x="69729" y="445038"/>
                    <a:pt x="83259" y="453486"/>
                    <a:pt x="83259" y="453486"/>
                  </a:cubicBezTo>
                  <a:cubicBezTo>
                    <a:pt x="83259" y="453486"/>
                    <a:pt x="45243" y="427284"/>
                    <a:pt x="13167" y="314160"/>
                  </a:cubicBezTo>
                  <a:cubicBezTo>
                    <a:pt x="-18909" y="201036"/>
                    <a:pt x="17391" y="107250"/>
                    <a:pt x="19899" y="107250"/>
                  </a:cubicBezTo>
                  <a:cubicBezTo>
                    <a:pt x="22407" y="107250"/>
                    <a:pt x="1353" y="151998"/>
                    <a:pt x="16533" y="222948"/>
                  </a:cubicBezTo>
                  <a:cubicBezTo>
                    <a:pt x="31713" y="293898"/>
                    <a:pt x="31713" y="293898"/>
                    <a:pt x="31713" y="293898"/>
                  </a:cubicBezTo>
                  <a:cubicBezTo>
                    <a:pt x="31713" y="293898"/>
                    <a:pt x="-7953" y="218724"/>
                    <a:pt x="41877" y="138534"/>
                  </a:cubicBezTo>
                  <a:cubicBezTo>
                    <a:pt x="91707" y="58344"/>
                    <a:pt x="81543" y="0"/>
                    <a:pt x="81543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="" xmlns:a16="http://schemas.microsoft.com/office/drawing/2014/main" id="{12D12C45-AC1E-4B67-82C4-16ECD54A8831}"/>
                </a:ext>
              </a:extLst>
            </p:cNvPr>
            <p:cNvSpPr/>
            <p:nvPr/>
          </p:nvSpPr>
          <p:spPr>
            <a:xfrm>
              <a:off x="9040307" y="2852064"/>
              <a:ext cx="313085" cy="379433"/>
            </a:xfrm>
            <a:custGeom>
              <a:avLst/>
              <a:gdLst>
                <a:gd name="connsiteX0" fmla="*/ 0 w 313085"/>
                <a:gd name="connsiteY0" fmla="*/ 291786 h 379433"/>
                <a:gd name="connsiteX1" fmla="*/ 88572 w 313085"/>
                <a:gd name="connsiteY1" fmla="*/ 251460 h 379433"/>
                <a:gd name="connsiteX2" fmla="*/ 127314 w 313085"/>
                <a:gd name="connsiteY2" fmla="*/ 143946 h 379433"/>
                <a:gd name="connsiteX3" fmla="*/ 115434 w 313085"/>
                <a:gd name="connsiteY3" fmla="*/ 252252 h 379433"/>
                <a:gd name="connsiteX4" fmla="*/ 71940 w 313085"/>
                <a:gd name="connsiteY4" fmla="*/ 324192 h 379433"/>
                <a:gd name="connsiteX5" fmla="*/ 162888 w 313085"/>
                <a:gd name="connsiteY5" fmla="*/ 295746 h 379433"/>
                <a:gd name="connsiteX6" fmla="*/ 242748 w 313085"/>
                <a:gd name="connsiteY6" fmla="*/ 186648 h 379433"/>
                <a:gd name="connsiteX7" fmla="*/ 225324 w 313085"/>
                <a:gd name="connsiteY7" fmla="*/ 271260 h 379433"/>
                <a:gd name="connsiteX8" fmla="*/ 207108 w 313085"/>
                <a:gd name="connsiteY8" fmla="*/ 304458 h 379433"/>
                <a:gd name="connsiteX9" fmla="*/ 272712 w 313085"/>
                <a:gd name="connsiteY9" fmla="*/ 171600 h 379433"/>
                <a:gd name="connsiteX10" fmla="*/ 304326 w 313085"/>
                <a:gd name="connsiteY10" fmla="*/ 0 h 379433"/>
                <a:gd name="connsiteX11" fmla="*/ 279048 w 313085"/>
                <a:gd name="connsiteY11" fmla="*/ 211860 h 379433"/>
                <a:gd name="connsiteX12" fmla="*/ 220572 w 313085"/>
                <a:gd name="connsiteY12" fmla="*/ 354948 h 379433"/>
                <a:gd name="connsiteX13" fmla="*/ 222156 w 313085"/>
                <a:gd name="connsiteY13" fmla="*/ 299574 h 379433"/>
                <a:gd name="connsiteX14" fmla="*/ 173910 w 313085"/>
                <a:gd name="connsiteY14" fmla="*/ 355740 h 379433"/>
                <a:gd name="connsiteX15" fmla="*/ 135168 w 313085"/>
                <a:gd name="connsiteY15" fmla="*/ 379434 h 379433"/>
                <a:gd name="connsiteX16" fmla="*/ 180246 w 313085"/>
                <a:gd name="connsiteY16" fmla="*/ 316206 h 379433"/>
                <a:gd name="connsiteX17" fmla="*/ 196086 w 313085"/>
                <a:gd name="connsiteY17" fmla="*/ 280632 h 379433"/>
                <a:gd name="connsiteX18" fmla="*/ 66396 w 313085"/>
                <a:gd name="connsiteY18" fmla="*/ 339108 h 379433"/>
                <a:gd name="connsiteX19" fmla="*/ 0 w 313085"/>
                <a:gd name="connsiteY19" fmla="*/ 291786 h 37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3085" h="379433">
                  <a:moveTo>
                    <a:pt x="0" y="291786"/>
                  </a:moveTo>
                  <a:cubicBezTo>
                    <a:pt x="0" y="291786"/>
                    <a:pt x="49830" y="293370"/>
                    <a:pt x="88572" y="251460"/>
                  </a:cubicBezTo>
                  <a:cubicBezTo>
                    <a:pt x="127314" y="209550"/>
                    <a:pt x="127314" y="143946"/>
                    <a:pt x="127314" y="143946"/>
                  </a:cubicBezTo>
                  <a:cubicBezTo>
                    <a:pt x="127314" y="143946"/>
                    <a:pt x="138402" y="194568"/>
                    <a:pt x="115434" y="252252"/>
                  </a:cubicBezTo>
                  <a:cubicBezTo>
                    <a:pt x="92532" y="309936"/>
                    <a:pt x="71940" y="324192"/>
                    <a:pt x="71940" y="324192"/>
                  </a:cubicBezTo>
                  <a:cubicBezTo>
                    <a:pt x="71940" y="324192"/>
                    <a:pt x="92466" y="326568"/>
                    <a:pt x="162888" y="295746"/>
                  </a:cubicBezTo>
                  <a:cubicBezTo>
                    <a:pt x="233310" y="264924"/>
                    <a:pt x="242748" y="186648"/>
                    <a:pt x="242748" y="186648"/>
                  </a:cubicBezTo>
                  <a:cubicBezTo>
                    <a:pt x="242748" y="186648"/>
                    <a:pt x="241164" y="241230"/>
                    <a:pt x="225324" y="271260"/>
                  </a:cubicBezTo>
                  <a:cubicBezTo>
                    <a:pt x="209484" y="301290"/>
                    <a:pt x="207108" y="304458"/>
                    <a:pt x="207108" y="304458"/>
                  </a:cubicBezTo>
                  <a:cubicBezTo>
                    <a:pt x="207108" y="304458"/>
                    <a:pt x="231594" y="240438"/>
                    <a:pt x="272712" y="171600"/>
                  </a:cubicBezTo>
                  <a:cubicBezTo>
                    <a:pt x="313830" y="102828"/>
                    <a:pt x="304326" y="0"/>
                    <a:pt x="304326" y="0"/>
                  </a:cubicBezTo>
                  <a:cubicBezTo>
                    <a:pt x="304326" y="0"/>
                    <a:pt x="335940" y="142296"/>
                    <a:pt x="279048" y="211860"/>
                  </a:cubicBezTo>
                  <a:cubicBezTo>
                    <a:pt x="222156" y="281424"/>
                    <a:pt x="220572" y="354948"/>
                    <a:pt x="220572" y="354948"/>
                  </a:cubicBezTo>
                  <a:lnTo>
                    <a:pt x="222156" y="299574"/>
                  </a:lnTo>
                  <a:cubicBezTo>
                    <a:pt x="222156" y="299574"/>
                    <a:pt x="206316" y="331980"/>
                    <a:pt x="173910" y="355740"/>
                  </a:cubicBezTo>
                  <a:cubicBezTo>
                    <a:pt x="141504" y="379434"/>
                    <a:pt x="135168" y="379434"/>
                    <a:pt x="135168" y="379434"/>
                  </a:cubicBezTo>
                  <a:cubicBezTo>
                    <a:pt x="135168" y="379434"/>
                    <a:pt x="164406" y="351780"/>
                    <a:pt x="180246" y="316206"/>
                  </a:cubicBezTo>
                  <a:cubicBezTo>
                    <a:pt x="196086" y="280632"/>
                    <a:pt x="196086" y="280632"/>
                    <a:pt x="196086" y="280632"/>
                  </a:cubicBezTo>
                  <a:cubicBezTo>
                    <a:pt x="196086" y="280632"/>
                    <a:pt x="124938" y="344652"/>
                    <a:pt x="66396" y="339108"/>
                  </a:cubicBezTo>
                  <a:cubicBezTo>
                    <a:pt x="7854" y="333564"/>
                    <a:pt x="0" y="291786"/>
                    <a:pt x="0" y="291786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="" xmlns:a16="http://schemas.microsoft.com/office/drawing/2014/main" id="{F2198A7F-ADC6-416D-93B9-EE512F7593B8}"/>
                </a:ext>
              </a:extLst>
            </p:cNvPr>
            <p:cNvSpPr/>
            <p:nvPr/>
          </p:nvSpPr>
          <p:spPr>
            <a:xfrm>
              <a:off x="9272883" y="2707854"/>
              <a:ext cx="32413" cy="115368"/>
            </a:xfrm>
            <a:custGeom>
              <a:avLst/>
              <a:gdLst>
                <a:gd name="connsiteX0" fmla="*/ 21392 w 32413"/>
                <a:gd name="connsiteY0" fmla="*/ 115368 h 115368"/>
                <a:gd name="connsiteX1" fmla="*/ 8324 w 32413"/>
                <a:gd name="connsiteY1" fmla="*/ 38412 h 115368"/>
                <a:gd name="connsiteX2" fmla="*/ 272 w 32413"/>
                <a:gd name="connsiteY2" fmla="*/ 0 h 115368"/>
                <a:gd name="connsiteX3" fmla="*/ 22976 w 32413"/>
                <a:gd name="connsiteY3" fmla="*/ 44154 h 115368"/>
                <a:gd name="connsiteX4" fmla="*/ 32414 w 32413"/>
                <a:gd name="connsiteY4" fmla="*/ 53922 h 115368"/>
                <a:gd name="connsiteX5" fmla="*/ 21392 w 32413"/>
                <a:gd name="connsiteY5" fmla="*/ 115368 h 11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3" h="115368">
                  <a:moveTo>
                    <a:pt x="21392" y="115368"/>
                  </a:moveTo>
                  <a:cubicBezTo>
                    <a:pt x="21392" y="115368"/>
                    <a:pt x="22514" y="76098"/>
                    <a:pt x="8324" y="38412"/>
                  </a:cubicBezTo>
                  <a:cubicBezTo>
                    <a:pt x="206" y="16830"/>
                    <a:pt x="-586" y="5610"/>
                    <a:pt x="272" y="0"/>
                  </a:cubicBezTo>
                  <a:cubicBezTo>
                    <a:pt x="10898" y="20130"/>
                    <a:pt x="17102" y="37290"/>
                    <a:pt x="22976" y="44154"/>
                  </a:cubicBezTo>
                  <a:cubicBezTo>
                    <a:pt x="25814" y="47454"/>
                    <a:pt x="28982" y="50622"/>
                    <a:pt x="32414" y="53922"/>
                  </a:cubicBezTo>
                  <a:cubicBezTo>
                    <a:pt x="30236" y="82038"/>
                    <a:pt x="21392" y="115368"/>
                    <a:pt x="21392" y="1153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="" xmlns:a16="http://schemas.microsoft.com/office/drawing/2014/main" id="{48D59EBF-A817-4794-943B-4FDDC3D81768}"/>
                </a:ext>
              </a:extLst>
            </p:cNvPr>
            <p:cNvSpPr/>
            <p:nvPr/>
          </p:nvSpPr>
          <p:spPr>
            <a:xfrm>
              <a:off x="8872570" y="3029935"/>
              <a:ext cx="43376" cy="224346"/>
            </a:xfrm>
            <a:custGeom>
              <a:avLst/>
              <a:gdLst>
                <a:gd name="connsiteX0" fmla="*/ 40687 w 43376"/>
                <a:gd name="connsiteY0" fmla="*/ 2111 h 224346"/>
                <a:gd name="connsiteX1" fmla="*/ 29929 w 43376"/>
                <a:gd name="connsiteY1" fmla="*/ 71081 h 224346"/>
                <a:gd name="connsiteX2" fmla="*/ 34549 w 43376"/>
                <a:gd name="connsiteY2" fmla="*/ 224333 h 224346"/>
                <a:gd name="connsiteX3" fmla="*/ 295 w 43376"/>
                <a:gd name="connsiteY3" fmla="*/ 105269 h 224346"/>
                <a:gd name="connsiteX4" fmla="*/ 40687 w 43376"/>
                <a:gd name="connsiteY4" fmla="*/ 2111 h 2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6" h="224346">
                  <a:moveTo>
                    <a:pt x="40687" y="2111"/>
                  </a:moveTo>
                  <a:cubicBezTo>
                    <a:pt x="40687" y="2111"/>
                    <a:pt x="51445" y="-18811"/>
                    <a:pt x="29929" y="71081"/>
                  </a:cubicBezTo>
                  <a:cubicBezTo>
                    <a:pt x="8413" y="160973"/>
                    <a:pt x="32965" y="223343"/>
                    <a:pt x="34549" y="224333"/>
                  </a:cubicBezTo>
                  <a:cubicBezTo>
                    <a:pt x="36067" y="225323"/>
                    <a:pt x="-3797" y="173777"/>
                    <a:pt x="295" y="105269"/>
                  </a:cubicBezTo>
                  <a:cubicBezTo>
                    <a:pt x="4387" y="36827"/>
                    <a:pt x="40687" y="2111"/>
                    <a:pt x="40687" y="211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="" xmlns:a16="http://schemas.microsoft.com/office/drawing/2014/main" id="{FB754DCF-13F5-4865-ADDA-AC98049BAD89}"/>
                </a:ext>
              </a:extLst>
            </p:cNvPr>
            <p:cNvSpPr/>
            <p:nvPr/>
          </p:nvSpPr>
          <p:spPr>
            <a:xfrm>
              <a:off x="9274673" y="3330366"/>
              <a:ext cx="96942" cy="188891"/>
            </a:xfrm>
            <a:custGeom>
              <a:avLst/>
              <a:gdLst>
                <a:gd name="connsiteX0" fmla="*/ 95304 w 96942"/>
                <a:gd name="connsiteY0" fmla="*/ 0 h 188891"/>
                <a:gd name="connsiteX1" fmla="*/ 59136 w 96942"/>
                <a:gd name="connsiteY1" fmla="*/ 118800 h 188891"/>
                <a:gd name="connsiteX2" fmla="*/ 0 w 96942"/>
                <a:gd name="connsiteY2" fmla="*/ 188892 h 188891"/>
                <a:gd name="connsiteX3" fmla="*/ 76626 w 96942"/>
                <a:gd name="connsiteY3" fmla="*/ 98010 h 188891"/>
                <a:gd name="connsiteX4" fmla="*/ 95304 w 96942"/>
                <a:gd name="connsiteY4" fmla="*/ 0 h 18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42" h="188891">
                  <a:moveTo>
                    <a:pt x="95304" y="0"/>
                  </a:moveTo>
                  <a:cubicBezTo>
                    <a:pt x="95304" y="0"/>
                    <a:pt x="89826" y="66792"/>
                    <a:pt x="59136" y="118800"/>
                  </a:cubicBezTo>
                  <a:cubicBezTo>
                    <a:pt x="28446" y="170808"/>
                    <a:pt x="0" y="188892"/>
                    <a:pt x="0" y="188892"/>
                  </a:cubicBezTo>
                  <a:cubicBezTo>
                    <a:pt x="0" y="188892"/>
                    <a:pt x="48180" y="152196"/>
                    <a:pt x="76626" y="98010"/>
                  </a:cubicBezTo>
                  <a:cubicBezTo>
                    <a:pt x="105138" y="43758"/>
                    <a:pt x="95304" y="0"/>
                    <a:pt x="95304" y="0"/>
                  </a:cubicBezTo>
                  <a:close/>
                </a:path>
              </a:pathLst>
            </a:custGeom>
            <a:solidFill>
              <a:srgbClr val="FFFFFF"/>
            </a:solidFill>
            <a:ln w="66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3385446" y="13092"/>
            <a:ext cx="25265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Nous avions un voyage à </a:t>
            </a:r>
            <a:r>
              <a:rPr lang="fr-FR" sz="1600" b="1" dirty="0"/>
              <a:t>Trabzon</a:t>
            </a:r>
            <a:r>
              <a:rPr lang="fr-FR" sz="1600" dirty="0"/>
              <a:t> chaque semaine dans un bus </a:t>
            </a:r>
            <a:r>
              <a:rPr lang="fr-FR" sz="1600" dirty="0" smtClean="0"/>
              <a:t>disponible b. Le </a:t>
            </a:r>
            <a:r>
              <a:rPr lang="fr-FR" sz="1600" dirty="0"/>
              <a:t>départ est disponible le jeudi soir, la nuitée pour trois nuits et l'hébergement pour quatre jours avec un programme touristique et l'hébergement dans un hôtel quatre étoiles pour seulement 165 $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00353" y="3999610"/>
            <a:ext cx="23033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La </a:t>
            </a:r>
            <a:r>
              <a:rPr lang="fr-FR" sz="1600" b="1" dirty="0"/>
              <a:t>célèbre soirée </a:t>
            </a:r>
            <a:r>
              <a:rPr lang="fr-FR" sz="1600" dirty="0"/>
              <a:t>Bosphore sur les plus grands navires turcs et arabes pour seulement </a:t>
            </a:r>
            <a:r>
              <a:rPr lang="fr-FR" sz="1600" dirty="0" smtClean="0"/>
              <a:t>110 </a:t>
            </a:r>
            <a:r>
              <a:rPr lang="fr-FR" sz="1600" dirty="0"/>
              <a:t>dollars ou 200 lires Divers programmes buffet ouvert et beaucoup de moments amusants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670014" y="5669"/>
            <a:ext cx="2532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Voyage à Yalova </a:t>
            </a:r>
            <a:r>
              <a:rPr lang="fr-FR" sz="1600" dirty="0"/>
              <a:t>uniquement le samedi Avec ce voyage, une visite à: (cascades de Sodshan - bains de </a:t>
            </a:r>
            <a:r>
              <a:rPr lang="fr-FR" sz="1600" dirty="0" smtClean="0"/>
              <a:t>soufre, </a:t>
            </a:r>
            <a:r>
              <a:rPr lang="fr-FR" sz="1600" dirty="0"/>
              <a:t>déjeuner dans les restaurants de Yalova en pleine nature </a:t>
            </a:r>
            <a:r>
              <a:rPr lang="fr-FR" sz="1600" dirty="0" smtClean="0"/>
              <a:t> </a:t>
            </a:r>
            <a:r>
              <a:rPr lang="fr-FR" sz="1600" dirty="0"/>
              <a:t>côte de Yalova) Le prix est de 320 </a:t>
            </a:r>
            <a:r>
              <a:rPr lang="fr-FR" sz="1600" dirty="0" smtClean="0"/>
              <a:t>lires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893576" y="433196"/>
            <a:ext cx="21546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Voyage aux îles des princesses </a:t>
            </a:r>
            <a:r>
              <a:rPr lang="fr-FR" sz="1600" dirty="0"/>
              <a:t>Ce voyage a lieu (trajet en ferry - déjeuner sur l'île - temps libre) Le prix est de 220 lires par personne, y compris le </a:t>
            </a:r>
            <a:r>
              <a:rPr lang="fr-FR" sz="1600" dirty="0" smtClean="0"/>
              <a:t>transport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5042655" y="3984102"/>
            <a:ext cx="23983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Notre nouveau voyage est </a:t>
            </a:r>
            <a:r>
              <a:rPr lang="fr-FR" sz="1600" b="1" dirty="0"/>
              <a:t>Izmit</a:t>
            </a:r>
            <a:r>
              <a:rPr lang="fr-FR" sz="1600" dirty="0"/>
              <a:t>, la maison renversée, et Sapanca à seulement 200 lires, avec déjeuner disponible tous les jours Prix ​​spéciaux et services VIP.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7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53"/>
    </mc:Choice>
    <mc:Fallback xmlns="">
      <p:transition spd="slow" advTm="41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0.40671 L 0.03281 -0.7111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5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76119 0.00186 L 0.77682 -4.07407E-6 L 0.77682 -4.07407E-6 L 0.78919 0.00394 " pathEditMode="relative" ptsTypes="AAAAA">
                                      <p:cBhvr>
                                        <p:cTn id="11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74" grpId="0" animBg="1"/>
      <p:bldP spid="159" grpId="0" animBg="1"/>
      <p:bldP spid="176" grpId="0" animBg="1"/>
      <p:bldP spid="164" grpId="0"/>
      <p:bldP spid="165" grpId="0"/>
      <p:bldP spid="166" grpId="0"/>
      <p:bldP spid="167" grpId="0"/>
      <p:bldP spid="168" grpId="0"/>
      <p:bldP spid="3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: Shape 239">
            <a:extLst>
              <a:ext uri="{FF2B5EF4-FFF2-40B4-BE49-F238E27FC236}">
                <a16:creationId xmlns="" xmlns:a16="http://schemas.microsoft.com/office/drawing/2014/main" id="{3B6062D6-EC31-4637-B46D-62FAD350A601}"/>
              </a:ext>
            </a:extLst>
          </p:cNvPr>
          <p:cNvSpPr/>
          <p:nvPr/>
        </p:nvSpPr>
        <p:spPr>
          <a:xfrm>
            <a:off x="-17802" y="-9862"/>
            <a:ext cx="12209802" cy="453653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239" name="Freeform: Shape 238">
            <a:extLst>
              <a:ext uri="{FF2B5EF4-FFF2-40B4-BE49-F238E27FC236}">
                <a16:creationId xmlns="" xmlns:a16="http://schemas.microsoft.com/office/drawing/2014/main" id="{B80BCF11-7C99-458D-B9B3-2D130930A5CD}"/>
              </a:ext>
            </a:extLst>
          </p:cNvPr>
          <p:cNvSpPr/>
          <p:nvPr/>
        </p:nvSpPr>
        <p:spPr>
          <a:xfrm>
            <a:off x="-8901" y="4533315"/>
            <a:ext cx="12192000" cy="2349043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8" name="Graphic 2">
            <a:extLst>
              <a:ext uri="{FF2B5EF4-FFF2-40B4-BE49-F238E27FC236}">
                <a16:creationId xmlns="" xmlns:a16="http://schemas.microsoft.com/office/drawing/2014/main" id="{2A62AD8E-53D0-41A7-B51B-104A5468D948}"/>
              </a:ext>
            </a:extLst>
          </p:cNvPr>
          <p:cNvGrpSpPr/>
          <p:nvPr/>
        </p:nvGrpSpPr>
        <p:grpSpPr>
          <a:xfrm>
            <a:off x="363156" y="365125"/>
            <a:ext cx="760793" cy="255333"/>
            <a:chOff x="363156" y="365125"/>
            <a:chExt cx="760793" cy="255333"/>
          </a:xfrm>
          <a:solidFill>
            <a:schemeClr val="accent4"/>
          </a:solidFill>
        </p:grpSpPr>
        <p:grpSp>
          <p:nvGrpSpPr>
            <p:cNvPr id="189" name="Graphic 2">
              <a:extLst>
                <a:ext uri="{FF2B5EF4-FFF2-40B4-BE49-F238E27FC236}">
                  <a16:creationId xmlns="" xmlns:a16="http://schemas.microsoft.com/office/drawing/2014/main" id="{AE1AE647-7D39-4F63-9846-A679486880DF}"/>
                </a:ext>
              </a:extLst>
            </p:cNvPr>
            <p:cNvGrpSpPr/>
            <p:nvPr/>
          </p:nvGrpSpPr>
          <p:grpSpPr>
            <a:xfrm>
              <a:off x="363283" y="552386"/>
              <a:ext cx="760666" cy="68072"/>
              <a:chOff x="363283" y="552386"/>
              <a:chExt cx="760666" cy="68072"/>
            </a:xfrm>
            <a:grpFill/>
          </p:grpSpPr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B7C5BB29-785E-483B-8B7A-457CE0B0BF01}"/>
                  </a:ext>
                </a:extLst>
              </p:cNvPr>
              <p:cNvSpPr/>
              <p:nvPr/>
            </p:nvSpPr>
            <p:spPr>
              <a:xfrm>
                <a:off x="536448" y="552386"/>
                <a:ext cx="587501" cy="68072"/>
              </a:xfrm>
              <a:custGeom>
                <a:avLst/>
                <a:gdLst>
                  <a:gd name="connsiteX0" fmla="*/ 68072 w 587501"/>
                  <a:gd name="connsiteY0" fmla="*/ 34036 h 68072"/>
                  <a:gd name="connsiteX1" fmla="*/ 34036 w 587501"/>
                  <a:gd name="connsiteY1" fmla="*/ 68072 h 68072"/>
                  <a:gd name="connsiteX2" fmla="*/ 34036 w 587501"/>
                  <a:gd name="connsiteY2" fmla="*/ 68072 h 68072"/>
                  <a:gd name="connsiteX3" fmla="*/ 0 w 587501"/>
                  <a:gd name="connsiteY3" fmla="*/ 34036 h 68072"/>
                  <a:gd name="connsiteX4" fmla="*/ 0 w 587501"/>
                  <a:gd name="connsiteY4" fmla="*/ 34036 h 68072"/>
                  <a:gd name="connsiteX5" fmla="*/ 34036 w 587501"/>
                  <a:gd name="connsiteY5" fmla="*/ 0 h 68072"/>
                  <a:gd name="connsiteX6" fmla="*/ 34036 w 587501"/>
                  <a:gd name="connsiteY6" fmla="*/ 0 h 68072"/>
                  <a:gd name="connsiteX7" fmla="*/ 68072 w 587501"/>
                  <a:gd name="connsiteY7" fmla="*/ 34036 h 68072"/>
                  <a:gd name="connsiteX8" fmla="*/ 241173 w 587501"/>
                  <a:gd name="connsiteY8" fmla="*/ 34036 h 68072"/>
                  <a:gd name="connsiteX9" fmla="*/ 207200 w 587501"/>
                  <a:gd name="connsiteY9" fmla="*/ 68072 h 68072"/>
                  <a:gd name="connsiteX10" fmla="*/ 207200 w 587501"/>
                  <a:gd name="connsiteY10" fmla="*/ 68072 h 68072"/>
                  <a:gd name="connsiteX11" fmla="*/ 173101 w 587501"/>
                  <a:gd name="connsiteY11" fmla="*/ 34036 h 68072"/>
                  <a:gd name="connsiteX12" fmla="*/ 173101 w 587501"/>
                  <a:gd name="connsiteY12" fmla="*/ 34036 h 68072"/>
                  <a:gd name="connsiteX13" fmla="*/ 207200 w 587501"/>
                  <a:gd name="connsiteY13" fmla="*/ 0 h 68072"/>
                  <a:gd name="connsiteX14" fmla="*/ 207200 w 587501"/>
                  <a:gd name="connsiteY14" fmla="*/ 0 h 68072"/>
                  <a:gd name="connsiteX15" fmla="*/ 241173 w 587501"/>
                  <a:gd name="connsiteY15" fmla="*/ 34036 h 68072"/>
                  <a:gd name="connsiteX16" fmla="*/ 414337 w 587501"/>
                  <a:gd name="connsiteY16" fmla="*/ 34036 h 68072"/>
                  <a:gd name="connsiteX17" fmla="*/ 380365 w 587501"/>
                  <a:gd name="connsiteY17" fmla="*/ 68072 h 68072"/>
                  <a:gd name="connsiteX18" fmla="*/ 380365 w 587501"/>
                  <a:gd name="connsiteY18" fmla="*/ 68072 h 68072"/>
                  <a:gd name="connsiteX19" fmla="*/ 346392 w 587501"/>
                  <a:gd name="connsiteY19" fmla="*/ 34036 h 68072"/>
                  <a:gd name="connsiteX20" fmla="*/ 346392 w 587501"/>
                  <a:gd name="connsiteY20" fmla="*/ 34036 h 68072"/>
                  <a:gd name="connsiteX21" fmla="*/ 380365 w 587501"/>
                  <a:gd name="connsiteY21" fmla="*/ 0 h 68072"/>
                  <a:gd name="connsiteX22" fmla="*/ 380365 w 587501"/>
                  <a:gd name="connsiteY22" fmla="*/ 0 h 68072"/>
                  <a:gd name="connsiteX23" fmla="*/ 414337 w 587501"/>
                  <a:gd name="connsiteY23" fmla="*/ 34036 h 68072"/>
                  <a:gd name="connsiteX24" fmla="*/ 587502 w 587501"/>
                  <a:gd name="connsiteY24" fmla="*/ 34036 h 68072"/>
                  <a:gd name="connsiteX25" fmla="*/ 553466 w 587501"/>
                  <a:gd name="connsiteY25" fmla="*/ 68072 h 68072"/>
                  <a:gd name="connsiteX26" fmla="*/ 553466 w 587501"/>
                  <a:gd name="connsiteY26" fmla="*/ 68072 h 68072"/>
                  <a:gd name="connsiteX27" fmla="*/ 519430 w 587501"/>
                  <a:gd name="connsiteY27" fmla="*/ 34036 h 68072"/>
                  <a:gd name="connsiteX28" fmla="*/ 519430 w 587501"/>
                  <a:gd name="connsiteY28" fmla="*/ 34036 h 68072"/>
                  <a:gd name="connsiteX29" fmla="*/ 553466 w 587501"/>
                  <a:gd name="connsiteY29" fmla="*/ 0 h 68072"/>
                  <a:gd name="connsiteX30" fmla="*/ 553466 w 587501"/>
                  <a:gd name="connsiteY30" fmla="*/ 0 h 68072"/>
                  <a:gd name="connsiteX31" fmla="*/ 587502 w 587501"/>
                  <a:gd name="connsiteY31" fmla="*/ 34036 h 6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72">
                    <a:moveTo>
                      <a:pt x="68072" y="34036"/>
                    </a:moveTo>
                    <a:cubicBezTo>
                      <a:pt x="68072" y="52705"/>
                      <a:pt x="52705" y="68072"/>
                      <a:pt x="34036" y="68072"/>
                    </a:cubicBezTo>
                    <a:lnTo>
                      <a:pt x="34036" y="68072"/>
                    </a:lnTo>
                    <a:cubicBezTo>
                      <a:pt x="15176" y="68072"/>
                      <a:pt x="0" y="52705"/>
                      <a:pt x="0" y="34036"/>
                    </a:cubicBezTo>
                    <a:lnTo>
                      <a:pt x="0" y="34036"/>
                    </a:lnTo>
                    <a:cubicBezTo>
                      <a:pt x="0" y="15176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64"/>
                      <a:pt x="68072" y="15176"/>
                      <a:pt x="68072" y="34036"/>
                    </a:cubicBezTo>
                    <a:close/>
                    <a:moveTo>
                      <a:pt x="241173" y="34036"/>
                    </a:moveTo>
                    <a:cubicBezTo>
                      <a:pt x="241173" y="52705"/>
                      <a:pt x="225870" y="68072"/>
                      <a:pt x="207200" y="68072"/>
                    </a:cubicBezTo>
                    <a:lnTo>
                      <a:pt x="207200" y="68072"/>
                    </a:lnTo>
                    <a:cubicBezTo>
                      <a:pt x="188468" y="68072"/>
                      <a:pt x="173101" y="52705"/>
                      <a:pt x="173101" y="34036"/>
                    </a:cubicBezTo>
                    <a:lnTo>
                      <a:pt x="173101" y="34036"/>
                    </a:lnTo>
                    <a:cubicBezTo>
                      <a:pt x="173101" y="15176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5870" y="64"/>
                      <a:pt x="241173" y="15176"/>
                      <a:pt x="241173" y="34036"/>
                    </a:cubicBezTo>
                    <a:close/>
                    <a:moveTo>
                      <a:pt x="414337" y="34036"/>
                    </a:moveTo>
                    <a:cubicBezTo>
                      <a:pt x="414337" y="52705"/>
                      <a:pt x="399225" y="68072"/>
                      <a:pt x="380365" y="68072"/>
                    </a:cubicBezTo>
                    <a:lnTo>
                      <a:pt x="380365" y="68072"/>
                    </a:lnTo>
                    <a:cubicBezTo>
                      <a:pt x="361632" y="68072"/>
                      <a:pt x="346392" y="52705"/>
                      <a:pt x="346392" y="34036"/>
                    </a:cubicBezTo>
                    <a:lnTo>
                      <a:pt x="346392" y="34036"/>
                    </a:lnTo>
                    <a:cubicBezTo>
                      <a:pt x="346392" y="15176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64"/>
                      <a:pt x="414337" y="15176"/>
                      <a:pt x="414337" y="34036"/>
                    </a:cubicBezTo>
                    <a:close/>
                    <a:moveTo>
                      <a:pt x="587502" y="34036"/>
                    </a:moveTo>
                    <a:cubicBezTo>
                      <a:pt x="587502" y="52705"/>
                      <a:pt x="572326" y="68072"/>
                      <a:pt x="553466" y="68072"/>
                    </a:cubicBezTo>
                    <a:lnTo>
                      <a:pt x="553466" y="68072"/>
                    </a:lnTo>
                    <a:cubicBezTo>
                      <a:pt x="534734" y="68072"/>
                      <a:pt x="519430" y="52705"/>
                      <a:pt x="519430" y="34036"/>
                    </a:cubicBezTo>
                    <a:lnTo>
                      <a:pt x="519430" y="34036"/>
                    </a:lnTo>
                    <a:cubicBezTo>
                      <a:pt x="519430" y="15176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64"/>
                      <a:pt x="587502" y="15176"/>
                      <a:pt x="587502" y="3403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81C8B03D-D205-4244-A4F6-25DA9AB28525}"/>
                  </a:ext>
                </a:extLst>
              </p:cNvPr>
              <p:cNvSpPr/>
              <p:nvPr/>
            </p:nvSpPr>
            <p:spPr>
              <a:xfrm>
                <a:off x="363283" y="552450"/>
                <a:ext cx="68135" cy="67468"/>
              </a:xfrm>
              <a:custGeom>
                <a:avLst/>
                <a:gdLst>
                  <a:gd name="connsiteX0" fmla="*/ 34036 w 68135"/>
                  <a:gd name="connsiteY0" fmla="*/ 0 h 67468"/>
                  <a:gd name="connsiteX1" fmla="*/ 58039 w 68135"/>
                  <a:gd name="connsiteY1" fmla="*/ 9906 h 67468"/>
                  <a:gd name="connsiteX2" fmla="*/ 68136 w 68135"/>
                  <a:gd name="connsiteY2" fmla="*/ 34036 h 67468"/>
                  <a:gd name="connsiteX3" fmla="*/ 58039 w 68135"/>
                  <a:gd name="connsiteY3" fmla="*/ 58039 h 67468"/>
                  <a:gd name="connsiteX4" fmla="*/ 9842 w 68135"/>
                  <a:gd name="connsiteY4" fmla="*/ 58039 h 67468"/>
                  <a:gd name="connsiteX5" fmla="*/ 0 w 68135"/>
                  <a:gd name="connsiteY5" fmla="*/ 34036 h 67468"/>
                  <a:gd name="connsiteX6" fmla="*/ 9842 w 68135"/>
                  <a:gd name="connsiteY6" fmla="*/ 9906 h 67468"/>
                  <a:gd name="connsiteX7" fmla="*/ 34036 w 68135"/>
                  <a:gd name="connsiteY7" fmla="*/ 0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35" h="67468">
                    <a:moveTo>
                      <a:pt x="34036" y="0"/>
                    </a:moveTo>
                    <a:cubicBezTo>
                      <a:pt x="42926" y="0"/>
                      <a:pt x="51689" y="3556"/>
                      <a:pt x="58039" y="9906"/>
                    </a:cubicBezTo>
                    <a:cubicBezTo>
                      <a:pt x="64325" y="16383"/>
                      <a:pt x="68136" y="25019"/>
                      <a:pt x="68136" y="34036"/>
                    </a:cubicBezTo>
                    <a:cubicBezTo>
                      <a:pt x="68136" y="42863"/>
                      <a:pt x="64325" y="51689"/>
                      <a:pt x="58039" y="58039"/>
                    </a:cubicBezTo>
                    <a:cubicBezTo>
                      <a:pt x="45275" y="70612"/>
                      <a:pt x="22669" y="70612"/>
                      <a:pt x="9842" y="58039"/>
                    </a:cubicBezTo>
                    <a:cubicBezTo>
                      <a:pt x="3619" y="51753"/>
                      <a:pt x="0" y="42926"/>
                      <a:pt x="0" y="34036"/>
                    </a:cubicBezTo>
                    <a:cubicBezTo>
                      <a:pt x="0" y="25019"/>
                      <a:pt x="3619" y="16193"/>
                      <a:pt x="9842" y="9906"/>
                    </a:cubicBezTo>
                    <a:cubicBezTo>
                      <a:pt x="16319" y="3556"/>
                      <a:pt x="25019" y="0"/>
                      <a:pt x="34036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Graphic 2">
              <a:extLst>
                <a:ext uri="{FF2B5EF4-FFF2-40B4-BE49-F238E27FC236}">
                  <a16:creationId xmlns="" xmlns:a16="http://schemas.microsoft.com/office/drawing/2014/main" id="{C7679172-6D62-4635-BB9D-1F9CF7BC48FF}"/>
                </a:ext>
              </a:extLst>
            </p:cNvPr>
            <p:cNvGrpSpPr/>
            <p:nvPr/>
          </p:nvGrpSpPr>
          <p:grpSpPr>
            <a:xfrm>
              <a:off x="363156" y="365125"/>
              <a:ext cx="760793" cy="68072"/>
              <a:chOff x="363156" y="365125"/>
              <a:chExt cx="760793" cy="68072"/>
            </a:xfrm>
            <a:grpFill/>
          </p:grpSpPr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23F75626-22C0-4CA6-B590-C63EDD663759}"/>
                  </a:ext>
                </a:extLst>
              </p:cNvPr>
              <p:cNvSpPr/>
              <p:nvPr/>
            </p:nvSpPr>
            <p:spPr>
              <a:xfrm>
                <a:off x="536448" y="365188"/>
                <a:ext cx="587501" cy="68008"/>
              </a:xfrm>
              <a:custGeom>
                <a:avLst/>
                <a:gdLst>
                  <a:gd name="connsiteX0" fmla="*/ 68072 w 587501"/>
                  <a:gd name="connsiteY0" fmla="*/ 33973 h 68008"/>
                  <a:gd name="connsiteX1" fmla="*/ 34036 w 587501"/>
                  <a:gd name="connsiteY1" fmla="*/ 68009 h 68008"/>
                  <a:gd name="connsiteX2" fmla="*/ 34036 w 587501"/>
                  <a:gd name="connsiteY2" fmla="*/ 68009 h 68008"/>
                  <a:gd name="connsiteX3" fmla="*/ 0 w 587501"/>
                  <a:gd name="connsiteY3" fmla="*/ 33973 h 68008"/>
                  <a:gd name="connsiteX4" fmla="*/ 0 w 587501"/>
                  <a:gd name="connsiteY4" fmla="*/ 33973 h 68008"/>
                  <a:gd name="connsiteX5" fmla="*/ 34036 w 587501"/>
                  <a:gd name="connsiteY5" fmla="*/ 0 h 68008"/>
                  <a:gd name="connsiteX6" fmla="*/ 34036 w 587501"/>
                  <a:gd name="connsiteY6" fmla="*/ 0 h 68008"/>
                  <a:gd name="connsiteX7" fmla="*/ 68072 w 587501"/>
                  <a:gd name="connsiteY7" fmla="*/ 33973 h 68008"/>
                  <a:gd name="connsiteX8" fmla="*/ 241173 w 587501"/>
                  <a:gd name="connsiteY8" fmla="*/ 33973 h 68008"/>
                  <a:gd name="connsiteX9" fmla="*/ 207200 w 587501"/>
                  <a:gd name="connsiteY9" fmla="*/ 68009 h 68008"/>
                  <a:gd name="connsiteX10" fmla="*/ 207200 w 587501"/>
                  <a:gd name="connsiteY10" fmla="*/ 68009 h 68008"/>
                  <a:gd name="connsiteX11" fmla="*/ 173101 w 587501"/>
                  <a:gd name="connsiteY11" fmla="*/ 33973 h 68008"/>
                  <a:gd name="connsiteX12" fmla="*/ 173101 w 587501"/>
                  <a:gd name="connsiteY12" fmla="*/ 33973 h 68008"/>
                  <a:gd name="connsiteX13" fmla="*/ 207200 w 587501"/>
                  <a:gd name="connsiteY13" fmla="*/ 0 h 68008"/>
                  <a:gd name="connsiteX14" fmla="*/ 207200 w 587501"/>
                  <a:gd name="connsiteY14" fmla="*/ 0 h 68008"/>
                  <a:gd name="connsiteX15" fmla="*/ 241173 w 587501"/>
                  <a:gd name="connsiteY15" fmla="*/ 33973 h 68008"/>
                  <a:gd name="connsiteX16" fmla="*/ 414337 w 587501"/>
                  <a:gd name="connsiteY16" fmla="*/ 33973 h 68008"/>
                  <a:gd name="connsiteX17" fmla="*/ 380365 w 587501"/>
                  <a:gd name="connsiteY17" fmla="*/ 68009 h 68008"/>
                  <a:gd name="connsiteX18" fmla="*/ 380365 w 587501"/>
                  <a:gd name="connsiteY18" fmla="*/ 68009 h 68008"/>
                  <a:gd name="connsiteX19" fmla="*/ 346392 w 587501"/>
                  <a:gd name="connsiteY19" fmla="*/ 33973 h 68008"/>
                  <a:gd name="connsiteX20" fmla="*/ 346392 w 587501"/>
                  <a:gd name="connsiteY20" fmla="*/ 33973 h 68008"/>
                  <a:gd name="connsiteX21" fmla="*/ 380365 w 587501"/>
                  <a:gd name="connsiteY21" fmla="*/ 0 h 68008"/>
                  <a:gd name="connsiteX22" fmla="*/ 380365 w 587501"/>
                  <a:gd name="connsiteY22" fmla="*/ 0 h 68008"/>
                  <a:gd name="connsiteX23" fmla="*/ 414337 w 587501"/>
                  <a:gd name="connsiteY23" fmla="*/ 33973 h 68008"/>
                  <a:gd name="connsiteX24" fmla="*/ 587502 w 587501"/>
                  <a:gd name="connsiteY24" fmla="*/ 33973 h 68008"/>
                  <a:gd name="connsiteX25" fmla="*/ 553466 w 587501"/>
                  <a:gd name="connsiteY25" fmla="*/ 68009 h 68008"/>
                  <a:gd name="connsiteX26" fmla="*/ 553466 w 587501"/>
                  <a:gd name="connsiteY26" fmla="*/ 68009 h 68008"/>
                  <a:gd name="connsiteX27" fmla="*/ 519430 w 587501"/>
                  <a:gd name="connsiteY27" fmla="*/ 33973 h 68008"/>
                  <a:gd name="connsiteX28" fmla="*/ 519430 w 587501"/>
                  <a:gd name="connsiteY28" fmla="*/ 33973 h 68008"/>
                  <a:gd name="connsiteX29" fmla="*/ 553466 w 587501"/>
                  <a:gd name="connsiteY29" fmla="*/ 0 h 68008"/>
                  <a:gd name="connsiteX30" fmla="*/ 553466 w 587501"/>
                  <a:gd name="connsiteY30" fmla="*/ 0 h 68008"/>
                  <a:gd name="connsiteX31" fmla="*/ 587502 w 587501"/>
                  <a:gd name="connsiteY31" fmla="*/ 33973 h 6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08">
                    <a:moveTo>
                      <a:pt x="68072" y="33973"/>
                    </a:moveTo>
                    <a:cubicBezTo>
                      <a:pt x="68072" y="52896"/>
                      <a:pt x="52705" y="68009"/>
                      <a:pt x="34036" y="68009"/>
                    </a:cubicBezTo>
                    <a:lnTo>
                      <a:pt x="34036" y="68009"/>
                    </a:lnTo>
                    <a:cubicBezTo>
                      <a:pt x="15176" y="68009"/>
                      <a:pt x="0" y="52959"/>
                      <a:pt x="0" y="33973"/>
                    </a:cubicBezTo>
                    <a:lnTo>
                      <a:pt x="0" y="33973"/>
                    </a:lnTo>
                    <a:cubicBezTo>
                      <a:pt x="0" y="15304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-63"/>
                      <a:pt x="68072" y="15304"/>
                      <a:pt x="68072" y="33973"/>
                    </a:cubicBezTo>
                    <a:close/>
                    <a:moveTo>
                      <a:pt x="241173" y="33973"/>
                    </a:moveTo>
                    <a:cubicBezTo>
                      <a:pt x="241173" y="52896"/>
                      <a:pt x="226060" y="68009"/>
                      <a:pt x="207200" y="68009"/>
                    </a:cubicBezTo>
                    <a:lnTo>
                      <a:pt x="207200" y="68009"/>
                    </a:lnTo>
                    <a:cubicBezTo>
                      <a:pt x="188468" y="68009"/>
                      <a:pt x="173101" y="52959"/>
                      <a:pt x="173101" y="33973"/>
                    </a:cubicBezTo>
                    <a:lnTo>
                      <a:pt x="173101" y="33973"/>
                    </a:lnTo>
                    <a:cubicBezTo>
                      <a:pt x="173101" y="15304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6060" y="-63"/>
                      <a:pt x="241173" y="15304"/>
                      <a:pt x="241173" y="33973"/>
                    </a:cubicBezTo>
                    <a:close/>
                    <a:moveTo>
                      <a:pt x="414337" y="33973"/>
                    </a:moveTo>
                    <a:cubicBezTo>
                      <a:pt x="414337" y="52896"/>
                      <a:pt x="399225" y="68009"/>
                      <a:pt x="380365" y="68009"/>
                    </a:cubicBezTo>
                    <a:lnTo>
                      <a:pt x="380365" y="68009"/>
                    </a:lnTo>
                    <a:cubicBezTo>
                      <a:pt x="361632" y="68009"/>
                      <a:pt x="346392" y="52959"/>
                      <a:pt x="346392" y="33973"/>
                    </a:cubicBezTo>
                    <a:lnTo>
                      <a:pt x="346392" y="33973"/>
                    </a:lnTo>
                    <a:cubicBezTo>
                      <a:pt x="346392" y="15304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-63"/>
                      <a:pt x="414337" y="15304"/>
                      <a:pt x="414337" y="33973"/>
                    </a:cubicBezTo>
                    <a:close/>
                    <a:moveTo>
                      <a:pt x="587502" y="33973"/>
                    </a:moveTo>
                    <a:cubicBezTo>
                      <a:pt x="587502" y="52896"/>
                      <a:pt x="572326" y="68009"/>
                      <a:pt x="553466" y="68009"/>
                    </a:cubicBezTo>
                    <a:lnTo>
                      <a:pt x="553466" y="68009"/>
                    </a:lnTo>
                    <a:cubicBezTo>
                      <a:pt x="534734" y="68009"/>
                      <a:pt x="519430" y="52959"/>
                      <a:pt x="519430" y="33973"/>
                    </a:cubicBezTo>
                    <a:lnTo>
                      <a:pt x="519430" y="33973"/>
                    </a:lnTo>
                    <a:cubicBezTo>
                      <a:pt x="519430" y="15304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-63"/>
                      <a:pt x="587502" y="15304"/>
                      <a:pt x="587502" y="3397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1C53C0CF-181A-422C-837C-29F477CFED20}"/>
                  </a:ext>
                </a:extLst>
              </p:cNvPr>
              <p:cNvSpPr/>
              <p:nvPr/>
            </p:nvSpPr>
            <p:spPr>
              <a:xfrm>
                <a:off x="363156" y="365125"/>
                <a:ext cx="68262" cy="67572"/>
              </a:xfrm>
              <a:custGeom>
                <a:avLst/>
                <a:gdLst>
                  <a:gd name="connsiteX0" fmla="*/ 34163 w 68262"/>
                  <a:gd name="connsiteY0" fmla="*/ 0 h 67572"/>
                  <a:gd name="connsiteX1" fmla="*/ 58166 w 68262"/>
                  <a:gd name="connsiteY1" fmla="*/ 9842 h 67572"/>
                  <a:gd name="connsiteX2" fmla="*/ 68263 w 68262"/>
                  <a:gd name="connsiteY2" fmla="*/ 33972 h 67572"/>
                  <a:gd name="connsiteX3" fmla="*/ 58166 w 68262"/>
                  <a:gd name="connsiteY3" fmla="*/ 57975 h 67572"/>
                  <a:gd name="connsiteX4" fmla="*/ 9969 w 68262"/>
                  <a:gd name="connsiteY4" fmla="*/ 58166 h 67572"/>
                  <a:gd name="connsiteX5" fmla="*/ 0 w 68262"/>
                  <a:gd name="connsiteY5" fmla="*/ 33972 h 67572"/>
                  <a:gd name="connsiteX6" fmla="*/ 9969 w 68262"/>
                  <a:gd name="connsiteY6" fmla="*/ 10033 h 67572"/>
                  <a:gd name="connsiteX7" fmla="*/ 34163 w 68262"/>
                  <a:gd name="connsiteY7" fmla="*/ 0 h 6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262" h="67572">
                    <a:moveTo>
                      <a:pt x="34163" y="0"/>
                    </a:moveTo>
                    <a:cubicBezTo>
                      <a:pt x="43053" y="0"/>
                      <a:pt x="51816" y="3556"/>
                      <a:pt x="58166" y="9842"/>
                    </a:cubicBezTo>
                    <a:cubicBezTo>
                      <a:pt x="64452" y="16319"/>
                      <a:pt x="68263" y="25210"/>
                      <a:pt x="68263" y="33972"/>
                    </a:cubicBezTo>
                    <a:cubicBezTo>
                      <a:pt x="68263" y="42989"/>
                      <a:pt x="64452" y="51689"/>
                      <a:pt x="58166" y="57975"/>
                    </a:cubicBezTo>
                    <a:cubicBezTo>
                      <a:pt x="45402" y="70739"/>
                      <a:pt x="22797" y="70739"/>
                      <a:pt x="9969" y="58166"/>
                    </a:cubicBezTo>
                    <a:cubicBezTo>
                      <a:pt x="3747" y="51689"/>
                      <a:pt x="0" y="42863"/>
                      <a:pt x="0" y="33972"/>
                    </a:cubicBezTo>
                    <a:cubicBezTo>
                      <a:pt x="0" y="25146"/>
                      <a:pt x="3747" y="16319"/>
                      <a:pt x="9969" y="10033"/>
                    </a:cubicBezTo>
                    <a:cubicBezTo>
                      <a:pt x="16447" y="3556"/>
                      <a:pt x="25146" y="0"/>
                      <a:pt x="34163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="" xmlns:a16="http://schemas.microsoft.com/office/drawing/2014/main" id="{4C20DC22-40DD-4E65-8C5E-00F628057096}"/>
              </a:ext>
            </a:extLst>
          </p:cNvPr>
          <p:cNvGrpSpPr/>
          <p:nvPr/>
        </p:nvGrpSpPr>
        <p:grpSpPr>
          <a:xfrm>
            <a:off x="10696700" y="-432588"/>
            <a:ext cx="1852548" cy="1906411"/>
            <a:chOff x="10948970" y="-1281132"/>
            <a:chExt cx="2489868" cy="2562261"/>
          </a:xfrm>
        </p:grpSpPr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5C1F6FF0-30AD-445A-A9D2-3A4EE3014CFE}"/>
                </a:ext>
              </a:extLst>
            </p:cNvPr>
            <p:cNvSpPr/>
            <p:nvPr/>
          </p:nvSpPr>
          <p:spPr>
            <a:xfrm>
              <a:off x="10948970" y="-1281132"/>
              <a:ext cx="2489868" cy="2562261"/>
            </a:xfrm>
            <a:custGeom>
              <a:avLst/>
              <a:gdLst>
                <a:gd name="connsiteX0" fmla="*/ 1115775 w 2489868"/>
                <a:gd name="connsiteY0" fmla="*/ 130226 h 2562261"/>
                <a:gd name="connsiteX1" fmla="*/ 1116156 w 2489868"/>
                <a:gd name="connsiteY1" fmla="*/ 514274 h 2562261"/>
                <a:gd name="connsiteX2" fmla="*/ 792306 w 2489868"/>
                <a:gd name="connsiteY2" fmla="*/ 648767 h 2562261"/>
                <a:gd name="connsiteX3" fmla="*/ 790782 w 2489868"/>
                <a:gd name="connsiteY3" fmla="*/ 647243 h 2562261"/>
                <a:gd name="connsiteX4" fmla="*/ 609807 w 2489868"/>
                <a:gd name="connsiteY4" fmla="*/ 647434 h 2562261"/>
                <a:gd name="connsiteX5" fmla="*/ 609998 w 2489868"/>
                <a:gd name="connsiteY5" fmla="*/ 828409 h 2562261"/>
                <a:gd name="connsiteX6" fmla="*/ 611522 w 2489868"/>
                <a:gd name="connsiteY6" fmla="*/ 829933 h 2562261"/>
                <a:gd name="connsiteX7" fmla="*/ 477695 w 2489868"/>
                <a:gd name="connsiteY7" fmla="*/ 1154069 h 2562261"/>
                <a:gd name="connsiteX8" fmla="*/ 129938 w 2489868"/>
                <a:gd name="connsiteY8" fmla="*/ 1154450 h 2562261"/>
                <a:gd name="connsiteX9" fmla="*/ 17 w 2489868"/>
                <a:gd name="connsiteY9" fmla="*/ 1280275 h 2562261"/>
                <a:gd name="connsiteX10" fmla="*/ 128128 w 2489868"/>
                <a:gd name="connsiteY10" fmla="*/ 1410291 h 2562261"/>
                <a:gd name="connsiteX11" fmla="*/ 477981 w 2489868"/>
                <a:gd name="connsiteY11" fmla="*/ 1409910 h 2562261"/>
                <a:gd name="connsiteX12" fmla="*/ 612474 w 2489868"/>
                <a:gd name="connsiteY12" fmla="*/ 1733760 h 2562261"/>
                <a:gd name="connsiteX13" fmla="*/ 609617 w 2489868"/>
                <a:gd name="connsiteY13" fmla="*/ 1914640 h 2562261"/>
                <a:gd name="connsiteX14" fmla="*/ 792116 w 2489868"/>
                <a:gd name="connsiteY14" fmla="*/ 1915973 h 2562261"/>
                <a:gd name="connsiteX15" fmla="*/ 793640 w 2489868"/>
                <a:gd name="connsiteY15" fmla="*/ 1914449 h 2562261"/>
                <a:gd name="connsiteX16" fmla="*/ 1117775 w 2489868"/>
                <a:gd name="connsiteY16" fmla="*/ 2048276 h 2562261"/>
                <a:gd name="connsiteX17" fmla="*/ 1118156 w 2489868"/>
                <a:gd name="connsiteY17" fmla="*/ 2432324 h 2562261"/>
                <a:gd name="connsiteX18" fmla="*/ 1244077 w 2489868"/>
                <a:gd name="connsiteY18" fmla="*/ 2562245 h 2562261"/>
                <a:gd name="connsiteX19" fmla="*/ 1374093 w 2489868"/>
                <a:gd name="connsiteY19" fmla="*/ 2434133 h 2562261"/>
                <a:gd name="connsiteX20" fmla="*/ 1373712 w 2489868"/>
                <a:gd name="connsiteY20" fmla="*/ 2047990 h 2562261"/>
                <a:gd name="connsiteX21" fmla="*/ 1697562 w 2489868"/>
                <a:gd name="connsiteY21" fmla="*/ 1913497 h 2562261"/>
                <a:gd name="connsiteX22" fmla="*/ 1699086 w 2489868"/>
                <a:gd name="connsiteY22" fmla="*/ 1915021 h 2562261"/>
                <a:gd name="connsiteX23" fmla="*/ 1880061 w 2489868"/>
                <a:gd name="connsiteY23" fmla="*/ 1914830 h 2562261"/>
                <a:gd name="connsiteX24" fmla="*/ 1917399 w 2489868"/>
                <a:gd name="connsiteY24" fmla="*/ 1824343 h 2562261"/>
                <a:gd name="connsiteX25" fmla="*/ 1879871 w 2489868"/>
                <a:gd name="connsiteY25" fmla="*/ 1733855 h 2562261"/>
                <a:gd name="connsiteX26" fmla="*/ 1878347 w 2489868"/>
                <a:gd name="connsiteY26" fmla="*/ 1732331 h 2562261"/>
                <a:gd name="connsiteX27" fmla="*/ 2012173 w 2489868"/>
                <a:gd name="connsiteY27" fmla="*/ 1408196 h 2562261"/>
                <a:gd name="connsiteX28" fmla="*/ 2359931 w 2489868"/>
                <a:gd name="connsiteY28" fmla="*/ 1407815 h 2562261"/>
                <a:gd name="connsiteX29" fmla="*/ 2489852 w 2489868"/>
                <a:gd name="connsiteY29" fmla="*/ 1281894 h 2562261"/>
                <a:gd name="connsiteX30" fmla="*/ 2361741 w 2489868"/>
                <a:gd name="connsiteY30" fmla="*/ 1151878 h 2562261"/>
                <a:gd name="connsiteX31" fmla="*/ 2011887 w 2489868"/>
                <a:gd name="connsiteY31" fmla="*/ 1152259 h 2562261"/>
                <a:gd name="connsiteX32" fmla="*/ 1877394 w 2489868"/>
                <a:gd name="connsiteY32" fmla="*/ 828409 h 2562261"/>
                <a:gd name="connsiteX33" fmla="*/ 1878918 w 2489868"/>
                <a:gd name="connsiteY33" fmla="*/ 826885 h 2562261"/>
                <a:gd name="connsiteX34" fmla="*/ 1916256 w 2489868"/>
                <a:gd name="connsiteY34" fmla="*/ 736397 h 2562261"/>
                <a:gd name="connsiteX35" fmla="*/ 1878728 w 2489868"/>
                <a:gd name="connsiteY35" fmla="*/ 645910 h 2562261"/>
                <a:gd name="connsiteX36" fmla="*/ 1697753 w 2489868"/>
                <a:gd name="connsiteY36" fmla="*/ 646100 h 2562261"/>
                <a:gd name="connsiteX37" fmla="*/ 1696229 w 2489868"/>
                <a:gd name="connsiteY37" fmla="*/ 647624 h 2562261"/>
                <a:gd name="connsiteX38" fmla="*/ 1372093 w 2489868"/>
                <a:gd name="connsiteY38" fmla="*/ 513798 h 2562261"/>
                <a:gd name="connsiteX39" fmla="*/ 1371712 w 2489868"/>
                <a:gd name="connsiteY39" fmla="*/ 127655 h 2562261"/>
                <a:gd name="connsiteX40" fmla="*/ 1241410 w 2489868"/>
                <a:gd name="connsiteY40" fmla="*/ 20 h 2562261"/>
                <a:gd name="connsiteX41" fmla="*/ 1115775 w 2489868"/>
                <a:gd name="connsiteY41" fmla="*/ 130226 h 256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89868" h="2562261">
                  <a:moveTo>
                    <a:pt x="1115775" y="130226"/>
                  </a:moveTo>
                  <a:lnTo>
                    <a:pt x="1116156" y="514274"/>
                  </a:lnTo>
                  <a:cubicBezTo>
                    <a:pt x="1116347" y="683343"/>
                    <a:pt x="912035" y="768211"/>
                    <a:pt x="792306" y="648767"/>
                  </a:cubicBezTo>
                  <a:lnTo>
                    <a:pt x="790782" y="647243"/>
                  </a:lnTo>
                  <a:cubicBezTo>
                    <a:pt x="740776" y="597332"/>
                    <a:pt x="659718" y="597428"/>
                    <a:pt x="609807" y="647434"/>
                  </a:cubicBezTo>
                  <a:cubicBezTo>
                    <a:pt x="559896" y="697440"/>
                    <a:pt x="559991" y="778498"/>
                    <a:pt x="609998" y="828409"/>
                  </a:cubicBezTo>
                  <a:lnTo>
                    <a:pt x="611522" y="829933"/>
                  </a:lnTo>
                  <a:cubicBezTo>
                    <a:pt x="731156" y="949376"/>
                    <a:pt x="646764" y="1153878"/>
                    <a:pt x="477695" y="1154069"/>
                  </a:cubicBezTo>
                  <a:lnTo>
                    <a:pt x="129938" y="1154450"/>
                  </a:lnTo>
                  <a:cubicBezTo>
                    <a:pt x="59738" y="1154450"/>
                    <a:pt x="1160" y="1210171"/>
                    <a:pt x="17" y="1280275"/>
                  </a:cubicBezTo>
                  <a:cubicBezTo>
                    <a:pt x="-1126" y="1351903"/>
                    <a:pt x="56690" y="1410386"/>
                    <a:pt x="128128" y="1410291"/>
                  </a:cubicBezTo>
                  <a:lnTo>
                    <a:pt x="477981" y="1409910"/>
                  </a:lnTo>
                  <a:cubicBezTo>
                    <a:pt x="647050" y="1409720"/>
                    <a:pt x="731918" y="1614031"/>
                    <a:pt x="612474" y="1733760"/>
                  </a:cubicBezTo>
                  <a:cubicBezTo>
                    <a:pt x="562944" y="1783385"/>
                    <a:pt x="560849" y="1864253"/>
                    <a:pt x="609617" y="1914640"/>
                  </a:cubicBezTo>
                  <a:cubicBezTo>
                    <a:pt x="659528" y="1966075"/>
                    <a:pt x="741728" y="1966551"/>
                    <a:pt x="792116" y="1915973"/>
                  </a:cubicBezTo>
                  <a:lnTo>
                    <a:pt x="793640" y="1914449"/>
                  </a:lnTo>
                  <a:cubicBezTo>
                    <a:pt x="913083" y="1794815"/>
                    <a:pt x="1117585" y="1879207"/>
                    <a:pt x="1117775" y="2048276"/>
                  </a:cubicBezTo>
                  <a:lnTo>
                    <a:pt x="1118156" y="2432324"/>
                  </a:lnTo>
                  <a:cubicBezTo>
                    <a:pt x="1118252" y="2502523"/>
                    <a:pt x="1173878" y="2561102"/>
                    <a:pt x="1244077" y="2562245"/>
                  </a:cubicBezTo>
                  <a:cubicBezTo>
                    <a:pt x="1315705" y="2563388"/>
                    <a:pt x="1374189" y="2505571"/>
                    <a:pt x="1374093" y="2434133"/>
                  </a:cubicBezTo>
                  <a:lnTo>
                    <a:pt x="1373712" y="2047990"/>
                  </a:lnTo>
                  <a:cubicBezTo>
                    <a:pt x="1373522" y="1878921"/>
                    <a:pt x="1577833" y="1794053"/>
                    <a:pt x="1697562" y="1913497"/>
                  </a:cubicBezTo>
                  <a:lnTo>
                    <a:pt x="1699086" y="1915021"/>
                  </a:lnTo>
                  <a:cubicBezTo>
                    <a:pt x="1749093" y="1964932"/>
                    <a:pt x="1830150" y="1964837"/>
                    <a:pt x="1880061" y="1914830"/>
                  </a:cubicBezTo>
                  <a:cubicBezTo>
                    <a:pt x="1905017" y="1889780"/>
                    <a:pt x="1917494" y="1857014"/>
                    <a:pt x="1917399" y="1824343"/>
                  </a:cubicBezTo>
                  <a:cubicBezTo>
                    <a:pt x="1917399" y="1791577"/>
                    <a:pt x="1904826" y="1758811"/>
                    <a:pt x="1879871" y="1733855"/>
                  </a:cubicBezTo>
                  <a:lnTo>
                    <a:pt x="1878347" y="1732331"/>
                  </a:lnTo>
                  <a:cubicBezTo>
                    <a:pt x="1758713" y="1612888"/>
                    <a:pt x="1843104" y="1408386"/>
                    <a:pt x="2012173" y="1408196"/>
                  </a:cubicBezTo>
                  <a:lnTo>
                    <a:pt x="2359931" y="1407815"/>
                  </a:lnTo>
                  <a:cubicBezTo>
                    <a:pt x="2430130" y="1407719"/>
                    <a:pt x="2488709" y="1352093"/>
                    <a:pt x="2489852" y="1281894"/>
                  </a:cubicBezTo>
                  <a:cubicBezTo>
                    <a:pt x="2490995" y="1210266"/>
                    <a:pt x="2433178" y="1151783"/>
                    <a:pt x="2361741" y="1151878"/>
                  </a:cubicBezTo>
                  <a:lnTo>
                    <a:pt x="2011887" y="1152259"/>
                  </a:lnTo>
                  <a:cubicBezTo>
                    <a:pt x="1842818" y="1152449"/>
                    <a:pt x="1757951" y="948138"/>
                    <a:pt x="1877394" y="828409"/>
                  </a:cubicBezTo>
                  <a:lnTo>
                    <a:pt x="1878918" y="826885"/>
                  </a:lnTo>
                  <a:cubicBezTo>
                    <a:pt x="1903874" y="801834"/>
                    <a:pt x="1916351" y="769068"/>
                    <a:pt x="1916256" y="736397"/>
                  </a:cubicBezTo>
                  <a:cubicBezTo>
                    <a:pt x="1916256" y="703631"/>
                    <a:pt x="1903683" y="670961"/>
                    <a:pt x="1878728" y="645910"/>
                  </a:cubicBezTo>
                  <a:cubicBezTo>
                    <a:pt x="1828722" y="595999"/>
                    <a:pt x="1747664" y="596094"/>
                    <a:pt x="1697753" y="646100"/>
                  </a:cubicBezTo>
                  <a:lnTo>
                    <a:pt x="1696229" y="647624"/>
                  </a:lnTo>
                  <a:cubicBezTo>
                    <a:pt x="1576785" y="767258"/>
                    <a:pt x="1372284" y="682867"/>
                    <a:pt x="1372093" y="513798"/>
                  </a:cubicBezTo>
                  <a:lnTo>
                    <a:pt x="1371712" y="127655"/>
                  </a:lnTo>
                  <a:cubicBezTo>
                    <a:pt x="1371617" y="56408"/>
                    <a:pt x="1313038" y="-1219"/>
                    <a:pt x="1241410" y="20"/>
                  </a:cubicBezTo>
                  <a:cubicBezTo>
                    <a:pt x="1171211" y="1258"/>
                    <a:pt x="1115680" y="60027"/>
                    <a:pt x="1115775" y="1302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6D1536E7-56CC-4FB6-8532-8BF7A9FAABF4}"/>
                </a:ext>
              </a:extLst>
            </p:cNvPr>
            <p:cNvSpPr/>
            <p:nvPr/>
          </p:nvSpPr>
          <p:spPr>
            <a:xfrm>
              <a:off x="11675363" y="-518446"/>
              <a:ext cx="1037082" cy="1037082"/>
            </a:xfrm>
            <a:custGeom>
              <a:avLst/>
              <a:gdLst>
                <a:gd name="connsiteX0" fmla="*/ 1037082 w 1037082"/>
                <a:gd name="connsiteY0" fmla="*/ 518541 h 1037082"/>
                <a:gd name="connsiteX1" fmla="*/ 518541 w 1037082"/>
                <a:gd name="connsiteY1" fmla="*/ 1037082 h 1037082"/>
                <a:gd name="connsiteX2" fmla="*/ 0 w 1037082"/>
                <a:gd name="connsiteY2" fmla="*/ 518541 h 1037082"/>
                <a:gd name="connsiteX3" fmla="*/ 518541 w 1037082"/>
                <a:gd name="connsiteY3" fmla="*/ 0 h 1037082"/>
                <a:gd name="connsiteX4" fmla="*/ 1037082 w 1037082"/>
                <a:gd name="connsiteY4" fmla="*/ 518541 h 103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82" h="1037082">
                  <a:moveTo>
                    <a:pt x="1037082" y="518541"/>
                  </a:moveTo>
                  <a:cubicBezTo>
                    <a:pt x="1037082" y="804923"/>
                    <a:pt x="804923" y="1037082"/>
                    <a:pt x="518541" y="1037082"/>
                  </a:cubicBezTo>
                  <a:cubicBezTo>
                    <a:pt x="232159" y="1037082"/>
                    <a:pt x="0" y="804923"/>
                    <a:pt x="0" y="518541"/>
                  </a:cubicBezTo>
                  <a:cubicBezTo>
                    <a:pt x="0" y="232159"/>
                    <a:pt x="232159" y="0"/>
                    <a:pt x="518541" y="0"/>
                  </a:cubicBezTo>
                  <a:cubicBezTo>
                    <a:pt x="804923" y="0"/>
                    <a:pt x="1037082" y="232159"/>
                    <a:pt x="1037082" y="518541"/>
                  </a:cubicBez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aphic 2">
            <a:extLst>
              <a:ext uri="{FF2B5EF4-FFF2-40B4-BE49-F238E27FC236}">
                <a16:creationId xmlns="" xmlns:a16="http://schemas.microsoft.com/office/drawing/2014/main" id="{39416252-002D-45DD-8191-73DF4DD99B1D}"/>
              </a:ext>
            </a:extLst>
          </p:cNvPr>
          <p:cNvGrpSpPr/>
          <p:nvPr/>
        </p:nvGrpSpPr>
        <p:grpSpPr>
          <a:xfrm>
            <a:off x="9037002" y="5056922"/>
            <a:ext cx="2499495" cy="1801078"/>
            <a:chOff x="0" y="6119304"/>
            <a:chExt cx="1025144" cy="738695"/>
          </a:xfrm>
        </p:grpSpPr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84228B4B-3B89-4C00-98DE-B217B0E0E46F}"/>
                </a:ext>
              </a:extLst>
            </p:cNvPr>
            <p:cNvSpPr/>
            <p:nvPr/>
          </p:nvSpPr>
          <p:spPr>
            <a:xfrm>
              <a:off x="0" y="6119304"/>
              <a:ext cx="703643" cy="738695"/>
            </a:xfrm>
            <a:custGeom>
              <a:avLst/>
              <a:gdLst>
                <a:gd name="connsiteX0" fmla="*/ 661988 w 703643"/>
                <a:gd name="connsiteY0" fmla="*/ 316738 h 738695"/>
                <a:gd name="connsiteX1" fmla="*/ 182499 w 703643"/>
                <a:gd name="connsiteY1" fmla="*/ 0 h 738695"/>
                <a:gd name="connsiteX2" fmla="*/ 0 w 703643"/>
                <a:gd name="connsiteY2" fmla="*/ 32893 h 738695"/>
                <a:gd name="connsiteX3" fmla="*/ 0 w 703643"/>
                <a:gd name="connsiteY3" fmla="*/ 240284 h 738695"/>
                <a:gd name="connsiteX4" fmla="*/ 182499 w 703643"/>
                <a:gd name="connsiteY4" fmla="*/ 186246 h 738695"/>
                <a:gd name="connsiteX5" fmla="*/ 447866 w 703643"/>
                <a:gd name="connsiteY5" fmla="*/ 316802 h 738695"/>
                <a:gd name="connsiteX6" fmla="*/ 517462 w 703643"/>
                <a:gd name="connsiteY6" fmla="*/ 521145 h 738695"/>
                <a:gd name="connsiteX7" fmla="*/ 516001 w 703643"/>
                <a:gd name="connsiteY7" fmla="*/ 552450 h 738695"/>
                <a:gd name="connsiteX8" fmla="*/ 454279 w 703643"/>
                <a:gd name="connsiteY8" fmla="*/ 716978 h 738695"/>
                <a:gd name="connsiteX9" fmla="*/ 437198 w 703643"/>
                <a:gd name="connsiteY9" fmla="*/ 738696 h 738695"/>
                <a:gd name="connsiteX10" fmla="*/ 656146 w 703643"/>
                <a:gd name="connsiteY10" fmla="*/ 738696 h 738695"/>
                <a:gd name="connsiteX11" fmla="*/ 702691 w 703643"/>
                <a:gd name="connsiteY11" fmla="*/ 552450 h 738695"/>
                <a:gd name="connsiteX12" fmla="*/ 703644 w 703643"/>
                <a:gd name="connsiteY12" fmla="*/ 521145 h 738695"/>
                <a:gd name="connsiteX13" fmla="*/ 661988 w 703643"/>
                <a:gd name="connsiteY13" fmla="*/ 316738 h 73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3643" h="738695">
                  <a:moveTo>
                    <a:pt x="661988" y="316738"/>
                  </a:moveTo>
                  <a:cubicBezTo>
                    <a:pt x="582549" y="130556"/>
                    <a:pt x="397764" y="0"/>
                    <a:pt x="182499" y="0"/>
                  </a:cubicBezTo>
                  <a:cubicBezTo>
                    <a:pt x="118300" y="0"/>
                    <a:pt x="56769" y="11621"/>
                    <a:pt x="0" y="32893"/>
                  </a:cubicBezTo>
                  <a:lnTo>
                    <a:pt x="0" y="240284"/>
                  </a:lnTo>
                  <a:cubicBezTo>
                    <a:pt x="52515" y="206121"/>
                    <a:pt x="115189" y="186246"/>
                    <a:pt x="182499" y="186246"/>
                  </a:cubicBezTo>
                  <a:cubicBezTo>
                    <a:pt x="290513" y="186246"/>
                    <a:pt x="386588" y="237363"/>
                    <a:pt x="447866" y="316802"/>
                  </a:cubicBezTo>
                  <a:cubicBezTo>
                    <a:pt x="491490" y="373317"/>
                    <a:pt x="517462" y="444246"/>
                    <a:pt x="517462" y="521145"/>
                  </a:cubicBezTo>
                  <a:cubicBezTo>
                    <a:pt x="517462" y="531686"/>
                    <a:pt x="516954" y="542163"/>
                    <a:pt x="516001" y="552450"/>
                  </a:cubicBezTo>
                  <a:cubicBezTo>
                    <a:pt x="510350" y="613537"/>
                    <a:pt x="488252" y="669862"/>
                    <a:pt x="454279" y="716978"/>
                  </a:cubicBezTo>
                  <a:cubicBezTo>
                    <a:pt x="448882" y="724472"/>
                    <a:pt x="443167" y="731711"/>
                    <a:pt x="437198" y="738696"/>
                  </a:cubicBezTo>
                  <a:lnTo>
                    <a:pt x="656146" y="738696"/>
                  </a:lnTo>
                  <a:cubicBezTo>
                    <a:pt x="682498" y="681482"/>
                    <a:pt x="698818" y="618617"/>
                    <a:pt x="702691" y="552450"/>
                  </a:cubicBezTo>
                  <a:cubicBezTo>
                    <a:pt x="703326" y="542100"/>
                    <a:pt x="703644" y="531686"/>
                    <a:pt x="703644" y="521145"/>
                  </a:cubicBezTo>
                  <a:cubicBezTo>
                    <a:pt x="703644" y="448627"/>
                    <a:pt x="688785" y="379476"/>
                    <a:pt x="661988" y="316738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D087D065-783C-417F-B562-D1469E08F50D}"/>
                </a:ext>
              </a:extLst>
            </p:cNvPr>
            <p:cNvSpPr/>
            <p:nvPr/>
          </p:nvSpPr>
          <p:spPr>
            <a:xfrm>
              <a:off x="182498" y="6671754"/>
              <a:ext cx="842645" cy="186245"/>
            </a:xfrm>
            <a:custGeom>
              <a:avLst/>
              <a:gdLst>
                <a:gd name="connsiteX0" fmla="*/ 0 w 842645"/>
                <a:gd name="connsiteY0" fmla="*/ 0 h 186245"/>
                <a:gd name="connsiteX1" fmla="*/ 126492 w 842645"/>
                <a:gd name="connsiteY1" fmla="*/ 186245 h 186245"/>
                <a:gd name="connsiteX2" fmla="*/ 716217 w 842645"/>
                <a:gd name="connsiteY2" fmla="*/ 186245 h 186245"/>
                <a:gd name="connsiteX3" fmla="*/ 842645 w 842645"/>
                <a:gd name="connsiteY3" fmla="*/ 0 h 186245"/>
                <a:gd name="connsiteX4" fmla="*/ 0 w 842645"/>
                <a:gd name="connsiteY4" fmla="*/ 0 h 18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645" h="186245">
                  <a:moveTo>
                    <a:pt x="0" y="0"/>
                  </a:moveTo>
                  <a:lnTo>
                    <a:pt x="126492" y="186245"/>
                  </a:lnTo>
                  <a:lnTo>
                    <a:pt x="716217" y="186245"/>
                  </a:lnTo>
                  <a:lnTo>
                    <a:pt x="8426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B3B02AF7-58C2-4E32-BFDA-14AC8C8BF76B}"/>
                </a:ext>
              </a:extLst>
            </p:cNvPr>
            <p:cNvSpPr/>
            <p:nvPr/>
          </p:nvSpPr>
          <p:spPr>
            <a:xfrm>
              <a:off x="182498" y="6436042"/>
              <a:ext cx="842645" cy="421957"/>
            </a:xfrm>
            <a:custGeom>
              <a:avLst/>
              <a:gdLst>
                <a:gd name="connsiteX0" fmla="*/ 479489 w 842645"/>
                <a:gd name="connsiteY0" fmla="*/ 0 h 421957"/>
                <a:gd name="connsiteX1" fmla="*/ 265367 w 842645"/>
                <a:gd name="connsiteY1" fmla="*/ 64 h 421957"/>
                <a:gd name="connsiteX2" fmla="*/ 0 w 842645"/>
                <a:gd name="connsiteY2" fmla="*/ 64 h 421957"/>
                <a:gd name="connsiteX3" fmla="*/ 160020 w 842645"/>
                <a:gd name="connsiteY3" fmla="*/ 235712 h 421957"/>
                <a:gd name="connsiteX4" fmla="*/ 271780 w 842645"/>
                <a:gd name="connsiteY4" fmla="*/ 400240 h 421957"/>
                <a:gd name="connsiteX5" fmla="*/ 286512 w 842645"/>
                <a:gd name="connsiteY5" fmla="*/ 421958 h 421957"/>
                <a:gd name="connsiteX6" fmla="*/ 556197 w 842645"/>
                <a:gd name="connsiteY6" fmla="*/ 421958 h 421957"/>
                <a:gd name="connsiteX7" fmla="*/ 682625 w 842645"/>
                <a:gd name="connsiteY7" fmla="*/ 235712 h 421957"/>
                <a:gd name="connsiteX8" fmla="*/ 842645 w 842645"/>
                <a:gd name="connsiteY8" fmla="*/ 0 h 421957"/>
                <a:gd name="connsiteX9" fmla="*/ 479489 w 842645"/>
                <a:gd name="connsiteY9" fmla="*/ 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645" h="421957">
                  <a:moveTo>
                    <a:pt x="479489" y="0"/>
                  </a:moveTo>
                  <a:lnTo>
                    <a:pt x="265367" y="64"/>
                  </a:lnTo>
                  <a:lnTo>
                    <a:pt x="0" y="64"/>
                  </a:lnTo>
                  <a:lnTo>
                    <a:pt x="160020" y="235712"/>
                  </a:lnTo>
                  <a:lnTo>
                    <a:pt x="271780" y="400240"/>
                  </a:lnTo>
                  <a:lnTo>
                    <a:pt x="286512" y="421958"/>
                  </a:lnTo>
                  <a:lnTo>
                    <a:pt x="556197" y="421958"/>
                  </a:lnTo>
                  <a:lnTo>
                    <a:pt x="682625" y="235712"/>
                  </a:lnTo>
                  <a:lnTo>
                    <a:pt x="842645" y="0"/>
                  </a:lnTo>
                  <a:lnTo>
                    <a:pt x="479489" y="0"/>
                  </a:lnTo>
                  <a:close/>
                </a:path>
              </a:pathLst>
            </a:custGeom>
            <a:solidFill>
              <a:srgbClr val="92D05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1" name="Group 620">
            <a:extLst>
              <a:ext uri="{FF2B5EF4-FFF2-40B4-BE49-F238E27FC236}">
                <a16:creationId xmlns="" xmlns:a16="http://schemas.microsoft.com/office/drawing/2014/main" id="{62C9ABCA-A932-47CD-B974-C653CF5C91A4}"/>
              </a:ext>
            </a:extLst>
          </p:cNvPr>
          <p:cNvGrpSpPr/>
          <p:nvPr/>
        </p:nvGrpSpPr>
        <p:grpSpPr>
          <a:xfrm>
            <a:off x="5571537" y="1603967"/>
            <a:ext cx="5128562" cy="3477691"/>
            <a:chOff x="5571537" y="1603967"/>
            <a:chExt cx="5128562" cy="3477691"/>
          </a:xfrm>
        </p:grpSpPr>
        <p:sp>
          <p:nvSpPr>
            <p:cNvPr id="619" name="TextBox 618">
              <a:extLst>
                <a:ext uri="{FF2B5EF4-FFF2-40B4-BE49-F238E27FC236}">
                  <a16:creationId xmlns="" xmlns:a16="http://schemas.microsoft.com/office/drawing/2014/main" id="{217B1051-247D-437C-8BF1-489361AF6840}"/>
                </a:ext>
              </a:extLst>
            </p:cNvPr>
            <p:cNvSpPr txBox="1"/>
            <p:nvPr/>
          </p:nvSpPr>
          <p:spPr>
            <a:xfrm flipH="1">
              <a:off x="5571537" y="1603967"/>
              <a:ext cx="1100355" cy="12311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Calibri Light" charset="0"/>
                  <a:cs typeface="Segoe UI" panose="020B0502040204020203" pitchFamily="34" charset="0"/>
                </a:rPr>
                <a:t>“</a:t>
              </a:r>
              <a:endPara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20" name="TextBox 619">
              <a:extLst>
                <a:ext uri="{FF2B5EF4-FFF2-40B4-BE49-F238E27FC236}">
                  <a16:creationId xmlns="" xmlns:a16="http://schemas.microsoft.com/office/drawing/2014/main" id="{9B76F686-6B9A-4138-9050-0C6A2D55AE77}"/>
                </a:ext>
              </a:extLst>
            </p:cNvPr>
            <p:cNvSpPr txBox="1"/>
            <p:nvPr/>
          </p:nvSpPr>
          <p:spPr>
            <a:xfrm flipH="1">
              <a:off x="9757704" y="3850552"/>
              <a:ext cx="942395" cy="12311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en-US" sz="8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Calibri Light" charset="0"/>
                  <a:cs typeface="Segoe UI" panose="020B0502040204020203" pitchFamily="34" charset="0"/>
                </a:rPr>
                <a:t>”</a:t>
              </a:r>
              <a:endPara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7F9B2E7-CA5D-4180-96E8-118C47211B04}"/>
                </a:ext>
              </a:extLst>
            </p:cNvPr>
            <p:cNvSpPr txBox="1"/>
            <p:nvPr/>
          </p:nvSpPr>
          <p:spPr>
            <a:xfrm flipH="1">
              <a:off x="6257989" y="2249034"/>
              <a:ext cx="359105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22" name="Group 621">
            <a:extLst>
              <a:ext uri="{FF2B5EF4-FFF2-40B4-BE49-F238E27FC236}">
                <a16:creationId xmlns="" xmlns:a16="http://schemas.microsoft.com/office/drawing/2014/main" id="{3EE339E7-E0FC-4FB0-ACCC-DD530C5FA6BD}"/>
              </a:ext>
            </a:extLst>
          </p:cNvPr>
          <p:cNvGrpSpPr/>
          <p:nvPr/>
        </p:nvGrpSpPr>
        <p:grpSpPr>
          <a:xfrm>
            <a:off x="496920" y="1882961"/>
            <a:ext cx="3684605" cy="4155888"/>
            <a:chOff x="7230954" y="1882961"/>
            <a:chExt cx="3684605" cy="4155888"/>
          </a:xfrm>
        </p:grpSpPr>
        <p:sp>
          <p:nvSpPr>
            <p:cNvPr id="623" name="Freeform: Shape 622">
              <a:extLst>
                <a:ext uri="{FF2B5EF4-FFF2-40B4-BE49-F238E27FC236}">
                  <a16:creationId xmlns="" xmlns:a16="http://schemas.microsoft.com/office/drawing/2014/main" id="{0E02AA15-07F7-4EF1-92A6-46D1532A90E3}"/>
                </a:ext>
              </a:extLst>
            </p:cNvPr>
            <p:cNvSpPr/>
            <p:nvPr/>
          </p:nvSpPr>
          <p:spPr>
            <a:xfrm>
              <a:off x="8735944" y="5822291"/>
              <a:ext cx="2159639" cy="122685"/>
            </a:xfrm>
            <a:custGeom>
              <a:avLst/>
              <a:gdLst>
                <a:gd name="connsiteX0" fmla="*/ 2837545 w 2837544"/>
                <a:gd name="connsiteY0" fmla="*/ 80598 h 161196"/>
                <a:gd name="connsiteX1" fmla="*/ 1418772 w 2837544"/>
                <a:gd name="connsiteY1" fmla="*/ 161197 h 161196"/>
                <a:gd name="connsiteX2" fmla="*/ 0 w 2837544"/>
                <a:gd name="connsiteY2" fmla="*/ 80598 h 161196"/>
                <a:gd name="connsiteX3" fmla="*/ 1418772 w 2837544"/>
                <a:gd name="connsiteY3" fmla="*/ 0 h 161196"/>
                <a:gd name="connsiteX4" fmla="*/ 2837545 w 2837544"/>
                <a:gd name="connsiteY4" fmla="*/ 80598 h 16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544" h="161196">
                  <a:moveTo>
                    <a:pt x="2837545" y="80598"/>
                  </a:moveTo>
                  <a:cubicBezTo>
                    <a:pt x="2837545" y="125112"/>
                    <a:pt x="2202339" y="161197"/>
                    <a:pt x="1418772" y="161197"/>
                  </a:cubicBezTo>
                  <a:cubicBezTo>
                    <a:pt x="635206" y="161197"/>
                    <a:pt x="0" y="125112"/>
                    <a:pt x="0" y="80598"/>
                  </a:cubicBezTo>
                  <a:cubicBezTo>
                    <a:pt x="0" y="36085"/>
                    <a:pt x="635206" y="0"/>
                    <a:pt x="1418772" y="0"/>
                  </a:cubicBezTo>
                  <a:cubicBezTo>
                    <a:pt x="2202339" y="0"/>
                    <a:pt x="2837545" y="36085"/>
                    <a:pt x="2837545" y="80598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="" xmlns:a16="http://schemas.microsoft.com/office/drawing/2014/main" id="{C3D1FC5F-8BDC-4BC3-BB5B-99CB753C49C3}"/>
                </a:ext>
              </a:extLst>
            </p:cNvPr>
            <p:cNvSpPr/>
            <p:nvPr/>
          </p:nvSpPr>
          <p:spPr>
            <a:xfrm>
              <a:off x="8881555" y="5843387"/>
              <a:ext cx="507780" cy="80494"/>
            </a:xfrm>
            <a:custGeom>
              <a:avLst/>
              <a:gdLst>
                <a:gd name="connsiteX0" fmla="*/ 667172 w 667171"/>
                <a:gd name="connsiteY0" fmla="*/ 52881 h 105761"/>
                <a:gd name="connsiteX1" fmla="*/ 333586 w 667171"/>
                <a:gd name="connsiteY1" fmla="*/ 105762 h 105761"/>
                <a:gd name="connsiteX2" fmla="*/ 0 w 667171"/>
                <a:gd name="connsiteY2" fmla="*/ 52881 h 105761"/>
                <a:gd name="connsiteX3" fmla="*/ 333586 w 667171"/>
                <a:gd name="connsiteY3" fmla="*/ 0 h 105761"/>
                <a:gd name="connsiteX4" fmla="*/ 667172 w 667171"/>
                <a:gd name="connsiteY4" fmla="*/ 52881 h 10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171" h="105761">
                  <a:moveTo>
                    <a:pt x="667172" y="52881"/>
                  </a:moveTo>
                  <a:cubicBezTo>
                    <a:pt x="667172" y="82086"/>
                    <a:pt x="517820" y="105762"/>
                    <a:pt x="333586" y="105762"/>
                  </a:cubicBezTo>
                  <a:cubicBezTo>
                    <a:pt x="149351" y="105762"/>
                    <a:pt x="0" y="82086"/>
                    <a:pt x="0" y="52881"/>
                  </a:cubicBezTo>
                  <a:cubicBezTo>
                    <a:pt x="0" y="23676"/>
                    <a:pt x="149351" y="0"/>
                    <a:pt x="333586" y="0"/>
                  </a:cubicBezTo>
                  <a:cubicBezTo>
                    <a:pt x="517820" y="0"/>
                    <a:pt x="667172" y="23676"/>
                    <a:pt x="667172" y="5288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="" xmlns:a16="http://schemas.microsoft.com/office/drawing/2014/main" id="{32EB04AB-6A97-4993-B7F4-9975C2B8FF43}"/>
                </a:ext>
              </a:extLst>
            </p:cNvPr>
            <p:cNvSpPr/>
            <p:nvPr/>
          </p:nvSpPr>
          <p:spPr>
            <a:xfrm>
              <a:off x="10285641" y="5833210"/>
              <a:ext cx="629895" cy="80494"/>
            </a:xfrm>
            <a:custGeom>
              <a:avLst/>
              <a:gdLst>
                <a:gd name="connsiteX0" fmla="*/ 827617 w 827617"/>
                <a:gd name="connsiteY0" fmla="*/ 52881 h 105761"/>
                <a:gd name="connsiteX1" fmla="*/ 413808 w 827617"/>
                <a:gd name="connsiteY1" fmla="*/ 105762 h 105761"/>
                <a:gd name="connsiteX2" fmla="*/ 0 w 827617"/>
                <a:gd name="connsiteY2" fmla="*/ 52881 h 105761"/>
                <a:gd name="connsiteX3" fmla="*/ 413808 w 827617"/>
                <a:gd name="connsiteY3" fmla="*/ 0 h 105761"/>
                <a:gd name="connsiteX4" fmla="*/ 827617 w 827617"/>
                <a:gd name="connsiteY4" fmla="*/ 52881 h 10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617" h="105761">
                  <a:moveTo>
                    <a:pt x="827617" y="52881"/>
                  </a:moveTo>
                  <a:cubicBezTo>
                    <a:pt x="827617" y="82086"/>
                    <a:pt x="642349" y="105762"/>
                    <a:pt x="413808" y="105762"/>
                  </a:cubicBezTo>
                  <a:cubicBezTo>
                    <a:pt x="185268" y="105762"/>
                    <a:pt x="0" y="82086"/>
                    <a:pt x="0" y="52881"/>
                  </a:cubicBezTo>
                  <a:cubicBezTo>
                    <a:pt x="0" y="23676"/>
                    <a:pt x="185268" y="0"/>
                    <a:pt x="413808" y="0"/>
                  </a:cubicBezTo>
                  <a:cubicBezTo>
                    <a:pt x="642348" y="0"/>
                    <a:pt x="827617" y="23676"/>
                    <a:pt x="827617" y="5288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="" xmlns:a16="http://schemas.microsoft.com/office/drawing/2014/main" id="{0ED1253C-A187-4143-82DB-0986ACC1F4C9}"/>
                </a:ext>
              </a:extLst>
            </p:cNvPr>
            <p:cNvSpPr/>
            <p:nvPr/>
          </p:nvSpPr>
          <p:spPr>
            <a:xfrm>
              <a:off x="7230954" y="5851105"/>
              <a:ext cx="1438616" cy="187744"/>
            </a:xfrm>
            <a:custGeom>
              <a:avLst/>
              <a:gdLst>
                <a:gd name="connsiteX0" fmla="*/ 1890194 w 1890194"/>
                <a:gd name="connsiteY0" fmla="*/ 123339 h 246677"/>
                <a:gd name="connsiteX1" fmla="*/ 945097 w 1890194"/>
                <a:gd name="connsiteY1" fmla="*/ 246677 h 246677"/>
                <a:gd name="connsiteX2" fmla="*/ 0 w 1890194"/>
                <a:gd name="connsiteY2" fmla="*/ 123339 h 246677"/>
                <a:gd name="connsiteX3" fmla="*/ 945097 w 1890194"/>
                <a:gd name="connsiteY3" fmla="*/ 0 h 246677"/>
                <a:gd name="connsiteX4" fmla="*/ 1890194 w 1890194"/>
                <a:gd name="connsiteY4" fmla="*/ 123339 h 24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194" h="246677">
                  <a:moveTo>
                    <a:pt x="1890194" y="123339"/>
                  </a:moveTo>
                  <a:cubicBezTo>
                    <a:pt x="1890194" y="191457"/>
                    <a:pt x="1467060" y="246677"/>
                    <a:pt x="945097" y="246677"/>
                  </a:cubicBezTo>
                  <a:cubicBezTo>
                    <a:pt x="423134" y="246677"/>
                    <a:pt x="0" y="191457"/>
                    <a:pt x="0" y="123339"/>
                  </a:cubicBezTo>
                  <a:cubicBezTo>
                    <a:pt x="0" y="55220"/>
                    <a:pt x="423134" y="0"/>
                    <a:pt x="945097" y="0"/>
                  </a:cubicBezTo>
                  <a:cubicBezTo>
                    <a:pt x="1467060" y="0"/>
                    <a:pt x="1890194" y="55221"/>
                    <a:pt x="1890194" y="123339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="" xmlns:a16="http://schemas.microsoft.com/office/drawing/2014/main" id="{63FD7E5A-F04D-4F48-91F6-E7047A7CEACD}"/>
                </a:ext>
              </a:extLst>
            </p:cNvPr>
            <p:cNvSpPr/>
            <p:nvPr/>
          </p:nvSpPr>
          <p:spPr>
            <a:xfrm>
              <a:off x="7838495" y="5974533"/>
              <a:ext cx="323465" cy="42191"/>
            </a:xfrm>
            <a:custGeom>
              <a:avLst/>
              <a:gdLst>
                <a:gd name="connsiteX0" fmla="*/ 425001 w 425000"/>
                <a:gd name="connsiteY0" fmla="*/ 27718 h 55434"/>
                <a:gd name="connsiteX1" fmla="*/ 212500 w 425000"/>
                <a:gd name="connsiteY1" fmla="*/ 55435 h 55434"/>
                <a:gd name="connsiteX2" fmla="*/ 0 w 425000"/>
                <a:gd name="connsiteY2" fmla="*/ 27718 h 55434"/>
                <a:gd name="connsiteX3" fmla="*/ 212500 w 425000"/>
                <a:gd name="connsiteY3" fmla="*/ 0 h 55434"/>
                <a:gd name="connsiteX4" fmla="*/ 425001 w 425000"/>
                <a:gd name="connsiteY4" fmla="*/ 27718 h 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000" h="55434">
                  <a:moveTo>
                    <a:pt x="425001" y="27718"/>
                  </a:moveTo>
                  <a:cubicBezTo>
                    <a:pt x="425001" y="43025"/>
                    <a:pt x="329861" y="55435"/>
                    <a:pt x="212500" y="55435"/>
                  </a:cubicBezTo>
                  <a:cubicBezTo>
                    <a:pt x="95140" y="55435"/>
                    <a:pt x="0" y="43025"/>
                    <a:pt x="0" y="27718"/>
                  </a:cubicBezTo>
                  <a:cubicBezTo>
                    <a:pt x="0" y="12410"/>
                    <a:pt x="95140" y="0"/>
                    <a:pt x="212500" y="0"/>
                  </a:cubicBezTo>
                  <a:cubicBezTo>
                    <a:pt x="329861" y="0"/>
                    <a:pt x="425001" y="12410"/>
                    <a:pt x="425001" y="27718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="" xmlns:a16="http://schemas.microsoft.com/office/drawing/2014/main" id="{8BCED4A3-08DD-4A88-B364-B2F7EEDBC71E}"/>
                </a:ext>
              </a:extLst>
            </p:cNvPr>
            <p:cNvSpPr/>
            <p:nvPr/>
          </p:nvSpPr>
          <p:spPr>
            <a:xfrm>
              <a:off x="8828551" y="5443599"/>
              <a:ext cx="324614" cy="409722"/>
            </a:xfrm>
            <a:custGeom>
              <a:avLst/>
              <a:gdLst>
                <a:gd name="connsiteX0" fmla="*/ 409687 w 426509"/>
                <a:gd name="connsiteY0" fmla="*/ 528058 h 538333"/>
                <a:gd name="connsiteX1" fmla="*/ 402702 w 426509"/>
                <a:gd name="connsiteY1" fmla="*/ 530913 h 538333"/>
                <a:gd name="connsiteX2" fmla="*/ 231665 w 426509"/>
                <a:gd name="connsiteY2" fmla="*/ 493881 h 538333"/>
                <a:gd name="connsiteX3" fmla="*/ 107124 w 426509"/>
                <a:gd name="connsiteY3" fmla="*/ 403142 h 538333"/>
                <a:gd name="connsiteX4" fmla="*/ 30206 w 426509"/>
                <a:gd name="connsiteY4" fmla="*/ 325398 h 538333"/>
                <a:gd name="connsiteX5" fmla="*/ 5418 w 426509"/>
                <a:gd name="connsiteY5" fmla="*/ 250508 h 538333"/>
                <a:gd name="connsiteX6" fmla="*/ 8798 w 426509"/>
                <a:gd name="connsiteY6" fmla="*/ 173966 h 538333"/>
                <a:gd name="connsiteX7" fmla="*/ 48684 w 426509"/>
                <a:gd name="connsiteY7" fmla="*/ 140690 h 538333"/>
                <a:gd name="connsiteX8" fmla="*/ 106523 w 426509"/>
                <a:gd name="connsiteY8" fmla="*/ 0 h 538333"/>
                <a:gd name="connsiteX9" fmla="*/ 280715 w 426509"/>
                <a:gd name="connsiteY9" fmla="*/ 76241 h 538333"/>
                <a:gd name="connsiteX10" fmla="*/ 320751 w 426509"/>
                <a:gd name="connsiteY10" fmla="*/ 93743 h 538333"/>
                <a:gd name="connsiteX11" fmla="*/ 320751 w 426509"/>
                <a:gd name="connsiteY11" fmla="*/ 210096 h 538333"/>
                <a:gd name="connsiteX12" fmla="*/ 419978 w 426509"/>
                <a:gd name="connsiteY12" fmla="*/ 401415 h 538333"/>
                <a:gd name="connsiteX13" fmla="*/ 409687 w 426509"/>
                <a:gd name="connsiteY13" fmla="*/ 528058 h 53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6509" h="538333">
                  <a:moveTo>
                    <a:pt x="409687" y="528058"/>
                  </a:moveTo>
                  <a:cubicBezTo>
                    <a:pt x="407659" y="529035"/>
                    <a:pt x="405331" y="530011"/>
                    <a:pt x="402702" y="530913"/>
                  </a:cubicBezTo>
                  <a:cubicBezTo>
                    <a:pt x="365670" y="543532"/>
                    <a:pt x="271400" y="545184"/>
                    <a:pt x="231665" y="493881"/>
                  </a:cubicBezTo>
                  <a:cubicBezTo>
                    <a:pt x="206802" y="461807"/>
                    <a:pt x="153620" y="434691"/>
                    <a:pt x="107124" y="403142"/>
                  </a:cubicBezTo>
                  <a:cubicBezTo>
                    <a:pt x="73923" y="380608"/>
                    <a:pt x="44103" y="355820"/>
                    <a:pt x="30206" y="325398"/>
                  </a:cubicBezTo>
                  <a:cubicBezTo>
                    <a:pt x="18338" y="299258"/>
                    <a:pt x="10226" y="273343"/>
                    <a:pt x="5418" y="250508"/>
                  </a:cubicBezTo>
                  <a:cubicBezTo>
                    <a:pt x="-3220" y="209421"/>
                    <a:pt x="-1117" y="178398"/>
                    <a:pt x="8798" y="173966"/>
                  </a:cubicBezTo>
                  <a:cubicBezTo>
                    <a:pt x="24272" y="167131"/>
                    <a:pt x="21192" y="186435"/>
                    <a:pt x="48684" y="140690"/>
                  </a:cubicBezTo>
                  <a:cubicBezTo>
                    <a:pt x="76177" y="94945"/>
                    <a:pt x="106523" y="0"/>
                    <a:pt x="106523" y="0"/>
                  </a:cubicBezTo>
                  <a:lnTo>
                    <a:pt x="280715" y="76241"/>
                  </a:lnTo>
                  <a:lnTo>
                    <a:pt x="320751" y="93743"/>
                  </a:lnTo>
                  <a:cubicBezTo>
                    <a:pt x="320751" y="93743"/>
                    <a:pt x="316845" y="147526"/>
                    <a:pt x="320751" y="210096"/>
                  </a:cubicBezTo>
                  <a:cubicBezTo>
                    <a:pt x="324657" y="272667"/>
                    <a:pt x="419978" y="401415"/>
                    <a:pt x="419978" y="401415"/>
                  </a:cubicBezTo>
                  <a:cubicBezTo>
                    <a:pt x="419978" y="401415"/>
                    <a:pt x="440109" y="513111"/>
                    <a:pt x="409687" y="528058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="" xmlns:a16="http://schemas.microsoft.com/office/drawing/2014/main" id="{27739B0F-9293-4739-8C17-C4ED4931B56F}"/>
                </a:ext>
              </a:extLst>
            </p:cNvPr>
            <p:cNvSpPr/>
            <p:nvPr/>
          </p:nvSpPr>
          <p:spPr>
            <a:xfrm>
              <a:off x="10341653" y="5624024"/>
              <a:ext cx="356650" cy="260501"/>
            </a:xfrm>
            <a:custGeom>
              <a:avLst/>
              <a:gdLst>
                <a:gd name="connsiteX0" fmla="*/ 403462 w 468602"/>
                <a:gd name="connsiteY0" fmla="*/ 341102 h 342271"/>
                <a:gd name="connsiteX1" fmla="*/ 146117 w 468602"/>
                <a:gd name="connsiteY1" fmla="*/ 336219 h 342271"/>
                <a:gd name="connsiteX2" fmla="*/ 38478 w 468602"/>
                <a:gd name="connsiteY2" fmla="*/ 312107 h 342271"/>
                <a:gd name="connsiteX3" fmla="*/ 4375 w 468602"/>
                <a:gd name="connsiteY3" fmla="*/ 277780 h 342271"/>
                <a:gd name="connsiteX4" fmla="*/ 33745 w 468602"/>
                <a:gd name="connsiteY4" fmla="*/ 40942 h 342271"/>
                <a:gd name="connsiteX5" fmla="*/ 243392 w 468602"/>
                <a:gd name="connsiteY5" fmla="*/ 20060 h 342271"/>
                <a:gd name="connsiteX6" fmla="*/ 262020 w 468602"/>
                <a:gd name="connsiteY6" fmla="*/ 31778 h 342271"/>
                <a:gd name="connsiteX7" fmla="*/ 291315 w 468602"/>
                <a:gd name="connsiteY7" fmla="*/ 52810 h 342271"/>
                <a:gd name="connsiteX8" fmla="*/ 460999 w 468602"/>
                <a:gd name="connsiteY8" fmla="*/ 143625 h 342271"/>
                <a:gd name="connsiteX9" fmla="*/ 463478 w 468602"/>
                <a:gd name="connsiteY9" fmla="*/ 284164 h 342271"/>
                <a:gd name="connsiteX10" fmla="*/ 462727 w 468602"/>
                <a:gd name="connsiteY10" fmla="*/ 286418 h 342271"/>
                <a:gd name="connsiteX11" fmla="*/ 403462 w 468602"/>
                <a:gd name="connsiteY11" fmla="*/ 341102 h 34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602" h="342271">
                  <a:moveTo>
                    <a:pt x="403462" y="341102"/>
                  </a:moveTo>
                  <a:cubicBezTo>
                    <a:pt x="347050" y="341402"/>
                    <a:pt x="236706" y="345534"/>
                    <a:pt x="146117" y="336219"/>
                  </a:cubicBezTo>
                  <a:cubicBezTo>
                    <a:pt x="103151" y="331863"/>
                    <a:pt x="64617" y="324351"/>
                    <a:pt x="38478" y="312107"/>
                  </a:cubicBezTo>
                  <a:cubicBezTo>
                    <a:pt x="19924" y="303319"/>
                    <a:pt x="7605" y="292127"/>
                    <a:pt x="4375" y="277780"/>
                  </a:cubicBezTo>
                  <a:cubicBezTo>
                    <a:pt x="-12976" y="200787"/>
                    <a:pt x="26384" y="118761"/>
                    <a:pt x="33745" y="40942"/>
                  </a:cubicBezTo>
                  <a:cubicBezTo>
                    <a:pt x="41107" y="-36802"/>
                    <a:pt x="243392" y="20060"/>
                    <a:pt x="243392" y="20060"/>
                  </a:cubicBezTo>
                  <a:cubicBezTo>
                    <a:pt x="243392" y="20060"/>
                    <a:pt x="251880" y="25168"/>
                    <a:pt x="262020" y="31778"/>
                  </a:cubicBezTo>
                  <a:cubicBezTo>
                    <a:pt x="272761" y="38764"/>
                    <a:pt x="285305" y="47327"/>
                    <a:pt x="291315" y="52810"/>
                  </a:cubicBezTo>
                  <a:cubicBezTo>
                    <a:pt x="302958" y="63552"/>
                    <a:pt x="460324" y="135812"/>
                    <a:pt x="460999" y="143625"/>
                  </a:cubicBezTo>
                  <a:cubicBezTo>
                    <a:pt x="461676" y="151436"/>
                    <a:pt x="476022" y="253668"/>
                    <a:pt x="463478" y="284164"/>
                  </a:cubicBezTo>
                  <a:cubicBezTo>
                    <a:pt x="463178" y="284916"/>
                    <a:pt x="462953" y="285667"/>
                    <a:pt x="462727" y="286418"/>
                  </a:cubicBezTo>
                  <a:cubicBezTo>
                    <a:pt x="453638" y="316014"/>
                    <a:pt x="503214" y="340576"/>
                    <a:pt x="403462" y="341102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="" xmlns:a16="http://schemas.microsoft.com/office/drawing/2014/main" id="{F55DFA76-6D67-4D05-B092-A83EB0B5711D}"/>
                </a:ext>
              </a:extLst>
            </p:cNvPr>
            <p:cNvSpPr/>
            <p:nvPr/>
          </p:nvSpPr>
          <p:spPr>
            <a:xfrm>
              <a:off x="10341710" y="5623967"/>
              <a:ext cx="199421" cy="237543"/>
            </a:xfrm>
            <a:custGeom>
              <a:avLst/>
              <a:gdLst>
                <a:gd name="connsiteX0" fmla="*/ 262020 w 262019"/>
                <a:gd name="connsiteY0" fmla="*/ 31853 h 312107"/>
                <a:gd name="connsiteX1" fmla="*/ 186604 w 262019"/>
                <a:gd name="connsiteY1" fmla="*/ 115757 h 312107"/>
                <a:gd name="connsiteX2" fmla="*/ 38478 w 262019"/>
                <a:gd name="connsiteY2" fmla="*/ 312107 h 312107"/>
                <a:gd name="connsiteX3" fmla="*/ 4375 w 262019"/>
                <a:gd name="connsiteY3" fmla="*/ 277780 h 312107"/>
                <a:gd name="connsiteX4" fmla="*/ 33745 w 262019"/>
                <a:gd name="connsiteY4" fmla="*/ 40942 h 312107"/>
                <a:gd name="connsiteX5" fmla="*/ 243392 w 262019"/>
                <a:gd name="connsiteY5" fmla="*/ 20060 h 312107"/>
                <a:gd name="connsiteX6" fmla="*/ 262020 w 262019"/>
                <a:gd name="connsiteY6" fmla="*/ 31853 h 31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019" h="312107">
                  <a:moveTo>
                    <a:pt x="262020" y="31853"/>
                  </a:moveTo>
                  <a:cubicBezTo>
                    <a:pt x="251053" y="52284"/>
                    <a:pt x="228443" y="79476"/>
                    <a:pt x="186604" y="115757"/>
                  </a:cubicBezTo>
                  <a:cubicBezTo>
                    <a:pt x="81218" y="207097"/>
                    <a:pt x="47567" y="278982"/>
                    <a:pt x="38478" y="312107"/>
                  </a:cubicBezTo>
                  <a:cubicBezTo>
                    <a:pt x="19924" y="303319"/>
                    <a:pt x="7605" y="292127"/>
                    <a:pt x="4375" y="277780"/>
                  </a:cubicBezTo>
                  <a:cubicBezTo>
                    <a:pt x="-12976" y="200787"/>
                    <a:pt x="26384" y="118761"/>
                    <a:pt x="33745" y="40942"/>
                  </a:cubicBezTo>
                  <a:cubicBezTo>
                    <a:pt x="41106" y="-36802"/>
                    <a:pt x="243392" y="20060"/>
                    <a:pt x="243392" y="20060"/>
                  </a:cubicBezTo>
                  <a:cubicBezTo>
                    <a:pt x="243392" y="20060"/>
                    <a:pt x="251879" y="25318"/>
                    <a:pt x="262020" y="31853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="" xmlns:a16="http://schemas.microsoft.com/office/drawing/2014/main" id="{33674D39-47F0-4FFD-B4F3-4EBFC4E4AC1E}"/>
                </a:ext>
              </a:extLst>
            </p:cNvPr>
            <p:cNvSpPr/>
            <p:nvPr/>
          </p:nvSpPr>
          <p:spPr>
            <a:xfrm>
              <a:off x="10411124" y="5771753"/>
              <a:ext cx="286107" cy="112771"/>
            </a:xfrm>
            <a:custGeom>
              <a:avLst/>
              <a:gdLst>
                <a:gd name="connsiteX0" fmla="*/ 312183 w 375915"/>
                <a:gd name="connsiteY0" fmla="*/ 147000 h 148170"/>
                <a:gd name="connsiteX1" fmla="*/ 54839 w 375915"/>
                <a:gd name="connsiteY1" fmla="*/ 142117 h 148170"/>
                <a:gd name="connsiteX2" fmla="*/ 5 w 375915"/>
                <a:gd name="connsiteY2" fmla="*/ 20957 h 148170"/>
                <a:gd name="connsiteX3" fmla="*/ 1582 w 375915"/>
                <a:gd name="connsiteY3" fmla="*/ 0 h 148170"/>
                <a:gd name="connsiteX4" fmla="*/ 13300 w 375915"/>
                <a:gd name="connsiteY4" fmla="*/ 4282 h 148170"/>
                <a:gd name="connsiteX5" fmla="*/ 111851 w 375915"/>
                <a:gd name="connsiteY5" fmla="*/ 65350 h 148170"/>
                <a:gd name="connsiteX6" fmla="*/ 371448 w 375915"/>
                <a:gd name="connsiteY6" fmla="*/ 92391 h 148170"/>
                <a:gd name="connsiteX7" fmla="*/ 312183 w 375915"/>
                <a:gd name="connsiteY7" fmla="*/ 147000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915" h="148170">
                  <a:moveTo>
                    <a:pt x="312183" y="147000"/>
                  </a:moveTo>
                  <a:cubicBezTo>
                    <a:pt x="255771" y="147300"/>
                    <a:pt x="145427" y="151432"/>
                    <a:pt x="54839" y="142117"/>
                  </a:cubicBezTo>
                  <a:cubicBezTo>
                    <a:pt x="20811" y="109142"/>
                    <a:pt x="-371" y="67979"/>
                    <a:pt x="5" y="20957"/>
                  </a:cubicBezTo>
                  <a:cubicBezTo>
                    <a:pt x="80" y="14046"/>
                    <a:pt x="531" y="7061"/>
                    <a:pt x="1582" y="0"/>
                  </a:cubicBezTo>
                  <a:cubicBezTo>
                    <a:pt x="1582" y="0"/>
                    <a:pt x="4512" y="301"/>
                    <a:pt x="13300" y="4282"/>
                  </a:cubicBezTo>
                  <a:cubicBezTo>
                    <a:pt x="27272" y="10591"/>
                    <a:pt x="56191" y="26290"/>
                    <a:pt x="111851" y="65350"/>
                  </a:cubicBezTo>
                  <a:cubicBezTo>
                    <a:pt x="173971" y="108917"/>
                    <a:pt x="298737" y="101480"/>
                    <a:pt x="371448" y="92391"/>
                  </a:cubicBezTo>
                  <a:cubicBezTo>
                    <a:pt x="362360" y="121912"/>
                    <a:pt x="411935" y="146474"/>
                    <a:pt x="312183" y="147000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="" xmlns:a16="http://schemas.microsoft.com/office/drawing/2014/main" id="{CAAC3378-1C5D-45BA-B4ED-283FF49AFCB4}"/>
                </a:ext>
              </a:extLst>
            </p:cNvPr>
            <p:cNvSpPr/>
            <p:nvPr/>
          </p:nvSpPr>
          <p:spPr>
            <a:xfrm>
              <a:off x="8828551" y="5443599"/>
              <a:ext cx="234974" cy="190660"/>
            </a:xfrm>
            <a:custGeom>
              <a:avLst/>
              <a:gdLst>
                <a:gd name="connsiteX0" fmla="*/ 308733 w 308732"/>
                <a:gd name="connsiteY0" fmla="*/ 118156 h 250508"/>
                <a:gd name="connsiteX1" fmla="*/ 164887 w 308732"/>
                <a:gd name="connsiteY1" fmla="*/ 93067 h 250508"/>
                <a:gd name="connsiteX2" fmla="*/ 38093 w 308732"/>
                <a:gd name="connsiteY2" fmla="*/ 241645 h 250508"/>
                <a:gd name="connsiteX3" fmla="*/ 5418 w 308732"/>
                <a:gd name="connsiteY3" fmla="*/ 250508 h 250508"/>
                <a:gd name="connsiteX4" fmla="*/ 8798 w 308732"/>
                <a:gd name="connsiteY4" fmla="*/ 173966 h 250508"/>
                <a:gd name="connsiteX5" fmla="*/ 48684 w 308732"/>
                <a:gd name="connsiteY5" fmla="*/ 140690 h 250508"/>
                <a:gd name="connsiteX6" fmla="*/ 106523 w 308732"/>
                <a:gd name="connsiteY6" fmla="*/ 0 h 250508"/>
                <a:gd name="connsiteX7" fmla="*/ 280715 w 308732"/>
                <a:gd name="connsiteY7" fmla="*/ 76241 h 250508"/>
                <a:gd name="connsiteX8" fmla="*/ 308733 w 308732"/>
                <a:gd name="connsiteY8" fmla="*/ 118156 h 25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732" h="250508">
                  <a:moveTo>
                    <a:pt x="308733" y="118156"/>
                  </a:moveTo>
                  <a:cubicBezTo>
                    <a:pt x="307155" y="117179"/>
                    <a:pt x="248941" y="81199"/>
                    <a:pt x="164887" y="93067"/>
                  </a:cubicBezTo>
                  <a:cubicBezTo>
                    <a:pt x="79632" y="105086"/>
                    <a:pt x="38093" y="241645"/>
                    <a:pt x="38093" y="241645"/>
                  </a:cubicBezTo>
                  <a:cubicBezTo>
                    <a:pt x="38093" y="241645"/>
                    <a:pt x="23446" y="247729"/>
                    <a:pt x="5418" y="250508"/>
                  </a:cubicBezTo>
                  <a:cubicBezTo>
                    <a:pt x="-3220" y="209421"/>
                    <a:pt x="-1117" y="178398"/>
                    <a:pt x="8798" y="173966"/>
                  </a:cubicBezTo>
                  <a:cubicBezTo>
                    <a:pt x="24272" y="167131"/>
                    <a:pt x="21192" y="186435"/>
                    <a:pt x="48684" y="140690"/>
                  </a:cubicBezTo>
                  <a:cubicBezTo>
                    <a:pt x="76177" y="94945"/>
                    <a:pt x="106523" y="0"/>
                    <a:pt x="106523" y="0"/>
                  </a:cubicBezTo>
                  <a:lnTo>
                    <a:pt x="280715" y="76241"/>
                  </a:lnTo>
                  <a:cubicBezTo>
                    <a:pt x="298066" y="100128"/>
                    <a:pt x="308282" y="117254"/>
                    <a:pt x="308733" y="118156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="" xmlns:a16="http://schemas.microsoft.com/office/drawing/2014/main" id="{9FEC1981-8DC3-48E5-BEC6-F22E40851987}"/>
                </a:ext>
              </a:extLst>
            </p:cNvPr>
            <p:cNvSpPr/>
            <p:nvPr/>
          </p:nvSpPr>
          <p:spPr>
            <a:xfrm>
              <a:off x="8849024" y="5591841"/>
              <a:ext cx="286433" cy="261425"/>
            </a:xfrm>
            <a:custGeom>
              <a:avLst/>
              <a:gdLst>
                <a:gd name="connsiteX0" fmla="*/ 375802 w 376343"/>
                <a:gd name="connsiteY0" fmla="*/ 336064 h 343485"/>
                <a:gd name="connsiteX1" fmla="*/ 204765 w 376343"/>
                <a:gd name="connsiteY1" fmla="*/ 299033 h 343485"/>
                <a:gd name="connsiteX2" fmla="*/ 80224 w 376343"/>
                <a:gd name="connsiteY2" fmla="*/ 208294 h 343485"/>
                <a:gd name="connsiteX3" fmla="*/ 71285 w 376343"/>
                <a:gd name="connsiteY3" fmla="*/ 167957 h 343485"/>
                <a:gd name="connsiteX4" fmla="*/ 16677 w 376343"/>
                <a:gd name="connsiteY4" fmla="*/ 31172 h 343485"/>
                <a:gd name="connsiteX5" fmla="*/ 16677 w 376343"/>
                <a:gd name="connsiteY5" fmla="*/ 31172 h 343485"/>
                <a:gd name="connsiteX6" fmla="*/ 151 w 376343"/>
                <a:gd name="connsiteY6" fmla="*/ 0 h 343485"/>
                <a:gd name="connsiteX7" fmla="*/ 23888 w 376343"/>
                <a:gd name="connsiteY7" fmla="*/ 13445 h 343485"/>
                <a:gd name="connsiteX8" fmla="*/ 150832 w 376343"/>
                <a:gd name="connsiteY8" fmla="*/ 139113 h 343485"/>
                <a:gd name="connsiteX9" fmla="*/ 374074 w 376343"/>
                <a:gd name="connsiteY9" fmla="*/ 299033 h 343485"/>
                <a:gd name="connsiteX10" fmla="*/ 375802 w 376343"/>
                <a:gd name="connsiteY10" fmla="*/ 336064 h 34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343" h="343485">
                  <a:moveTo>
                    <a:pt x="375802" y="336064"/>
                  </a:moveTo>
                  <a:cubicBezTo>
                    <a:pt x="338770" y="348684"/>
                    <a:pt x="244501" y="350336"/>
                    <a:pt x="204765" y="299033"/>
                  </a:cubicBezTo>
                  <a:cubicBezTo>
                    <a:pt x="179902" y="266959"/>
                    <a:pt x="126720" y="239842"/>
                    <a:pt x="80224" y="208294"/>
                  </a:cubicBezTo>
                  <a:cubicBezTo>
                    <a:pt x="78797" y="197252"/>
                    <a:pt x="75943" y="183957"/>
                    <a:pt x="71285" y="167957"/>
                  </a:cubicBezTo>
                  <a:cubicBezTo>
                    <a:pt x="53032" y="104786"/>
                    <a:pt x="31324" y="58890"/>
                    <a:pt x="16677" y="31172"/>
                  </a:cubicBezTo>
                  <a:cubicBezTo>
                    <a:pt x="16677" y="31172"/>
                    <a:pt x="16677" y="31172"/>
                    <a:pt x="16677" y="31172"/>
                  </a:cubicBezTo>
                  <a:cubicBezTo>
                    <a:pt x="5785" y="10591"/>
                    <a:pt x="-1125" y="0"/>
                    <a:pt x="151" y="0"/>
                  </a:cubicBezTo>
                  <a:cubicBezTo>
                    <a:pt x="1203" y="0"/>
                    <a:pt x="9766" y="3906"/>
                    <a:pt x="23888" y="13445"/>
                  </a:cubicBezTo>
                  <a:cubicBezTo>
                    <a:pt x="50779" y="31473"/>
                    <a:pt x="97651" y="69557"/>
                    <a:pt x="150832" y="139113"/>
                  </a:cubicBezTo>
                  <a:cubicBezTo>
                    <a:pt x="231881" y="245250"/>
                    <a:pt x="374074" y="299033"/>
                    <a:pt x="374074" y="299033"/>
                  </a:cubicBezTo>
                  <a:cubicBezTo>
                    <a:pt x="374074" y="299033"/>
                    <a:pt x="377680" y="316159"/>
                    <a:pt x="375802" y="336064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="" xmlns:a16="http://schemas.microsoft.com/office/drawing/2014/main" id="{B14D2262-56C0-4DE4-83F2-85AC55A62368}"/>
                </a:ext>
              </a:extLst>
            </p:cNvPr>
            <p:cNvSpPr/>
            <p:nvPr/>
          </p:nvSpPr>
          <p:spPr>
            <a:xfrm>
              <a:off x="8795114" y="5574118"/>
              <a:ext cx="183014" cy="206840"/>
            </a:xfrm>
            <a:custGeom>
              <a:avLst/>
              <a:gdLst>
                <a:gd name="connsiteX0" fmla="*/ 240444 w 240462"/>
                <a:gd name="connsiteY0" fmla="*/ 271766 h 271766"/>
                <a:gd name="connsiteX1" fmla="*/ 90063 w 240462"/>
                <a:gd name="connsiteY1" fmla="*/ 206040 h 271766"/>
                <a:gd name="connsiteX2" fmla="*/ 16150 w 240462"/>
                <a:gd name="connsiteY2" fmla="*/ 163676 h 271766"/>
                <a:gd name="connsiteX3" fmla="*/ 1 w 240462"/>
                <a:gd name="connsiteY3" fmla="*/ 153911 h 271766"/>
                <a:gd name="connsiteX4" fmla="*/ 17803 w 240462"/>
                <a:gd name="connsiteY4" fmla="*/ 81650 h 271766"/>
                <a:gd name="connsiteX5" fmla="*/ 55360 w 240462"/>
                <a:gd name="connsiteY5" fmla="*/ 0 h 271766"/>
                <a:gd name="connsiteX6" fmla="*/ 184934 w 240462"/>
                <a:gd name="connsiteY6" fmla="*/ 112372 h 271766"/>
                <a:gd name="connsiteX7" fmla="*/ 235486 w 240462"/>
                <a:gd name="connsiteY7" fmla="*/ 225571 h 271766"/>
                <a:gd name="connsiteX8" fmla="*/ 240444 w 240462"/>
                <a:gd name="connsiteY8" fmla="*/ 271766 h 27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462" h="271766">
                  <a:moveTo>
                    <a:pt x="240444" y="271766"/>
                  </a:moveTo>
                  <a:cubicBezTo>
                    <a:pt x="240444" y="271766"/>
                    <a:pt x="163376" y="225646"/>
                    <a:pt x="90063" y="206040"/>
                  </a:cubicBezTo>
                  <a:cubicBezTo>
                    <a:pt x="16751" y="186436"/>
                    <a:pt x="16150" y="163676"/>
                    <a:pt x="16150" y="163676"/>
                  </a:cubicBezTo>
                  <a:cubicBezTo>
                    <a:pt x="16150" y="163676"/>
                    <a:pt x="226" y="170060"/>
                    <a:pt x="1" y="153911"/>
                  </a:cubicBezTo>
                  <a:cubicBezTo>
                    <a:pt x="-75" y="146099"/>
                    <a:pt x="7362" y="114475"/>
                    <a:pt x="17803" y="81650"/>
                  </a:cubicBezTo>
                  <a:cubicBezTo>
                    <a:pt x="28920" y="46722"/>
                    <a:pt x="43342" y="10441"/>
                    <a:pt x="55360" y="0"/>
                  </a:cubicBezTo>
                  <a:cubicBezTo>
                    <a:pt x="55360" y="0"/>
                    <a:pt x="126795" y="35154"/>
                    <a:pt x="184934" y="112372"/>
                  </a:cubicBezTo>
                  <a:cubicBezTo>
                    <a:pt x="215506" y="152935"/>
                    <a:pt x="229327" y="194924"/>
                    <a:pt x="235486" y="225571"/>
                  </a:cubicBezTo>
                  <a:cubicBezTo>
                    <a:pt x="241045" y="253288"/>
                    <a:pt x="240444" y="271766"/>
                    <a:pt x="240444" y="271766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="" xmlns:a16="http://schemas.microsoft.com/office/drawing/2014/main" id="{C2DDED08-155F-4B84-B9C8-02BE5B318662}"/>
                </a:ext>
              </a:extLst>
            </p:cNvPr>
            <p:cNvSpPr/>
            <p:nvPr/>
          </p:nvSpPr>
          <p:spPr>
            <a:xfrm>
              <a:off x="10356073" y="5712183"/>
              <a:ext cx="800" cy="3315"/>
            </a:xfrm>
            <a:custGeom>
              <a:avLst/>
              <a:gdLst>
                <a:gd name="connsiteX0" fmla="*/ 1052 w 1051"/>
                <a:gd name="connsiteY0" fmla="*/ 0 h 4356"/>
                <a:gd name="connsiteX1" fmla="*/ 0 w 1051"/>
                <a:gd name="connsiteY1" fmla="*/ 4357 h 4356"/>
                <a:gd name="connsiteX2" fmla="*/ 1052 w 1051"/>
                <a:gd name="connsiteY2" fmla="*/ 0 h 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" h="4356">
                  <a:moveTo>
                    <a:pt x="1052" y="0"/>
                  </a:moveTo>
                  <a:cubicBezTo>
                    <a:pt x="977" y="375"/>
                    <a:pt x="601" y="1878"/>
                    <a:pt x="0" y="4357"/>
                  </a:cubicBezTo>
                  <a:cubicBezTo>
                    <a:pt x="526" y="1953"/>
                    <a:pt x="977" y="375"/>
                    <a:pt x="1052" y="0"/>
                  </a:cubicBezTo>
                  <a:close/>
                </a:path>
              </a:pathLst>
            </a:custGeom>
            <a:solidFill>
              <a:srgbClr val="FFBF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="" xmlns:a16="http://schemas.microsoft.com/office/drawing/2014/main" id="{14F7FF37-5D77-426D-A409-64B28376A55C}"/>
                </a:ext>
              </a:extLst>
            </p:cNvPr>
            <p:cNvSpPr/>
            <p:nvPr/>
          </p:nvSpPr>
          <p:spPr>
            <a:xfrm>
              <a:off x="10336668" y="5715498"/>
              <a:ext cx="186904" cy="157924"/>
            </a:xfrm>
            <a:custGeom>
              <a:avLst/>
              <a:gdLst>
                <a:gd name="connsiteX0" fmla="*/ 163707 w 245573"/>
                <a:gd name="connsiteY0" fmla="*/ 207392 h 207496"/>
                <a:gd name="connsiteX1" fmla="*/ 1009 w 245573"/>
                <a:gd name="connsiteY1" fmla="*/ 162849 h 207496"/>
                <a:gd name="connsiteX2" fmla="*/ 15281 w 245573"/>
                <a:gd name="connsiteY2" fmla="*/ 46646 h 207496"/>
                <a:gd name="connsiteX3" fmla="*/ 25496 w 245573"/>
                <a:gd name="connsiteY3" fmla="*/ 0 h 207496"/>
                <a:gd name="connsiteX4" fmla="*/ 37289 w 245573"/>
                <a:gd name="connsiteY4" fmla="*/ 42365 h 207496"/>
                <a:gd name="connsiteX5" fmla="*/ 153642 w 245573"/>
                <a:gd name="connsiteY5" fmla="*/ 107565 h 207496"/>
                <a:gd name="connsiteX6" fmla="*/ 230485 w 245573"/>
                <a:gd name="connsiteY6" fmla="*/ 175243 h 207496"/>
                <a:gd name="connsiteX7" fmla="*/ 245508 w 245573"/>
                <a:gd name="connsiteY7" fmla="*/ 196425 h 207496"/>
                <a:gd name="connsiteX8" fmla="*/ 163707 w 245573"/>
                <a:gd name="connsiteY8" fmla="*/ 207392 h 20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573" h="207496">
                  <a:moveTo>
                    <a:pt x="163707" y="207392"/>
                  </a:moveTo>
                  <a:cubicBezTo>
                    <a:pt x="76499" y="206116"/>
                    <a:pt x="8145" y="194923"/>
                    <a:pt x="1009" y="162849"/>
                  </a:cubicBezTo>
                  <a:cubicBezTo>
                    <a:pt x="-3198" y="143845"/>
                    <a:pt x="6567" y="88485"/>
                    <a:pt x="15281" y="46646"/>
                  </a:cubicBezTo>
                  <a:cubicBezTo>
                    <a:pt x="19637" y="25614"/>
                    <a:pt x="23693" y="7962"/>
                    <a:pt x="25496" y="0"/>
                  </a:cubicBezTo>
                  <a:cubicBezTo>
                    <a:pt x="23618" y="9314"/>
                    <a:pt x="21365" y="31023"/>
                    <a:pt x="37289" y="42365"/>
                  </a:cubicBezTo>
                  <a:cubicBezTo>
                    <a:pt x="57946" y="57012"/>
                    <a:pt x="86414" y="63622"/>
                    <a:pt x="153642" y="107565"/>
                  </a:cubicBezTo>
                  <a:cubicBezTo>
                    <a:pt x="192026" y="132653"/>
                    <a:pt x="216589" y="158117"/>
                    <a:pt x="230485" y="175243"/>
                  </a:cubicBezTo>
                  <a:cubicBezTo>
                    <a:pt x="240926" y="188163"/>
                    <a:pt x="245508" y="196425"/>
                    <a:pt x="245508" y="196425"/>
                  </a:cubicBezTo>
                  <a:cubicBezTo>
                    <a:pt x="245508" y="196425"/>
                    <a:pt x="250916" y="208744"/>
                    <a:pt x="163707" y="207392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="" xmlns:a16="http://schemas.microsoft.com/office/drawing/2014/main" id="{8694B64F-4C7C-4E04-8324-B0D63FEE2DFA}"/>
                </a:ext>
              </a:extLst>
            </p:cNvPr>
            <p:cNvSpPr/>
            <p:nvPr/>
          </p:nvSpPr>
          <p:spPr>
            <a:xfrm>
              <a:off x="10631574" y="5879975"/>
              <a:ext cx="1543" cy="171"/>
            </a:xfrm>
            <a:custGeom>
              <a:avLst/>
              <a:gdLst>
                <a:gd name="connsiteX0" fmla="*/ 0 w 2027"/>
                <a:gd name="connsiteY0" fmla="*/ 0 h 225"/>
                <a:gd name="connsiteX1" fmla="*/ 2028 w 2027"/>
                <a:gd name="connsiteY1" fmla="*/ 226 h 225"/>
                <a:gd name="connsiteX2" fmla="*/ 0 w 2027"/>
                <a:gd name="connsiteY2" fmla="*/ 0 h 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" h="225">
                  <a:moveTo>
                    <a:pt x="0" y="0"/>
                  </a:moveTo>
                  <a:cubicBezTo>
                    <a:pt x="676" y="75"/>
                    <a:pt x="1352" y="150"/>
                    <a:pt x="2028" y="226"/>
                  </a:cubicBezTo>
                  <a:cubicBezTo>
                    <a:pt x="977" y="226"/>
                    <a:pt x="300" y="75"/>
                    <a:pt x="0" y="0"/>
                  </a:cubicBezTo>
                  <a:close/>
                </a:path>
              </a:pathLst>
            </a:custGeom>
            <a:solidFill>
              <a:srgbClr val="FFBF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="" xmlns:a16="http://schemas.microsoft.com/office/drawing/2014/main" id="{BC11C489-D39B-4D9E-8461-65263C831076}"/>
                </a:ext>
              </a:extLst>
            </p:cNvPr>
            <p:cNvSpPr/>
            <p:nvPr/>
          </p:nvSpPr>
          <p:spPr>
            <a:xfrm>
              <a:off x="10633232" y="5732020"/>
              <a:ext cx="279193" cy="151612"/>
            </a:xfrm>
            <a:custGeom>
              <a:avLst/>
              <a:gdLst>
                <a:gd name="connsiteX0" fmla="*/ 347482 w 366831"/>
                <a:gd name="connsiteY0" fmla="*/ 135883 h 199203"/>
                <a:gd name="connsiteX1" fmla="*/ 0 w 366831"/>
                <a:gd name="connsiteY1" fmla="*/ 194623 h 199203"/>
                <a:gd name="connsiteX2" fmla="*/ 18478 w 366831"/>
                <a:gd name="connsiteY2" fmla="*/ 188088 h 199203"/>
                <a:gd name="connsiteX3" fmla="*/ 31999 w 366831"/>
                <a:gd name="connsiteY3" fmla="*/ 158868 h 199203"/>
                <a:gd name="connsiteX4" fmla="*/ 75641 w 366831"/>
                <a:gd name="connsiteY4" fmla="*/ 0 h 199203"/>
                <a:gd name="connsiteX5" fmla="*/ 238716 w 366831"/>
                <a:gd name="connsiteY5" fmla="*/ 46647 h 199203"/>
                <a:gd name="connsiteX6" fmla="*/ 337942 w 366831"/>
                <a:gd name="connsiteY6" fmla="*/ 49351 h 199203"/>
                <a:gd name="connsiteX7" fmla="*/ 347557 w 366831"/>
                <a:gd name="connsiteY7" fmla="*/ 53182 h 199203"/>
                <a:gd name="connsiteX8" fmla="*/ 347482 w 366831"/>
                <a:gd name="connsiteY8" fmla="*/ 135883 h 19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831" h="199203">
                  <a:moveTo>
                    <a:pt x="347482" y="135883"/>
                  </a:moveTo>
                  <a:cubicBezTo>
                    <a:pt x="304141" y="170962"/>
                    <a:pt x="161497" y="213327"/>
                    <a:pt x="0" y="194623"/>
                  </a:cubicBezTo>
                  <a:cubicBezTo>
                    <a:pt x="3080" y="194623"/>
                    <a:pt x="9164" y="193722"/>
                    <a:pt x="18478" y="188088"/>
                  </a:cubicBezTo>
                  <a:cubicBezTo>
                    <a:pt x="21708" y="186135"/>
                    <a:pt x="26516" y="174943"/>
                    <a:pt x="31999" y="158868"/>
                  </a:cubicBezTo>
                  <a:cubicBezTo>
                    <a:pt x="50177" y="105837"/>
                    <a:pt x="75641" y="0"/>
                    <a:pt x="75641" y="0"/>
                  </a:cubicBezTo>
                  <a:cubicBezTo>
                    <a:pt x="75641" y="0"/>
                    <a:pt x="142193" y="52581"/>
                    <a:pt x="238716" y="46647"/>
                  </a:cubicBezTo>
                  <a:cubicBezTo>
                    <a:pt x="297981" y="42966"/>
                    <a:pt x="325549" y="46271"/>
                    <a:pt x="337942" y="49351"/>
                  </a:cubicBezTo>
                  <a:cubicBezTo>
                    <a:pt x="345755" y="51304"/>
                    <a:pt x="347557" y="53182"/>
                    <a:pt x="347557" y="53182"/>
                  </a:cubicBezTo>
                  <a:cubicBezTo>
                    <a:pt x="347557" y="53182"/>
                    <a:pt x="390974" y="100654"/>
                    <a:pt x="347482" y="135883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="" xmlns:a16="http://schemas.microsoft.com/office/drawing/2014/main" id="{DA060F09-E8C1-4D35-941D-9ECBB4A619BE}"/>
                </a:ext>
              </a:extLst>
            </p:cNvPr>
            <p:cNvSpPr/>
            <p:nvPr/>
          </p:nvSpPr>
          <p:spPr>
            <a:xfrm>
              <a:off x="9059924" y="5745570"/>
              <a:ext cx="265980" cy="147862"/>
            </a:xfrm>
            <a:custGeom>
              <a:avLst/>
              <a:gdLst>
                <a:gd name="connsiteX0" fmla="*/ 346956 w 349470"/>
                <a:gd name="connsiteY0" fmla="*/ 155639 h 194276"/>
                <a:gd name="connsiteX1" fmla="*/ 226472 w 349470"/>
                <a:gd name="connsiteY1" fmla="*/ 193046 h 194276"/>
                <a:gd name="connsiteX2" fmla="*/ 0 w 349470"/>
                <a:gd name="connsiteY2" fmla="*/ 110795 h 194276"/>
                <a:gd name="connsiteX3" fmla="*/ 29896 w 349470"/>
                <a:gd name="connsiteY3" fmla="*/ 104110 h 194276"/>
                <a:gd name="connsiteX4" fmla="*/ 40712 w 349470"/>
                <a:gd name="connsiteY4" fmla="*/ 90965 h 194276"/>
                <a:gd name="connsiteX5" fmla="*/ 112297 w 349470"/>
                <a:gd name="connsiteY5" fmla="*/ 0 h 194276"/>
                <a:gd name="connsiteX6" fmla="*/ 223091 w 349470"/>
                <a:gd name="connsiteY6" fmla="*/ 82251 h 194276"/>
                <a:gd name="connsiteX7" fmla="*/ 345679 w 349470"/>
                <a:gd name="connsiteY7" fmla="*/ 132503 h 194276"/>
                <a:gd name="connsiteX8" fmla="*/ 345679 w 349470"/>
                <a:gd name="connsiteY8" fmla="*/ 132578 h 194276"/>
                <a:gd name="connsiteX9" fmla="*/ 346956 w 349470"/>
                <a:gd name="connsiteY9" fmla="*/ 155639 h 19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470" h="194276">
                  <a:moveTo>
                    <a:pt x="346956" y="155639"/>
                  </a:moveTo>
                  <a:cubicBezTo>
                    <a:pt x="338844" y="170060"/>
                    <a:pt x="309173" y="184708"/>
                    <a:pt x="226472" y="193046"/>
                  </a:cubicBezTo>
                  <a:cubicBezTo>
                    <a:pt x="97274" y="206116"/>
                    <a:pt x="0" y="110795"/>
                    <a:pt x="0" y="110795"/>
                  </a:cubicBezTo>
                  <a:cubicBezTo>
                    <a:pt x="10741" y="113950"/>
                    <a:pt x="15549" y="119433"/>
                    <a:pt x="29896" y="104110"/>
                  </a:cubicBezTo>
                  <a:cubicBezTo>
                    <a:pt x="32975" y="100805"/>
                    <a:pt x="36506" y="96448"/>
                    <a:pt x="40712" y="90965"/>
                  </a:cubicBezTo>
                  <a:cubicBezTo>
                    <a:pt x="63923" y="60017"/>
                    <a:pt x="112297" y="0"/>
                    <a:pt x="112297" y="0"/>
                  </a:cubicBezTo>
                  <a:cubicBezTo>
                    <a:pt x="112297" y="0"/>
                    <a:pt x="166981" y="76993"/>
                    <a:pt x="223091" y="82251"/>
                  </a:cubicBezTo>
                  <a:cubicBezTo>
                    <a:pt x="279202" y="87584"/>
                    <a:pt x="335914" y="113198"/>
                    <a:pt x="345679" y="132503"/>
                  </a:cubicBezTo>
                  <a:cubicBezTo>
                    <a:pt x="345679" y="132503"/>
                    <a:pt x="345679" y="132503"/>
                    <a:pt x="345679" y="132578"/>
                  </a:cubicBezTo>
                  <a:cubicBezTo>
                    <a:pt x="349210" y="139414"/>
                    <a:pt x="351463" y="147526"/>
                    <a:pt x="346956" y="155639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="" xmlns:a16="http://schemas.microsoft.com/office/drawing/2014/main" id="{2AC4BC05-59E6-4503-AC19-FDB524781178}"/>
                </a:ext>
              </a:extLst>
            </p:cNvPr>
            <p:cNvSpPr/>
            <p:nvPr/>
          </p:nvSpPr>
          <p:spPr>
            <a:xfrm>
              <a:off x="10336668" y="5751001"/>
              <a:ext cx="186960" cy="122421"/>
            </a:xfrm>
            <a:custGeom>
              <a:avLst/>
              <a:gdLst>
                <a:gd name="connsiteX0" fmla="*/ 163707 w 245646"/>
                <a:gd name="connsiteY0" fmla="*/ 160746 h 160849"/>
                <a:gd name="connsiteX1" fmla="*/ 1009 w 245646"/>
                <a:gd name="connsiteY1" fmla="*/ 116203 h 160849"/>
                <a:gd name="connsiteX2" fmla="*/ 15281 w 245646"/>
                <a:gd name="connsiteY2" fmla="*/ 0 h 160849"/>
                <a:gd name="connsiteX3" fmla="*/ 8896 w 245646"/>
                <a:gd name="connsiteY3" fmla="*/ 68655 h 160849"/>
                <a:gd name="connsiteX4" fmla="*/ 217415 w 245646"/>
                <a:gd name="connsiteY4" fmla="*/ 125067 h 160849"/>
                <a:gd name="connsiteX5" fmla="*/ 230560 w 245646"/>
                <a:gd name="connsiteY5" fmla="*/ 128597 h 160849"/>
                <a:gd name="connsiteX6" fmla="*/ 245583 w 245646"/>
                <a:gd name="connsiteY6" fmla="*/ 149779 h 160849"/>
                <a:gd name="connsiteX7" fmla="*/ 163707 w 245646"/>
                <a:gd name="connsiteY7" fmla="*/ 160746 h 16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646" h="160849">
                  <a:moveTo>
                    <a:pt x="163707" y="160746"/>
                  </a:moveTo>
                  <a:cubicBezTo>
                    <a:pt x="76499" y="159469"/>
                    <a:pt x="8145" y="148277"/>
                    <a:pt x="1009" y="116203"/>
                  </a:cubicBezTo>
                  <a:cubicBezTo>
                    <a:pt x="-3198" y="97199"/>
                    <a:pt x="6567" y="41839"/>
                    <a:pt x="15281" y="0"/>
                  </a:cubicBezTo>
                  <a:cubicBezTo>
                    <a:pt x="13177" y="18328"/>
                    <a:pt x="10473" y="43642"/>
                    <a:pt x="8896" y="68655"/>
                  </a:cubicBezTo>
                  <a:cubicBezTo>
                    <a:pt x="5966" y="115302"/>
                    <a:pt x="171294" y="119658"/>
                    <a:pt x="217415" y="125067"/>
                  </a:cubicBezTo>
                  <a:cubicBezTo>
                    <a:pt x="222072" y="125593"/>
                    <a:pt x="226429" y="126869"/>
                    <a:pt x="230560" y="128597"/>
                  </a:cubicBezTo>
                  <a:cubicBezTo>
                    <a:pt x="241001" y="141517"/>
                    <a:pt x="245583" y="149779"/>
                    <a:pt x="245583" y="149779"/>
                  </a:cubicBezTo>
                  <a:cubicBezTo>
                    <a:pt x="245583" y="149779"/>
                    <a:pt x="250916" y="162098"/>
                    <a:pt x="163707" y="16074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="" xmlns:a16="http://schemas.microsoft.com/office/drawing/2014/main" id="{7C230282-D58B-40F2-9621-8FD53E06D58F}"/>
                </a:ext>
              </a:extLst>
            </p:cNvPr>
            <p:cNvSpPr/>
            <p:nvPr/>
          </p:nvSpPr>
          <p:spPr>
            <a:xfrm>
              <a:off x="10631574" y="5879975"/>
              <a:ext cx="1543" cy="171"/>
            </a:xfrm>
            <a:custGeom>
              <a:avLst/>
              <a:gdLst>
                <a:gd name="connsiteX0" fmla="*/ 0 w 2027"/>
                <a:gd name="connsiteY0" fmla="*/ 0 h 225"/>
                <a:gd name="connsiteX1" fmla="*/ 2028 w 2027"/>
                <a:gd name="connsiteY1" fmla="*/ 226 h 225"/>
                <a:gd name="connsiteX2" fmla="*/ 0 w 2027"/>
                <a:gd name="connsiteY2" fmla="*/ 0 h 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" h="225">
                  <a:moveTo>
                    <a:pt x="0" y="0"/>
                  </a:moveTo>
                  <a:cubicBezTo>
                    <a:pt x="676" y="75"/>
                    <a:pt x="1352" y="150"/>
                    <a:pt x="2028" y="226"/>
                  </a:cubicBezTo>
                  <a:cubicBezTo>
                    <a:pt x="977" y="226"/>
                    <a:pt x="300" y="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="" xmlns:a16="http://schemas.microsoft.com/office/drawing/2014/main" id="{170AA1E6-C53F-40BC-81E3-AEF63480FABB}"/>
                </a:ext>
              </a:extLst>
            </p:cNvPr>
            <p:cNvSpPr/>
            <p:nvPr/>
          </p:nvSpPr>
          <p:spPr>
            <a:xfrm>
              <a:off x="10633232" y="5769581"/>
              <a:ext cx="279178" cy="114052"/>
            </a:xfrm>
            <a:custGeom>
              <a:avLst/>
              <a:gdLst>
                <a:gd name="connsiteX0" fmla="*/ 347482 w 366811"/>
                <a:gd name="connsiteY0" fmla="*/ 86533 h 149852"/>
                <a:gd name="connsiteX1" fmla="*/ 0 w 366811"/>
                <a:gd name="connsiteY1" fmla="*/ 145273 h 149852"/>
                <a:gd name="connsiteX2" fmla="*/ 18478 w 366811"/>
                <a:gd name="connsiteY2" fmla="*/ 138738 h 149852"/>
                <a:gd name="connsiteX3" fmla="*/ 31999 w 366811"/>
                <a:gd name="connsiteY3" fmla="*/ 109518 h 149852"/>
                <a:gd name="connsiteX4" fmla="*/ 282958 w 366811"/>
                <a:gd name="connsiteY4" fmla="*/ 56036 h 149852"/>
                <a:gd name="connsiteX5" fmla="*/ 337867 w 366811"/>
                <a:gd name="connsiteY5" fmla="*/ 0 h 149852"/>
                <a:gd name="connsiteX6" fmla="*/ 347482 w 366811"/>
                <a:gd name="connsiteY6" fmla="*/ 3831 h 149852"/>
                <a:gd name="connsiteX7" fmla="*/ 347482 w 366811"/>
                <a:gd name="connsiteY7" fmla="*/ 86533 h 1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811" h="149852">
                  <a:moveTo>
                    <a:pt x="347482" y="86533"/>
                  </a:moveTo>
                  <a:cubicBezTo>
                    <a:pt x="304141" y="121611"/>
                    <a:pt x="161497" y="163976"/>
                    <a:pt x="0" y="145273"/>
                  </a:cubicBezTo>
                  <a:cubicBezTo>
                    <a:pt x="3080" y="145273"/>
                    <a:pt x="9164" y="144371"/>
                    <a:pt x="18478" y="138738"/>
                  </a:cubicBezTo>
                  <a:cubicBezTo>
                    <a:pt x="21708" y="136785"/>
                    <a:pt x="26516" y="125593"/>
                    <a:pt x="31999" y="109518"/>
                  </a:cubicBezTo>
                  <a:cubicBezTo>
                    <a:pt x="74514" y="107490"/>
                    <a:pt x="203487" y="98025"/>
                    <a:pt x="282958" y="56036"/>
                  </a:cubicBezTo>
                  <a:cubicBezTo>
                    <a:pt x="318112" y="37408"/>
                    <a:pt x="333060" y="17652"/>
                    <a:pt x="337867" y="0"/>
                  </a:cubicBezTo>
                  <a:cubicBezTo>
                    <a:pt x="345679" y="1953"/>
                    <a:pt x="347482" y="3831"/>
                    <a:pt x="347482" y="3831"/>
                  </a:cubicBezTo>
                  <a:cubicBezTo>
                    <a:pt x="347482" y="3831"/>
                    <a:pt x="390974" y="51304"/>
                    <a:pt x="347482" y="8653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="" xmlns:a16="http://schemas.microsoft.com/office/drawing/2014/main" id="{7286A01B-8356-4468-8071-7D109DB92CFC}"/>
                </a:ext>
              </a:extLst>
            </p:cNvPr>
            <p:cNvSpPr/>
            <p:nvPr/>
          </p:nvSpPr>
          <p:spPr>
            <a:xfrm>
              <a:off x="8795114" y="5636204"/>
              <a:ext cx="183010" cy="144696"/>
            </a:xfrm>
            <a:custGeom>
              <a:avLst/>
              <a:gdLst>
                <a:gd name="connsiteX0" fmla="*/ 235411 w 240456"/>
                <a:gd name="connsiteY0" fmla="*/ 143995 h 190116"/>
                <a:gd name="connsiteX1" fmla="*/ 240444 w 240456"/>
                <a:gd name="connsiteY1" fmla="*/ 190116 h 190116"/>
                <a:gd name="connsiteX2" fmla="*/ 90063 w 240456"/>
                <a:gd name="connsiteY2" fmla="*/ 124390 h 190116"/>
                <a:gd name="connsiteX3" fmla="*/ 16150 w 240456"/>
                <a:gd name="connsiteY3" fmla="*/ 82025 h 190116"/>
                <a:gd name="connsiteX4" fmla="*/ 1 w 240456"/>
                <a:gd name="connsiteY4" fmla="*/ 72261 h 190116"/>
                <a:gd name="connsiteX5" fmla="*/ 17803 w 240456"/>
                <a:gd name="connsiteY5" fmla="*/ 0 h 190116"/>
                <a:gd name="connsiteX6" fmla="*/ 191694 w 240456"/>
                <a:gd name="connsiteY6" fmla="*/ 113423 h 190116"/>
                <a:gd name="connsiteX7" fmla="*/ 235411 w 240456"/>
                <a:gd name="connsiteY7" fmla="*/ 143995 h 1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456" h="190116">
                  <a:moveTo>
                    <a:pt x="235411" y="143995"/>
                  </a:moveTo>
                  <a:cubicBezTo>
                    <a:pt x="240969" y="171713"/>
                    <a:pt x="240444" y="190116"/>
                    <a:pt x="240444" y="190116"/>
                  </a:cubicBezTo>
                  <a:cubicBezTo>
                    <a:pt x="240444" y="190116"/>
                    <a:pt x="163376" y="143995"/>
                    <a:pt x="90063" y="124390"/>
                  </a:cubicBezTo>
                  <a:cubicBezTo>
                    <a:pt x="16751" y="104785"/>
                    <a:pt x="16150" y="82025"/>
                    <a:pt x="16150" y="82025"/>
                  </a:cubicBezTo>
                  <a:cubicBezTo>
                    <a:pt x="16150" y="82025"/>
                    <a:pt x="226" y="88410"/>
                    <a:pt x="1" y="72261"/>
                  </a:cubicBezTo>
                  <a:cubicBezTo>
                    <a:pt x="-75" y="64448"/>
                    <a:pt x="7362" y="32825"/>
                    <a:pt x="17803" y="0"/>
                  </a:cubicBezTo>
                  <a:cubicBezTo>
                    <a:pt x="41389" y="14046"/>
                    <a:pt x="90139" y="44768"/>
                    <a:pt x="191694" y="113423"/>
                  </a:cubicBezTo>
                  <a:cubicBezTo>
                    <a:pt x="207618" y="124315"/>
                    <a:pt x="222191" y="134531"/>
                    <a:pt x="235411" y="14399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="" xmlns:a16="http://schemas.microsoft.com/office/drawing/2014/main" id="{6349D2C2-65E0-4BBB-99E1-C4F48BB1D9F8}"/>
                </a:ext>
              </a:extLst>
            </p:cNvPr>
            <p:cNvSpPr/>
            <p:nvPr/>
          </p:nvSpPr>
          <p:spPr>
            <a:xfrm>
              <a:off x="9059924" y="5824806"/>
              <a:ext cx="264099" cy="68625"/>
            </a:xfrm>
            <a:custGeom>
              <a:avLst/>
              <a:gdLst>
                <a:gd name="connsiteX0" fmla="*/ 346956 w 346999"/>
                <a:gd name="connsiteY0" fmla="*/ 51529 h 90166"/>
                <a:gd name="connsiteX1" fmla="*/ 226472 w 346999"/>
                <a:gd name="connsiteY1" fmla="*/ 88936 h 90166"/>
                <a:gd name="connsiteX2" fmla="*/ 0 w 346999"/>
                <a:gd name="connsiteY2" fmla="*/ 6685 h 90166"/>
                <a:gd name="connsiteX3" fmla="*/ 29896 w 346999"/>
                <a:gd name="connsiteY3" fmla="*/ 0 h 90166"/>
                <a:gd name="connsiteX4" fmla="*/ 178698 w 346999"/>
                <a:gd name="connsiteY4" fmla="*/ 37482 h 90166"/>
                <a:gd name="connsiteX5" fmla="*/ 345754 w 346999"/>
                <a:gd name="connsiteY5" fmla="*/ 28318 h 90166"/>
                <a:gd name="connsiteX6" fmla="*/ 345754 w 346999"/>
                <a:gd name="connsiteY6" fmla="*/ 28393 h 90166"/>
                <a:gd name="connsiteX7" fmla="*/ 346956 w 346999"/>
                <a:gd name="connsiteY7" fmla="*/ 51529 h 9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999" h="90166">
                  <a:moveTo>
                    <a:pt x="346956" y="51529"/>
                  </a:moveTo>
                  <a:cubicBezTo>
                    <a:pt x="338844" y="65951"/>
                    <a:pt x="309173" y="80598"/>
                    <a:pt x="226472" y="88936"/>
                  </a:cubicBezTo>
                  <a:cubicBezTo>
                    <a:pt x="97274" y="102006"/>
                    <a:pt x="0" y="6685"/>
                    <a:pt x="0" y="6685"/>
                  </a:cubicBezTo>
                  <a:cubicBezTo>
                    <a:pt x="10741" y="9840"/>
                    <a:pt x="15549" y="15323"/>
                    <a:pt x="29896" y="0"/>
                  </a:cubicBezTo>
                  <a:cubicBezTo>
                    <a:pt x="66627" y="21483"/>
                    <a:pt x="104259" y="31623"/>
                    <a:pt x="178698" y="37482"/>
                  </a:cubicBezTo>
                  <a:cubicBezTo>
                    <a:pt x="341022" y="50177"/>
                    <a:pt x="345754" y="28318"/>
                    <a:pt x="345754" y="28318"/>
                  </a:cubicBezTo>
                  <a:cubicBezTo>
                    <a:pt x="345754" y="28318"/>
                    <a:pt x="345754" y="28318"/>
                    <a:pt x="345754" y="28393"/>
                  </a:cubicBezTo>
                  <a:cubicBezTo>
                    <a:pt x="345905" y="29370"/>
                    <a:pt x="347257" y="38384"/>
                    <a:pt x="346956" y="5152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="" xmlns:a16="http://schemas.microsoft.com/office/drawing/2014/main" id="{E55DC8F4-517C-4F3E-B277-F40DDFA23FDB}"/>
                </a:ext>
              </a:extLst>
            </p:cNvPr>
            <p:cNvSpPr/>
            <p:nvPr/>
          </p:nvSpPr>
          <p:spPr>
            <a:xfrm>
              <a:off x="8857595" y="5515629"/>
              <a:ext cx="229774" cy="39514"/>
            </a:xfrm>
            <a:custGeom>
              <a:avLst/>
              <a:gdLst>
                <a:gd name="connsiteX0" fmla="*/ 278233 w 301900"/>
                <a:gd name="connsiteY0" fmla="*/ 51911 h 51917"/>
                <a:gd name="connsiteX1" fmla="*/ 22691 w 301900"/>
                <a:gd name="connsiteY1" fmla="*/ 46352 h 51917"/>
                <a:gd name="connsiteX2" fmla="*/ 6 w 301900"/>
                <a:gd name="connsiteY2" fmla="*/ 22691 h 51917"/>
                <a:gd name="connsiteX3" fmla="*/ 6 w 301900"/>
                <a:gd name="connsiteY3" fmla="*/ 22691 h 51917"/>
                <a:gd name="connsiteX4" fmla="*/ 23668 w 301900"/>
                <a:gd name="connsiteY4" fmla="*/ 6 h 51917"/>
                <a:gd name="connsiteX5" fmla="*/ 279209 w 301900"/>
                <a:gd name="connsiteY5" fmla="*/ 5565 h 51917"/>
                <a:gd name="connsiteX6" fmla="*/ 301894 w 301900"/>
                <a:gd name="connsiteY6" fmla="*/ 29226 h 51917"/>
                <a:gd name="connsiteX7" fmla="*/ 301894 w 301900"/>
                <a:gd name="connsiteY7" fmla="*/ 29226 h 51917"/>
                <a:gd name="connsiteX8" fmla="*/ 278233 w 301900"/>
                <a:gd name="connsiteY8" fmla="*/ 51911 h 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900" h="51917">
                  <a:moveTo>
                    <a:pt x="278233" y="51911"/>
                  </a:moveTo>
                  <a:lnTo>
                    <a:pt x="22691" y="46352"/>
                  </a:lnTo>
                  <a:cubicBezTo>
                    <a:pt x="9922" y="46052"/>
                    <a:pt x="-294" y="35461"/>
                    <a:pt x="6" y="22691"/>
                  </a:cubicBezTo>
                  <a:lnTo>
                    <a:pt x="6" y="22691"/>
                  </a:lnTo>
                  <a:cubicBezTo>
                    <a:pt x="307" y="9922"/>
                    <a:pt x="10898" y="-294"/>
                    <a:pt x="23668" y="6"/>
                  </a:cubicBezTo>
                  <a:lnTo>
                    <a:pt x="279209" y="5565"/>
                  </a:lnTo>
                  <a:cubicBezTo>
                    <a:pt x="291978" y="5866"/>
                    <a:pt x="302194" y="16457"/>
                    <a:pt x="301894" y="29226"/>
                  </a:cubicBezTo>
                  <a:lnTo>
                    <a:pt x="301894" y="29226"/>
                  </a:lnTo>
                  <a:cubicBezTo>
                    <a:pt x="301593" y="41996"/>
                    <a:pt x="291002" y="52211"/>
                    <a:pt x="278233" y="51911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="" xmlns:a16="http://schemas.microsoft.com/office/drawing/2014/main" id="{EA516E37-F106-421A-AB9F-6742AD3C0087}"/>
                </a:ext>
              </a:extLst>
            </p:cNvPr>
            <p:cNvSpPr/>
            <p:nvPr/>
          </p:nvSpPr>
          <p:spPr>
            <a:xfrm>
              <a:off x="8852075" y="5526630"/>
              <a:ext cx="223606" cy="84018"/>
            </a:xfrm>
            <a:custGeom>
              <a:avLst/>
              <a:gdLst>
                <a:gd name="connsiteX0" fmla="*/ 264829 w 293796"/>
                <a:gd name="connsiteY0" fmla="*/ 109641 h 110391"/>
                <a:gd name="connsiteX1" fmla="*/ 17400 w 293796"/>
                <a:gd name="connsiteY1" fmla="*/ 45643 h 110391"/>
                <a:gd name="connsiteX2" fmla="*/ 725 w 293796"/>
                <a:gd name="connsiteY2" fmla="*/ 17400 h 110391"/>
                <a:gd name="connsiteX3" fmla="*/ 725 w 293796"/>
                <a:gd name="connsiteY3" fmla="*/ 17400 h 110391"/>
                <a:gd name="connsiteX4" fmla="*/ 28968 w 293796"/>
                <a:gd name="connsiteY4" fmla="*/ 725 h 110391"/>
                <a:gd name="connsiteX5" fmla="*/ 276397 w 293796"/>
                <a:gd name="connsiteY5" fmla="*/ 64722 h 110391"/>
                <a:gd name="connsiteX6" fmla="*/ 293072 w 293796"/>
                <a:gd name="connsiteY6" fmla="*/ 92966 h 110391"/>
                <a:gd name="connsiteX7" fmla="*/ 293072 w 293796"/>
                <a:gd name="connsiteY7" fmla="*/ 92966 h 110391"/>
                <a:gd name="connsiteX8" fmla="*/ 264829 w 293796"/>
                <a:gd name="connsiteY8" fmla="*/ 109641 h 11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796" h="110391">
                  <a:moveTo>
                    <a:pt x="264829" y="109641"/>
                  </a:moveTo>
                  <a:lnTo>
                    <a:pt x="17400" y="45643"/>
                  </a:lnTo>
                  <a:cubicBezTo>
                    <a:pt x="5006" y="42413"/>
                    <a:pt x="-2430" y="29794"/>
                    <a:pt x="725" y="17400"/>
                  </a:cubicBezTo>
                  <a:lnTo>
                    <a:pt x="725" y="17400"/>
                  </a:lnTo>
                  <a:cubicBezTo>
                    <a:pt x="3955" y="5006"/>
                    <a:pt x="16574" y="-2430"/>
                    <a:pt x="28968" y="725"/>
                  </a:cubicBezTo>
                  <a:lnTo>
                    <a:pt x="276397" y="64722"/>
                  </a:lnTo>
                  <a:cubicBezTo>
                    <a:pt x="288791" y="67952"/>
                    <a:pt x="296227" y="80572"/>
                    <a:pt x="293072" y="92966"/>
                  </a:cubicBezTo>
                  <a:lnTo>
                    <a:pt x="293072" y="92966"/>
                  </a:lnTo>
                  <a:cubicBezTo>
                    <a:pt x="289842" y="105360"/>
                    <a:pt x="277223" y="112871"/>
                    <a:pt x="264829" y="109641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="" xmlns:a16="http://schemas.microsoft.com/office/drawing/2014/main" id="{5D13EF98-15AA-419B-80FC-D8E129F5DFCC}"/>
                </a:ext>
              </a:extLst>
            </p:cNvPr>
            <p:cNvSpPr/>
            <p:nvPr/>
          </p:nvSpPr>
          <p:spPr>
            <a:xfrm>
              <a:off x="8795030" y="5691258"/>
              <a:ext cx="536990" cy="214221"/>
            </a:xfrm>
            <a:custGeom>
              <a:avLst/>
              <a:gdLst>
                <a:gd name="connsiteX0" fmla="*/ 11078 w 705550"/>
                <a:gd name="connsiteY0" fmla="*/ 0 h 281464"/>
                <a:gd name="connsiteX1" fmla="*/ 281267 w 705550"/>
                <a:gd name="connsiteY1" fmla="*/ 126644 h 281464"/>
                <a:gd name="connsiteX2" fmla="*/ 556112 w 705550"/>
                <a:gd name="connsiteY2" fmla="*/ 242772 h 281464"/>
                <a:gd name="connsiteX3" fmla="*/ 686212 w 705550"/>
                <a:gd name="connsiteY3" fmla="*/ 197853 h 281464"/>
                <a:gd name="connsiteX4" fmla="*/ 705441 w 705550"/>
                <a:gd name="connsiteY4" fmla="*/ 234059 h 281464"/>
                <a:gd name="connsiteX5" fmla="*/ 533277 w 705550"/>
                <a:gd name="connsiteY5" fmla="*/ 280705 h 281464"/>
                <a:gd name="connsiteX6" fmla="*/ 268948 w 705550"/>
                <a:gd name="connsiteY6" fmla="*/ 191393 h 281464"/>
                <a:gd name="connsiteX7" fmla="*/ 13331 w 705550"/>
                <a:gd name="connsiteY7" fmla="*/ 57763 h 281464"/>
                <a:gd name="connsiteX8" fmla="*/ 11078 w 705550"/>
                <a:gd name="connsiteY8" fmla="*/ 0 h 28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550" h="281464">
                  <a:moveTo>
                    <a:pt x="11078" y="0"/>
                  </a:moveTo>
                  <a:cubicBezTo>
                    <a:pt x="11078" y="0"/>
                    <a:pt x="158153" y="54233"/>
                    <a:pt x="281267" y="126644"/>
                  </a:cubicBezTo>
                  <a:cubicBezTo>
                    <a:pt x="404380" y="198980"/>
                    <a:pt x="424210" y="246828"/>
                    <a:pt x="556112" y="242772"/>
                  </a:cubicBezTo>
                  <a:cubicBezTo>
                    <a:pt x="688014" y="238716"/>
                    <a:pt x="706042" y="223542"/>
                    <a:pt x="686212" y="197853"/>
                  </a:cubicBezTo>
                  <a:cubicBezTo>
                    <a:pt x="686212" y="197853"/>
                    <a:pt x="702587" y="204839"/>
                    <a:pt x="705441" y="234059"/>
                  </a:cubicBezTo>
                  <a:cubicBezTo>
                    <a:pt x="708371" y="263203"/>
                    <a:pt x="652335" y="285963"/>
                    <a:pt x="533277" y="280705"/>
                  </a:cubicBezTo>
                  <a:cubicBezTo>
                    <a:pt x="414220" y="275447"/>
                    <a:pt x="366372" y="246302"/>
                    <a:pt x="268948" y="191393"/>
                  </a:cubicBezTo>
                  <a:cubicBezTo>
                    <a:pt x="171524" y="136484"/>
                    <a:pt x="41950" y="81725"/>
                    <a:pt x="13331" y="57763"/>
                  </a:cubicBezTo>
                  <a:cubicBezTo>
                    <a:pt x="-15288" y="33802"/>
                    <a:pt x="11078" y="0"/>
                    <a:pt x="11078" y="0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="" xmlns:a16="http://schemas.microsoft.com/office/drawing/2014/main" id="{D11CA197-5D04-4687-8011-5C375052909E}"/>
                </a:ext>
              </a:extLst>
            </p:cNvPr>
            <p:cNvSpPr/>
            <p:nvPr/>
          </p:nvSpPr>
          <p:spPr>
            <a:xfrm>
              <a:off x="10337493" y="5770839"/>
              <a:ext cx="578066" cy="129209"/>
            </a:xfrm>
            <a:custGeom>
              <a:avLst/>
              <a:gdLst>
                <a:gd name="connsiteX0" fmla="*/ 732972 w 759519"/>
                <a:gd name="connsiteY0" fmla="*/ 0 h 169768"/>
                <a:gd name="connsiteX1" fmla="*/ 736803 w 759519"/>
                <a:gd name="connsiteY1" fmla="*/ 47773 h 169768"/>
                <a:gd name="connsiteX2" fmla="*/ 494181 w 759519"/>
                <a:gd name="connsiteY2" fmla="*/ 139113 h 169768"/>
                <a:gd name="connsiteX3" fmla="*/ 121761 w 759519"/>
                <a:gd name="connsiteY3" fmla="*/ 118005 h 169768"/>
                <a:gd name="connsiteX4" fmla="*/ 0 w 759519"/>
                <a:gd name="connsiteY4" fmla="*/ 92241 h 169768"/>
                <a:gd name="connsiteX5" fmla="*/ 13971 w 759519"/>
                <a:gd name="connsiteY5" fmla="*/ 134080 h 169768"/>
                <a:gd name="connsiteX6" fmla="*/ 200407 w 759519"/>
                <a:gd name="connsiteY6" fmla="*/ 153535 h 169768"/>
                <a:gd name="connsiteX7" fmla="*/ 604150 w 759519"/>
                <a:gd name="connsiteY7" fmla="*/ 159018 h 169768"/>
                <a:gd name="connsiteX8" fmla="*/ 759262 w 759519"/>
                <a:gd name="connsiteY8" fmla="*/ 54158 h 169768"/>
                <a:gd name="connsiteX9" fmla="*/ 732972 w 759519"/>
                <a:gd name="connsiteY9" fmla="*/ 0 h 16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9519" h="169768">
                  <a:moveTo>
                    <a:pt x="732972" y="0"/>
                  </a:moveTo>
                  <a:cubicBezTo>
                    <a:pt x="732972" y="0"/>
                    <a:pt x="757084" y="16901"/>
                    <a:pt x="736803" y="47773"/>
                  </a:cubicBezTo>
                  <a:cubicBezTo>
                    <a:pt x="716522" y="78645"/>
                    <a:pt x="594310" y="135282"/>
                    <a:pt x="494181" y="139113"/>
                  </a:cubicBezTo>
                  <a:cubicBezTo>
                    <a:pt x="393978" y="142944"/>
                    <a:pt x="236312" y="117104"/>
                    <a:pt x="121761" y="118005"/>
                  </a:cubicBezTo>
                  <a:cubicBezTo>
                    <a:pt x="7211" y="118832"/>
                    <a:pt x="0" y="92241"/>
                    <a:pt x="0" y="92241"/>
                  </a:cubicBezTo>
                  <a:cubicBezTo>
                    <a:pt x="0" y="92241"/>
                    <a:pt x="2103" y="120109"/>
                    <a:pt x="13971" y="134080"/>
                  </a:cubicBezTo>
                  <a:cubicBezTo>
                    <a:pt x="25840" y="148051"/>
                    <a:pt x="57538" y="149704"/>
                    <a:pt x="200407" y="153535"/>
                  </a:cubicBezTo>
                  <a:cubicBezTo>
                    <a:pt x="343276" y="157366"/>
                    <a:pt x="490426" y="184407"/>
                    <a:pt x="604150" y="159018"/>
                  </a:cubicBezTo>
                  <a:cubicBezTo>
                    <a:pt x="717874" y="133629"/>
                    <a:pt x="755882" y="90964"/>
                    <a:pt x="759262" y="54158"/>
                  </a:cubicBezTo>
                  <a:cubicBezTo>
                    <a:pt x="762567" y="17352"/>
                    <a:pt x="732972" y="0"/>
                    <a:pt x="732972" y="0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="" xmlns:a16="http://schemas.microsoft.com/office/drawing/2014/main" id="{BC715FC1-9874-4919-A446-A4DA57915BA9}"/>
                </a:ext>
              </a:extLst>
            </p:cNvPr>
            <p:cNvSpPr/>
            <p:nvPr/>
          </p:nvSpPr>
          <p:spPr>
            <a:xfrm>
              <a:off x="10348742" y="5626015"/>
              <a:ext cx="199376" cy="92697"/>
            </a:xfrm>
            <a:custGeom>
              <a:avLst/>
              <a:gdLst>
                <a:gd name="connsiteX0" fmla="*/ 30814 w 261960"/>
                <a:gd name="connsiteY0" fmla="*/ 120502 h 121795"/>
                <a:gd name="connsiteX1" fmla="*/ 246394 w 261960"/>
                <a:gd name="connsiteY1" fmla="*/ 45086 h 121795"/>
                <a:gd name="connsiteX2" fmla="*/ 260666 w 261960"/>
                <a:gd name="connsiteY2" fmla="*/ 15566 h 121795"/>
                <a:gd name="connsiteX3" fmla="*/ 260666 w 261960"/>
                <a:gd name="connsiteY3" fmla="*/ 15566 h 121795"/>
                <a:gd name="connsiteX4" fmla="*/ 231146 w 261960"/>
                <a:gd name="connsiteY4" fmla="*/ 1294 h 121795"/>
                <a:gd name="connsiteX5" fmla="*/ 15566 w 261960"/>
                <a:gd name="connsiteY5" fmla="*/ 76710 h 121795"/>
                <a:gd name="connsiteX6" fmla="*/ 1294 w 261960"/>
                <a:gd name="connsiteY6" fmla="*/ 106230 h 121795"/>
                <a:gd name="connsiteX7" fmla="*/ 1294 w 261960"/>
                <a:gd name="connsiteY7" fmla="*/ 106230 h 121795"/>
                <a:gd name="connsiteX8" fmla="*/ 30814 w 261960"/>
                <a:gd name="connsiteY8" fmla="*/ 120502 h 12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60" h="121795">
                  <a:moveTo>
                    <a:pt x="30814" y="120502"/>
                  </a:moveTo>
                  <a:lnTo>
                    <a:pt x="246394" y="45086"/>
                  </a:lnTo>
                  <a:cubicBezTo>
                    <a:pt x="258488" y="40880"/>
                    <a:pt x="264873" y="27660"/>
                    <a:pt x="260666" y="15566"/>
                  </a:cubicBezTo>
                  <a:lnTo>
                    <a:pt x="260666" y="15566"/>
                  </a:lnTo>
                  <a:cubicBezTo>
                    <a:pt x="256460" y="3473"/>
                    <a:pt x="243239" y="-2912"/>
                    <a:pt x="231146" y="1294"/>
                  </a:cubicBezTo>
                  <a:lnTo>
                    <a:pt x="15566" y="76710"/>
                  </a:lnTo>
                  <a:cubicBezTo>
                    <a:pt x="3472" y="80916"/>
                    <a:pt x="-2913" y="94137"/>
                    <a:pt x="1294" y="106230"/>
                  </a:cubicBezTo>
                  <a:lnTo>
                    <a:pt x="1294" y="106230"/>
                  </a:lnTo>
                  <a:cubicBezTo>
                    <a:pt x="5501" y="118323"/>
                    <a:pt x="18721" y="124708"/>
                    <a:pt x="30814" y="12050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="" xmlns:a16="http://schemas.microsoft.com/office/drawing/2014/main" id="{0E0BF800-299D-4AB9-9D48-93844BDDE9BD}"/>
                </a:ext>
              </a:extLst>
            </p:cNvPr>
            <p:cNvSpPr/>
            <p:nvPr/>
          </p:nvSpPr>
          <p:spPr>
            <a:xfrm>
              <a:off x="10365177" y="5643821"/>
              <a:ext cx="194177" cy="136568"/>
            </a:xfrm>
            <a:custGeom>
              <a:avLst/>
              <a:gdLst>
                <a:gd name="connsiteX0" fmla="*/ 35661 w 255129"/>
                <a:gd name="connsiteY0" fmla="*/ 175826 h 179436"/>
                <a:gd name="connsiteX1" fmla="*/ 244406 w 255129"/>
                <a:gd name="connsiteY1" fmla="*/ 42722 h 179436"/>
                <a:gd name="connsiteX2" fmla="*/ 251467 w 255129"/>
                <a:gd name="connsiteY2" fmla="*/ 10723 h 179436"/>
                <a:gd name="connsiteX3" fmla="*/ 251467 w 255129"/>
                <a:gd name="connsiteY3" fmla="*/ 10723 h 179436"/>
                <a:gd name="connsiteX4" fmla="*/ 219468 w 255129"/>
                <a:gd name="connsiteY4" fmla="*/ 3662 h 179436"/>
                <a:gd name="connsiteX5" fmla="*/ 10723 w 255129"/>
                <a:gd name="connsiteY5" fmla="*/ 136766 h 179436"/>
                <a:gd name="connsiteX6" fmla="*/ 3662 w 255129"/>
                <a:gd name="connsiteY6" fmla="*/ 168765 h 179436"/>
                <a:gd name="connsiteX7" fmla="*/ 3662 w 255129"/>
                <a:gd name="connsiteY7" fmla="*/ 168765 h 179436"/>
                <a:gd name="connsiteX8" fmla="*/ 35661 w 255129"/>
                <a:gd name="connsiteY8" fmla="*/ 175826 h 17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129" h="179436">
                  <a:moveTo>
                    <a:pt x="35661" y="175826"/>
                  </a:moveTo>
                  <a:lnTo>
                    <a:pt x="244406" y="42722"/>
                  </a:lnTo>
                  <a:cubicBezTo>
                    <a:pt x="255223" y="35812"/>
                    <a:pt x="258377" y="21540"/>
                    <a:pt x="251467" y="10723"/>
                  </a:cubicBezTo>
                  <a:lnTo>
                    <a:pt x="251467" y="10723"/>
                  </a:lnTo>
                  <a:cubicBezTo>
                    <a:pt x="244556" y="-94"/>
                    <a:pt x="230284" y="-3248"/>
                    <a:pt x="219468" y="3662"/>
                  </a:cubicBezTo>
                  <a:lnTo>
                    <a:pt x="10723" y="136766"/>
                  </a:lnTo>
                  <a:cubicBezTo>
                    <a:pt x="-94" y="143677"/>
                    <a:pt x="-3248" y="157949"/>
                    <a:pt x="3662" y="168765"/>
                  </a:cubicBezTo>
                  <a:lnTo>
                    <a:pt x="3662" y="168765"/>
                  </a:lnTo>
                  <a:cubicBezTo>
                    <a:pt x="10573" y="179507"/>
                    <a:pt x="24920" y="182661"/>
                    <a:pt x="35661" y="175826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="" xmlns:a16="http://schemas.microsoft.com/office/drawing/2014/main" id="{FC12325E-C812-4392-A656-AB7668DD8D9E}"/>
                </a:ext>
              </a:extLst>
            </p:cNvPr>
            <p:cNvSpPr/>
            <p:nvPr/>
          </p:nvSpPr>
          <p:spPr>
            <a:xfrm>
              <a:off x="8907567" y="3715591"/>
              <a:ext cx="1631906" cy="1944046"/>
            </a:xfrm>
            <a:custGeom>
              <a:avLst/>
              <a:gdLst>
                <a:gd name="connsiteX0" fmla="*/ 440850 w 2144157"/>
                <a:gd name="connsiteY0" fmla="*/ 1439354 h 2554277"/>
                <a:gd name="connsiteX1" fmla="*/ 464136 w 2144157"/>
                <a:gd name="connsiteY1" fmla="*/ 1508309 h 2554277"/>
                <a:gd name="connsiteX2" fmla="*/ 0 w 2144157"/>
                <a:gd name="connsiteY2" fmla="*/ 2275008 h 2554277"/>
                <a:gd name="connsiteX3" fmla="*/ 150305 w 2144157"/>
                <a:gd name="connsiteY3" fmla="*/ 2361165 h 2554277"/>
                <a:gd name="connsiteX4" fmla="*/ 218435 w 2144157"/>
                <a:gd name="connsiteY4" fmla="*/ 2395267 h 2554277"/>
                <a:gd name="connsiteX5" fmla="*/ 777516 w 2144157"/>
                <a:gd name="connsiteY5" fmla="*/ 1613695 h 2554277"/>
                <a:gd name="connsiteX6" fmla="*/ 961848 w 2144157"/>
                <a:gd name="connsiteY6" fmla="*/ 1515520 h 2554277"/>
                <a:gd name="connsiteX7" fmla="*/ 1344258 w 2144157"/>
                <a:gd name="connsiteY7" fmla="*/ 811317 h 2554277"/>
                <a:gd name="connsiteX8" fmla="*/ 1504929 w 2144157"/>
                <a:gd name="connsiteY8" fmla="*/ 1152790 h 2554277"/>
                <a:gd name="connsiteX9" fmla="*/ 1587105 w 2144157"/>
                <a:gd name="connsiteY9" fmla="*/ 1603330 h 2554277"/>
                <a:gd name="connsiteX10" fmla="*/ 1655234 w 2144157"/>
                <a:gd name="connsiteY10" fmla="*/ 1740565 h 2554277"/>
                <a:gd name="connsiteX11" fmla="*/ 1919715 w 2144157"/>
                <a:gd name="connsiteY11" fmla="*/ 2553610 h 2554277"/>
                <a:gd name="connsiteX12" fmla="*/ 2061982 w 2144157"/>
                <a:gd name="connsiteY12" fmla="*/ 2535582 h 2554277"/>
                <a:gd name="connsiteX13" fmla="*/ 2144158 w 2144157"/>
                <a:gd name="connsiteY13" fmla="*/ 2497499 h 2554277"/>
                <a:gd name="connsiteX14" fmla="*/ 1973722 w 2144157"/>
                <a:gd name="connsiteY14" fmla="*/ 1671159 h 2554277"/>
                <a:gd name="connsiteX15" fmla="*/ 1516948 w 2144157"/>
                <a:gd name="connsiteY15" fmla="*/ 269062 h 2554277"/>
                <a:gd name="connsiteX16" fmla="*/ 1284467 w 2144157"/>
                <a:gd name="connsiteY16" fmla="*/ 0 h 2554277"/>
                <a:gd name="connsiteX17" fmla="*/ 763394 w 2144157"/>
                <a:gd name="connsiteY17" fmla="*/ 882301 h 2554277"/>
                <a:gd name="connsiteX18" fmla="*/ 440850 w 2144157"/>
                <a:gd name="connsiteY18" fmla="*/ 1439354 h 255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44157" h="2554277">
                  <a:moveTo>
                    <a:pt x="440850" y="1439354"/>
                  </a:moveTo>
                  <a:cubicBezTo>
                    <a:pt x="440850" y="1439354"/>
                    <a:pt x="483365" y="1487052"/>
                    <a:pt x="464136" y="1508309"/>
                  </a:cubicBezTo>
                  <a:cubicBezTo>
                    <a:pt x="444906" y="1529567"/>
                    <a:pt x="0" y="2275008"/>
                    <a:pt x="0" y="2275008"/>
                  </a:cubicBezTo>
                  <a:cubicBezTo>
                    <a:pt x="0" y="2275008"/>
                    <a:pt x="82176" y="2327138"/>
                    <a:pt x="150305" y="2361165"/>
                  </a:cubicBezTo>
                  <a:cubicBezTo>
                    <a:pt x="218435" y="2395267"/>
                    <a:pt x="218435" y="2395267"/>
                    <a:pt x="218435" y="2395267"/>
                  </a:cubicBezTo>
                  <a:cubicBezTo>
                    <a:pt x="218435" y="2395267"/>
                    <a:pt x="715396" y="1647798"/>
                    <a:pt x="777516" y="1613695"/>
                  </a:cubicBezTo>
                  <a:cubicBezTo>
                    <a:pt x="839636" y="1579593"/>
                    <a:pt x="899728" y="1573584"/>
                    <a:pt x="961848" y="1515520"/>
                  </a:cubicBezTo>
                  <a:cubicBezTo>
                    <a:pt x="1023968" y="1457456"/>
                    <a:pt x="1344258" y="811317"/>
                    <a:pt x="1344258" y="811317"/>
                  </a:cubicBezTo>
                  <a:lnTo>
                    <a:pt x="1504929" y="1152790"/>
                  </a:lnTo>
                  <a:cubicBezTo>
                    <a:pt x="1504929" y="1152790"/>
                    <a:pt x="1561040" y="1498694"/>
                    <a:pt x="1587105" y="1603330"/>
                  </a:cubicBezTo>
                  <a:cubicBezTo>
                    <a:pt x="1613170" y="1707965"/>
                    <a:pt x="1641263" y="1691064"/>
                    <a:pt x="1655234" y="1740565"/>
                  </a:cubicBezTo>
                  <a:cubicBezTo>
                    <a:pt x="1669206" y="1790066"/>
                    <a:pt x="1919715" y="2553610"/>
                    <a:pt x="1919715" y="2553610"/>
                  </a:cubicBezTo>
                  <a:cubicBezTo>
                    <a:pt x="1919715" y="2553610"/>
                    <a:pt x="1989872" y="2559619"/>
                    <a:pt x="2061982" y="2535582"/>
                  </a:cubicBezTo>
                  <a:cubicBezTo>
                    <a:pt x="2134093" y="2511545"/>
                    <a:pt x="2144158" y="2497499"/>
                    <a:pt x="2144158" y="2497499"/>
                  </a:cubicBezTo>
                  <a:lnTo>
                    <a:pt x="1973722" y="1671159"/>
                  </a:lnTo>
                  <a:cubicBezTo>
                    <a:pt x="1973722" y="1671159"/>
                    <a:pt x="1613095" y="465487"/>
                    <a:pt x="1516948" y="269062"/>
                  </a:cubicBezTo>
                  <a:cubicBezTo>
                    <a:pt x="1420725" y="72636"/>
                    <a:pt x="1284467" y="0"/>
                    <a:pt x="1284467" y="0"/>
                  </a:cubicBezTo>
                  <a:cubicBezTo>
                    <a:pt x="1284467" y="0"/>
                    <a:pt x="941792" y="621727"/>
                    <a:pt x="763394" y="882301"/>
                  </a:cubicBezTo>
                  <a:cubicBezTo>
                    <a:pt x="585071" y="1142800"/>
                    <a:pt x="440850" y="1439354"/>
                    <a:pt x="440850" y="1439354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="" xmlns:a16="http://schemas.microsoft.com/office/drawing/2014/main" id="{2730EA89-67E2-4E3E-A3C1-ADB70E494781}"/>
                </a:ext>
              </a:extLst>
            </p:cNvPr>
            <p:cNvSpPr/>
            <p:nvPr/>
          </p:nvSpPr>
          <p:spPr>
            <a:xfrm>
              <a:off x="9081727" y="2390160"/>
              <a:ext cx="1329229" cy="2650806"/>
            </a:xfrm>
            <a:custGeom>
              <a:avLst/>
              <a:gdLst>
                <a:gd name="connsiteX0" fmla="*/ 1746470 w 1746470"/>
                <a:gd name="connsiteY0" fmla="*/ 3431267 h 3482887"/>
                <a:gd name="connsiteX1" fmla="*/ 1360680 w 1746470"/>
                <a:gd name="connsiteY1" fmla="*/ 3482496 h 3482887"/>
                <a:gd name="connsiteX2" fmla="*/ 1269490 w 1746470"/>
                <a:gd name="connsiteY2" fmla="*/ 3473031 h 3482887"/>
                <a:gd name="connsiteX3" fmla="*/ 1233510 w 1746470"/>
                <a:gd name="connsiteY3" fmla="*/ 2152434 h 3482887"/>
                <a:gd name="connsiteX4" fmla="*/ 1233510 w 1746470"/>
                <a:gd name="connsiteY4" fmla="*/ 2152434 h 3482887"/>
                <a:gd name="connsiteX5" fmla="*/ 1232609 w 1746470"/>
                <a:gd name="connsiteY5" fmla="*/ 2142895 h 3482887"/>
                <a:gd name="connsiteX6" fmla="*/ 1203164 w 1746470"/>
                <a:gd name="connsiteY6" fmla="*/ 1963520 h 3482887"/>
                <a:gd name="connsiteX7" fmla="*/ 1203164 w 1746470"/>
                <a:gd name="connsiteY7" fmla="*/ 1963445 h 3482887"/>
                <a:gd name="connsiteX8" fmla="*/ 470492 w 1746470"/>
                <a:gd name="connsiteY8" fmla="*/ 3055091 h 3482887"/>
                <a:gd name="connsiteX9" fmla="*/ 377049 w 1746470"/>
                <a:gd name="connsiteY9" fmla="*/ 3296060 h 3482887"/>
                <a:gd name="connsiteX10" fmla="*/ 4929 w 1746470"/>
                <a:gd name="connsiteY10" fmla="*/ 3073119 h 3482887"/>
                <a:gd name="connsiteX11" fmla="*/ 303361 w 1746470"/>
                <a:gd name="connsiteY11" fmla="*/ 2456500 h 3482887"/>
                <a:gd name="connsiteX12" fmla="*/ 674880 w 1746470"/>
                <a:gd name="connsiteY12" fmla="*/ 1982148 h 3482887"/>
                <a:gd name="connsiteX13" fmla="*/ 623877 w 1746470"/>
                <a:gd name="connsiteY13" fmla="*/ 1774906 h 3482887"/>
                <a:gd name="connsiteX14" fmla="*/ 571972 w 1746470"/>
                <a:gd name="connsiteY14" fmla="*/ 1717293 h 3482887"/>
                <a:gd name="connsiteX15" fmla="*/ 542452 w 1746470"/>
                <a:gd name="connsiteY15" fmla="*/ 1551289 h 3482887"/>
                <a:gd name="connsiteX16" fmla="*/ 603746 w 1746470"/>
                <a:gd name="connsiteY16" fmla="*/ 1557223 h 3482887"/>
                <a:gd name="connsiteX17" fmla="*/ 603746 w 1746470"/>
                <a:gd name="connsiteY17" fmla="*/ 1557073 h 3482887"/>
                <a:gd name="connsiteX18" fmla="*/ 603821 w 1746470"/>
                <a:gd name="connsiteY18" fmla="*/ 1556171 h 3482887"/>
                <a:gd name="connsiteX19" fmla="*/ 631163 w 1746470"/>
                <a:gd name="connsiteY19" fmla="*/ 1338638 h 3482887"/>
                <a:gd name="connsiteX20" fmla="*/ 663012 w 1746470"/>
                <a:gd name="connsiteY20" fmla="*/ 1154005 h 3482887"/>
                <a:gd name="connsiteX21" fmla="*/ 692832 w 1746470"/>
                <a:gd name="connsiteY21" fmla="*/ 963514 h 3482887"/>
                <a:gd name="connsiteX22" fmla="*/ 690654 w 1746470"/>
                <a:gd name="connsiteY22" fmla="*/ 958331 h 3482887"/>
                <a:gd name="connsiteX23" fmla="*/ 607652 w 1746470"/>
                <a:gd name="connsiteY23" fmla="*/ 676725 h 3482887"/>
                <a:gd name="connsiteX24" fmla="*/ 643106 w 1746470"/>
                <a:gd name="connsiteY24" fmla="*/ 519659 h 3482887"/>
                <a:gd name="connsiteX25" fmla="*/ 994870 w 1746470"/>
                <a:gd name="connsiteY25" fmla="*/ 765 h 3482887"/>
                <a:gd name="connsiteX26" fmla="*/ 1060220 w 1746470"/>
                <a:gd name="connsiteY26" fmla="*/ 31186 h 3482887"/>
                <a:gd name="connsiteX27" fmla="*/ 1118359 w 1746470"/>
                <a:gd name="connsiteY27" fmla="*/ 89476 h 3482887"/>
                <a:gd name="connsiteX28" fmla="*/ 1136987 w 1746470"/>
                <a:gd name="connsiteY28" fmla="*/ 115916 h 3482887"/>
                <a:gd name="connsiteX29" fmla="*/ 1161775 w 1746470"/>
                <a:gd name="connsiteY29" fmla="*/ 166544 h 3482887"/>
                <a:gd name="connsiteX30" fmla="*/ 1173718 w 1746470"/>
                <a:gd name="connsiteY30" fmla="*/ 254578 h 3482887"/>
                <a:gd name="connsiteX31" fmla="*/ 1173568 w 1746470"/>
                <a:gd name="connsiteY31" fmla="*/ 256381 h 3482887"/>
                <a:gd name="connsiteX32" fmla="*/ 1172066 w 1746470"/>
                <a:gd name="connsiteY32" fmla="*/ 267573 h 3482887"/>
                <a:gd name="connsiteX33" fmla="*/ 1172066 w 1746470"/>
                <a:gd name="connsiteY33" fmla="*/ 267648 h 3482887"/>
                <a:gd name="connsiteX34" fmla="*/ 1190469 w 1746470"/>
                <a:gd name="connsiteY34" fmla="*/ 287254 h 3482887"/>
                <a:gd name="connsiteX35" fmla="*/ 1190544 w 1746470"/>
                <a:gd name="connsiteY35" fmla="*/ 287254 h 3482887"/>
                <a:gd name="connsiteX36" fmla="*/ 1309151 w 1746470"/>
                <a:gd name="connsiteY36" fmla="*/ 456788 h 3482887"/>
                <a:gd name="connsiteX37" fmla="*/ 1464038 w 1746470"/>
                <a:gd name="connsiteY37" fmla="*/ 840476 h 3482887"/>
                <a:gd name="connsiteX38" fmla="*/ 1410706 w 1746470"/>
                <a:gd name="connsiteY38" fmla="*/ 1096242 h 3482887"/>
                <a:gd name="connsiteX39" fmla="*/ 1414988 w 1746470"/>
                <a:gd name="connsiteY39" fmla="*/ 1161142 h 3482887"/>
                <a:gd name="connsiteX40" fmla="*/ 1414988 w 1746470"/>
                <a:gd name="connsiteY40" fmla="*/ 1162869 h 3482887"/>
                <a:gd name="connsiteX41" fmla="*/ 1414838 w 1746470"/>
                <a:gd name="connsiteY41" fmla="*/ 1169329 h 3482887"/>
                <a:gd name="connsiteX42" fmla="*/ 1414162 w 1746470"/>
                <a:gd name="connsiteY42" fmla="*/ 1182549 h 3482887"/>
                <a:gd name="connsiteX43" fmla="*/ 1413861 w 1746470"/>
                <a:gd name="connsiteY43" fmla="*/ 1186681 h 3482887"/>
                <a:gd name="connsiteX44" fmla="*/ 1413260 w 1746470"/>
                <a:gd name="connsiteY44" fmla="*/ 1194568 h 3482887"/>
                <a:gd name="connsiteX45" fmla="*/ 1413260 w 1746470"/>
                <a:gd name="connsiteY45" fmla="*/ 1195018 h 3482887"/>
                <a:gd name="connsiteX46" fmla="*/ 1412734 w 1746470"/>
                <a:gd name="connsiteY46" fmla="*/ 1201328 h 3482887"/>
                <a:gd name="connsiteX47" fmla="*/ 1412584 w 1746470"/>
                <a:gd name="connsiteY47" fmla="*/ 1202830 h 3482887"/>
                <a:gd name="connsiteX48" fmla="*/ 1411833 w 1746470"/>
                <a:gd name="connsiteY48" fmla="*/ 1211393 h 3482887"/>
                <a:gd name="connsiteX49" fmla="*/ 1411683 w 1746470"/>
                <a:gd name="connsiteY49" fmla="*/ 1212595 h 3482887"/>
                <a:gd name="connsiteX50" fmla="*/ 1410857 w 1746470"/>
                <a:gd name="connsiteY50" fmla="*/ 1220933 h 3482887"/>
                <a:gd name="connsiteX51" fmla="*/ 1410781 w 1746470"/>
                <a:gd name="connsiteY51" fmla="*/ 1221684 h 3482887"/>
                <a:gd name="connsiteX52" fmla="*/ 1410631 w 1746470"/>
                <a:gd name="connsiteY52" fmla="*/ 1223262 h 3482887"/>
                <a:gd name="connsiteX53" fmla="*/ 1410105 w 1746470"/>
                <a:gd name="connsiteY53" fmla="*/ 1228444 h 3482887"/>
                <a:gd name="connsiteX54" fmla="*/ 1409580 w 1746470"/>
                <a:gd name="connsiteY54" fmla="*/ 1233703 h 3482887"/>
                <a:gd name="connsiteX55" fmla="*/ 1406275 w 1746470"/>
                <a:gd name="connsiteY55" fmla="*/ 1267504 h 3482887"/>
                <a:gd name="connsiteX56" fmla="*/ 1405523 w 1746470"/>
                <a:gd name="connsiteY56" fmla="*/ 1275692 h 3482887"/>
                <a:gd name="connsiteX57" fmla="*/ 1404472 w 1746470"/>
                <a:gd name="connsiteY57" fmla="*/ 1289513 h 3482887"/>
                <a:gd name="connsiteX58" fmla="*/ 1404472 w 1746470"/>
                <a:gd name="connsiteY58" fmla="*/ 1289964 h 3482887"/>
                <a:gd name="connsiteX59" fmla="*/ 1404397 w 1746470"/>
                <a:gd name="connsiteY59" fmla="*/ 1290490 h 3482887"/>
                <a:gd name="connsiteX60" fmla="*/ 1404021 w 1746470"/>
                <a:gd name="connsiteY60" fmla="*/ 1295673 h 3482887"/>
                <a:gd name="connsiteX61" fmla="*/ 1403871 w 1746470"/>
                <a:gd name="connsiteY61" fmla="*/ 1297701 h 3482887"/>
                <a:gd name="connsiteX62" fmla="*/ 1412058 w 1746470"/>
                <a:gd name="connsiteY62" fmla="*/ 1587269 h 3482887"/>
                <a:gd name="connsiteX63" fmla="*/ 1655506 w 1746470"/>
                <a:gd name="connsiteY63" fmla="*/ 2760039 h 3482887"/>
                <a:gd name="connsiteX64" fmla="*/ 1746470 w 1746470"/>
                <a:gd name="connsiteY64" fmla="*/ 3431267 h 3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46470" h="3482887">
                  <a:moveTo>
                    <a:pt x="1746470" y="3431267"/>
                  </a:moveTo>
                  <a:cubicBezTo>
                    <a:pt x="1746470" y="3431267"/>
                    <a:pt x="1540355" y="3488129"/>
                    <a:pt x="1360680" y="3482496"/>
                  </a:cubicBezTo>
                  <a:cubicBezTo>
                    <a:pt x="1329056" y="3481519"/>
                    <a:pt x="1298184" y="3478590"/>
                    <a:pt x="1269490" y="3473031"/>
                  </a:cubicBezTo>
                  <a:cubicBezTo>
                    <a:pt x="1269490" y="3473031"/>
                    <a:pt x="1248233" y="2331508"/>
                    <a:pt x="1233510" y="2152434"/>
                  </a:cubicBezTo>
                  <a:lnTo>
                    <a:pt x="1233510" y="2152434"/>
                  </a:lnTo>
                  <a:cubicBezTo>
                    <a:pt x="1233210" y="2148904"/>
                    <a:pt x="1232909" y="2145674"/>
                    <a:pt x="1232609" y="2142895"/>
                  </a:cubicBezTo>
                  <a:cubicBezTo>
                    <a:pt x="1218262" y="2004007"/>
                    <a:pt x="1203915" y="1965398"/>
                    <a:pt x="1203164" y="1963520"/>
                  </a:cubicBezTo>
                  <a:cubicBezTo>
                    <a:pt x="1203164" y="1963445"/>
                    <a:pt x="1203164" y="1963445"/>
                    <a:pt x="1203164" y="1963445"/>
                  </a:cubicBezTo>
                  <a:cubicBezTo>
                    <a:pt x="1203164" y="1963445"/>
                    <a:pt x="561456" y="2804282"/>
                    <a:pt x="470492" y="3055091"/>
                  </a:cubicBezTo>
                  <a:cubicBezTo>
                    <a:pt x="379528" y="3305900"/>
                    <a:pt x="377049" y="3296060"/>
                    <a:pt x="377049" y="3296060"/>
                  </a:cubicBezTo>
                  <a:cubicBezTo>
                    <a:pt x="377049" y="3296060"/>
                    <a:pt x="76589" y="3227330"/>
                    <a:pt x="4929" y="3073119"/>
                  </a:cubicBezTo>
                  <a:cubicBezTo>
                    <a:pt x="-20760" y="3017759"/>
                    <a:pt x="50374" y="2731196"/>
                    <a:pt x="303361" y="2456500"/>
                  </a:cubicBezTo>
                  <a:cubicBezTo>
                    <a:pt x="556348" y="2181804"/>
                    <a:pt x="653171" y="2150106"/>
                    <a:pt x="674880" y="1982148"/>
                  </a:cubicBezTo>
                  <a:cubicBezTo>
                    <a:pt x="696588" y="1814191"/>
                    <a:pt x="623877" y="1774906"/>
                    <a:pt x="623877" y="1774906"/>
                  </a:cubicBezTo>
                  <a:cubicBezTo>
                    <a:pt x="623877" y="1774906"/>
                    <a:pt x="589549" y="1743057"/>
                    <a:pt x="571972" y="1717293"/>
                  </a:cubicBezTo>
                  <a:cubicBezTo>
                    <a:pt x="554320" y="1691604"/>
                    <a:pt x="542452" y="1551289"/>
                    <a:pt x="542452" y="1551289"/>
                  </a:cubicBezTo>
                  <a:lnTo>
                    <a:pt x="603746" y="1557223"/>
                  </a:lnTo>
                  <a:cubicBezTo>
                    <a:pt x="603746" y="1557223"/>
                    <a:pt x="603746" y="1557148"/>
                    <a:pt x="603746" y="1557073"/>
                  </a:cubicBezTo>
                  <a:cubicBezTo>
                    <a:pt x="603746" y="1556922"/>
                    <a:pt x="603746" y="1556622"/>
                    <a:pt x="603821" y="1556171"/>
                  </a:cubicBezTo>
                  <a:cubicBezTo>
                    <a:pt x="604797" y="1545655"/>
                    <a:pt x="613361" y="1457019"/>
                    <a:pt x="631163" y="1338638"/>
                  </a:cubicBezTo>
                  <a:cubicBezTo>
                    <a:pt x="639651" y="1282152"/>
                    <a:pt x="650167" y="1218830"/>
                    <a:pt x="663012" y="1154005"/>
                  </a:cubicBezTo>
                  <a:cubicBezTo>
                    <a:pt x="689903" y="1018198"/>
                    <a:pt x="693583" y="976208"/>
                    <a:pt x="692832" y="963514"/>
                  </a:cubicBezTo>
                  <a:cubicBezTo>
                    <a:pt x="692382" y="956603"/>
                    <a:pt x="690654" y="958331"/>
                    <a:pt x="690654" y="958331"/>
                  </a:cubicBezTo>
                  <a:cubicBezTo>
                    <a:pt x="690654" y="958331"/>
                    <a:pt x="585869" y="881338"/>
                    <a:pt x="607652" y="676725"/>
                  </a:cubicBezTo>
                  <a:cubicBezTo>
                    <a:pt x="612159" y="634435"/>
                    <a:pt x="624703" y="579676"/>
                    <a:pt x="643106" y="519659"/>
                  </a:cubicBezTo>
                  <a:cubicBezTo>
                    <a:pt x="713714" y="289732"/>
                    <a:pt x="870930" y="-17338"/>
                    <a:pt x="994870" y="765"/>
                  </a:cubicBezTo>
                  <a:cubicBezTo>
                    <a:pt x="994870" y="765"/>
                    <a:pt x="1016127" y="-362"/>
                    <a:pt x="1060220" y="31186"/>
                  </a:cubicBezTo>
                  <a:cubicBezTo>
                    <a:pt x="1084106" y="48237"/>
                    <a:pt x="1104613" y="71598"/>
                    <a:pt x="1118359" y="89476"/>
                  </a:cubicBezTo>
                  <a:cubicBezTo>
                    <a:pt x="1130077" y="104649"/>
                    <a:pt x="1136987" y="115916"/>
                    <a:pt x="1136987" y="115916"/>
                  </a:cubicBezTo>
                  <a:cubicBezTo>
                    <a:pt x="1136987" y="115916"/>
                    <a:pt x="1142245" y="108630"/>
                    <a:pt x="1161775" y="166544"/>
                  </a:cubicBezTo>
                  <a:cubicBezTo>
                    <a:pt x="1174845" y="205453"/>
                    <a:pt x="1174995" y="237602"/>
                    <a:pt x="1173718" y="254578"/>
                  </a:cubicBezTo>
                  <a:cubicBezTo>
                    <a:pt x="1173718" y="255179"/>
                    <a:pt x="1173643" y="255780"/>
                    <a:pt x="1173568" y="256381"/>
                  </a:cubicBezTo>
                  <a:cubicBezTo>
                    <a:pt x="1172967" y="263592"/>
                    <a:pt x="1172066" y="267573"/>
                    <a:pt x="1172066" y="267573"/>
                  </a:cubicBezTo>
                  <a:cubicBezTo>
                    <a:pt x="1172066" y="267573"/>
                    <a:pt x="1172066" y="267573"/>
                    <a:pt x="1172066" y="267648"/>
                  </a:cubicBezTo>
                  <a:cubicBezTo>
                    <a:pt x="1172592" y="268099"/>
                    <a:pt x="1179052" y="274108"/>
                    <a:pt x="1190469" y="287254"/>
                  </a:cubicBezTo>
                  <a:cubicBezTo>
                    <a:pt x="1190469" y="287254"/>
                    <a:pt x="1190469" y="287254"/>
                    <a:pt x="1190544" y="287254"/>
                  </a:cubicBezTo>
                  <a:cubicBezTo>
                    <a:pt x="1212854" y="312793"/>
                    <a:pt x="1254317" y="365373"/>
                    <a:pt x="1309151" y="456788"/>
                  </a:cubicBezTo>
                  <a:cubicBezTo>
                    <a:pt x="1393430" y="597253"/>
                    <a:pt x="1489803" y="711954"/>
                    <a:pt x="1464038" y="840476"/>
                  </a:cubicBezTo>
                  <a:cubicBezTo>
                    <a:pt x="1438199" y="968922"/>
                    <a:pt x="1389148" y="951495"/>
                    <a:pt x="1410706" y="1096242"/>
                  </a:cubicBezTo>
                  <a:cubicBezTo>
                    <a:pt x="1414237" y="1120129"/>
                    <a:pt x="1415363" y="1140936"/>
                    <a:pt x="1414988" y="1161142"/>
                  </a:cubicBezTo>
                  <a:cubicBezTo>
                    <a:pt x="1414988" y="1161667"/>
                    <a:pt x="1414988" y="1162268"/>
                    <a:pt x="1414988" y="1162869"/>
                  </a:cubicBezTo>
                  <a:cubicBezTo>
                    <a:pt x="1414913" y="1165047"/>
                    <a:pt x="1414913" y="1167151"/>
                    <a:pt x="1414838" y="1169329"/>
                  </a:cubicBezTo>
                  <a:cubicBezTo>
                    <a:pt x="1414688" y="1173761"/>
                    <a:pt x="1414462" y="1178193"/>
                    <a:pt x="1414162" y="1182549"/>
                  </a:cubicBezTo>
                  <a:cubicBezTo>
                    <a:pt x="1414086" y="1183901"/>
                    <a:pt x="1414012" y="1185329"/>
                    <a:pt x="1413861" y="1186681"/>
                  </a:cubicBezTo>
                  <a:cubicBezTo>
                    <a:pt x="1413711" y="1189310"/>
                    <a:pt x="1413486" y="1191939"/>
                    <a:pt x="1413260" y="1194568"/>
                  </a:cubicBezTo>
                  <a:lnTo>
                    <a:pt x="1413260" y="1195018"/>
                  </a:lnTo>
                  <a:cubicBezTo>
                    <a:pt x="1413110" y="1197122"/>
                    <a:pt x="1412885" y="1199225"/>
                    <a:pt x="1412734" y="1201328"/>
                  </a:cubicBezTo>
                  <a:cubicBezTo>
                    <a:pt x="1412734" y="1201779"/>
                    <a:pt x="1412659" y="1202304"/>
                    <a:pt x="1412584" y="1202830"/>
                  </a:cubicBezTo>
                  <a:cubicBezTo>
                    <a:pt x="1412359" y="1205685"/>
                    <a:pt x="1412058" y="1208539"/>
                    <a:pt x="1411833" y="1211393"/>
                  </a:cubicBezTo>
                  <a:cubicBezTo>
                    <a:pt x="1411758" y="1211769"/>
                    <a:pt x="1411758" y="1212220"/>
                    <a:pt x="1411683" y="1212595"/>
                  </a:cubicBezTo>
                  <a:cubicBezTo>
                    <a:pt x="1411458" y="1215299"/>
                    <a:pt x="1411157" y="1218079"/>
                    <a:pt x="1410857" y="1220933"/>
                  </a:cubicBezTo>
                  <a:cubicBezTo>
                    <a:pt x="1410857" y="1221158"/>
                    <a:pt x="1410781" y="1221384"/>
                    <a:pt x="1410781" y="1221684"/>
                  </a:cubicBezTo>
                  <a:lnTo>
                    <a:pt x="1410631" y="1223262"/>
                  </a:lnTo>
                  <a:cubicBezTo>
                    <a:pt x="1410481" y="1224989"/>
                    <a:pt x="1410256" y="1226717"/>
                    <a:pt x="1410105" y="1228444"/>
                  </a:cubicBezTo>
                  <a:cubicBezTo>
                    <a:pt x="1409955" y="1230172"/>
                    <a:pt x="1409730" y="1231900"/>
                    <a:pt x="1409580" y="1233703"/>
                  </a:cubicBezTo>
                  <a:cubicBezTo>
                    <a:pt x="1408453" y="1244294"/>
                    <a:pt x="1407326" y="1255486"/>
                    <a:pt x="1406275" y="1267504"/>
                  </a:cubicBezTo>
                  <a:cubicBezTo>
                    <a:pt x="1406049" y="1270208"/>
                    <a:pt x="1405824" y="1272913"/>
                    <a:pt x="1405523" y="1275692"/>
                  </a:cubicBezTo>
                  <a:cubicBezTo>
                    <a:pt x="1405148" y="1280199"/>
                    <a:pt x="1404772" y="1284781"/>
                    <a:pt x="1404472" y="1289513"/>
                  </a:cubicBezTo>
                  <a:lnTo>
                    <a:pt x="1404472" y="1289964"/>
                  </a:lnTo>
                  <a:lnTo>
                    <a:pt x="1404397" y="1290490"/>
                  </a:lnTo>
                  <a:cubicBezTo>
                    <a:pt x="1404246" y="1292217"/>
                    <a:pt x="1404096" y="1293945"/>
                    <a:pt x="1404021" y="1295673"/>
                  </a:cubicBezTo>
                  <a:cubicBezTo>
                    <a:pt x="1403946" y="1296349"/>
                    <a:pt x="1403946" y="1297025"/>
                    <a:pt x="1403871" y="1297701"/>
                  </a:cubicBezTo>
                  <a:cubicBezTo>
                    <a:pt x="1399589" y="1361398"/>
                    <a:pt x="1398538" y="1448381"/>
                    <a:pt x="1412058" y="1587269"/>
                  </a:cubicBezTo>
                  <a:cubicBezTo>
                    <a:pt x="1444057" y="1914245"/>
                    <a:pt x="1576786" y="2270740"/>
                    <a:pt x="1655506" y="2760039"/>
                  </a:cubicBezTo>
                  <a:cubicBezTo>
                    <a:pt x="1734151" y="3249339"/>
                    <a:pt x="1746470" y="3431267"/>
                    <a:pt x="1746470" y="3431267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="" xmlns:a16="http://schemas.microsoft.com/office/drawing/2014/main" id="{F639CBC7-A69E-45DC-A2F0-D01F17E81E75}"/>
                </a:ext>
              </a:extLst>
            </p:cNvPr>
            <p:cNvSpPr/>
            <p:nvPr/>
          </p:nvSpPr>
          <p:spPr>
            <a:xfrm>
              <a:off x="9746303" y="3220340"/>
              <a:ext cx="412307" cy="179960"/>
            </a:xfrm>
            <a:custGeom>
              <a:avLst/>
              <a:gdLst>
                <a:gd name="connsiteX0" fmla="*/ 541729 w 541729"/>
                <a:gd name="connsiteY0" fmla="*/ 72023 h 236449"/>
                <a:gd name="connsiteX1" fmla="*/ 530763 w 541729"/>
                <a:gd name="connsiteY1" fmla="*/ 204902 h 236449"/>
                <a:gd name="connsiteX2" fmla="*/ 297080 w 541729"/>
                <a:gd name="connsiteY2" fmla="*/ 134444 h 236449"/>
                <a:gd name="connsiteX3" fmla="*/ 83227 w 541729"/>
                <a:gd name="connsiteY3" fmla="*/ 181165 h 236449"/>
                <a:gd name="connsiteX4" fmla="*/ 0 w 541729"/>
                <a:gd name="connsiteY4" fmla="*/ 236450 h 236449"/>
                <a:gd name="connsiteX5" fmla="*/ 26365 w 541729"/>
                <a:gd name="connsiteY5" fmla="*/ 124303 h 236449"/>
                <a:gd name="connsiteX6" fmla="*/ 39961 w 541729"/>
                <a:gd name="connsiteY6" fmla="*/ 66615 h 236449"/>
                <a:gd name="connsiteX7" fmla="*/ 39961 w 541729"/>
                <a:gd name="connsiteY7" fmla="*/ 66615 h 236449"/>
                <a:gd name="connsiteX8" fmla="*/ 132878 w 541729"/>
                <a:gd name="connsiteY8" fmla="*/ 31536 h 236449"/>
                <a:gd name="connsiteX9" fmla="*/ 363106 w 541729"/>
                <a:gd name="connsiteY9" fmla="*/ 1265 h 236449"/>
                <a:gd name="connsiteX10" fmla="*/ 541729 w 541729"/>
                <a:gd name="connsiteY10" fmla="*/ 72023 h 23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729" h="236449">
                  <a:moveTo>
                    <a:pt x="541729" y="72023"/>
                  </a:moveTo>
                  <a:cubicBezTo>
                    <a:pt x="540903" y="111459"/>
                    <a:pt x="534593" y="149317"/>
                    <a:pt x="530763" y="204902"/>
                  </a:cubicBezTo>
                  <a:cubicBezTo>
                    <a:pt x="505073" y="175231"/>
                    <a:pt x="441676" y="129486"/>
                    <a:pt x="297080" y="134444"/>
                  </a:cubicBezTo>
                  <a:cubicBezTo>
                    <a:pt x="200933" y="137674"/>
                    <a:pt x="131001" y="158931"/>
                    <a:pt x="83227" y="181165"/>
                  </a:cubicBezTo>
                  <a:cubicBezTo>
                    <a:pt x="25389" y="208057"/>
                    <a:pt x="0" y="236450"/>
                    <a:pt x="0" y="236450"/>
                  </a:cubicBezTo>
                  <a:lnTo>
                    <a:pt x="26365" y="124303"/>
                  </a:lnTo>
                  <a:lnTo>
                    <a:pt x="39961" y="66615"/>
                  </a:lnTo>
                  <a:cubicBezTo>
                    <a:pt x="39961" y="66615"/>
                    <a:pt x="39961" y="66615"/>
                    <a:pt x="39961" y="66615"/>
                  </a:cubicBezTo>
                  <a:cubicBezTo>
                    <a:pt x="41088" y="66089"/>
                    <a:pt x="77519" y="48512"/>
                    <a:pt x="132878" y="31536"/>
                  </a:cubicBezTo>
                  <a:cubicBezTo>
                    <a:pt x="193797" y="12908"/>
                    <a:pt x="277700" y="-4970"/>
                    <a:pt x="363106" y="1265"/>
                  </a:cubicBezTo>
                  <a:cubicBezTo>
                    <a:pt x="447160" y="7424"/>
                    <a:pt x="505148" y="40775"/>
                    <a:pt x="541729" y="72023"/>
                  </a:cubicBezTo>
                  <a:close/>
                </a:path>
              </a:pathLst>
            </a:custGeom>
            <a:solidFill>
              <a:srgbClr val="C9681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="" xmlns:a16="http://schemas.microsoft.com/office/drawing/2014/main" id="{10339731-5BFB-4AE7-8C71-3DBE0FE25405}"/>
                </a:ext>
              </a:extLst>
            </p:cNvPr>
            <p:cNvSpPr/>
            <p:nvPr/>
          </p:nvSpPr>
          <p:spPr>
            <a:xfrm>
              <a:off x="9503389" y="4280712"/>
              <a:ext cx="431402" cy="690495"/>
            </a:xfrm>
            <a:custGeom>
              <a:avLst/>
              <a:gdLst>
                <a:gd name="connsiteX0" fmla="*/ 566818 w 566818"/>
                <a:gd name="connsiteY0" fmla="*/ 80223 h 907239"/>
                <a:gd name="connsiteX1" fmla="*/ 526706 w 566818"/>
                <a:gd name="connsiteY1" fmla="*/ 172990 h 907239"/>
                <a:gd name="connsiteX2" fmla="*/ 201984 w 566818"/>
                <a:gd name="connsiteY2" fmla="*/ 907239 h 907239"/>
                <a:gd name="connsiteX3" fmla="*/ 0 w 566818"/>
                <a:gd name="connsiteY3" fmla="*/ 868255 h 907239"/>
                <a:gd name="connsiteX4" fmla="*/ 529035 w 566818"/>
                <a:gd name="connsiteY4" fmla="*/ 0 h 907239"/>
                <a:gd name="connsiteX5" fmla="*/ 566818 w 566818"/>
                <a:gd name="connsiteY5" fmla="*/ 80223 h 9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818" h="907239">
                  <a:moveTo>
                    <a:pt x="566818" y="80223"/>
                  </a:moveTo>
                  <a:cubicBezTo>
                    <a:pt x="566818" y="80223"/>
                    <a:pt x="551344" y="116128"/>
                    <a:pt x="526706" y="172990"/>
                  </a:cubicBezTo>
                  <a:cubicBezTo>
                    <a:pt x="433188" y="388946"/>
                    <a:pt x="208219" y="907239"/>
                    <a:pt x="201984" y="907239"/>
                  </a:cubicBezTo>
                  <a:cubicBezTo>
                    <a:pt x="194097" y="907239"/>
                    <a:pt x="0" y="868255"/>
                    <a:pt x="0" y="868255"/>
                  </a:cubicBezTo>
                  <a:cubicBezTo>
                    <a:pt x="0" y="868255"/>
                    <a:pt x="507026" y="149404"/>
                    <a:pt x="529035" y="0"/>
                  </a:cubicBezTo>
                  <a:lnTo>
                    <a:pt x="566818" y="80223"/>
                  </a:ln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="" xmlns:a16="http://schemas.microsoft.com/office/drawing/2014/main" id="{77430107-1A89-4848-8550-0BEC4D506717}"/>
                </a:ext>
              </a:extLst>
            </p:cNvPr>
            <p:cNvSpPr/>
            <p:nvPr/>
          </p:nvSpPr>
          <p:spPr>
            <a:xfrm>
              <a:off x="10150091" y="3274527"/>
              <a:ext cx="37689" cy="103443"/>
            </a:xfrm>
            <a:custGeom>
              <a:avLst/>
              <a:gdLst>
                <a:gd name="connsiteX0" fmla="*/ 0 w 49519"/>
                <a:gd name="connsiteY0" fmla="*/ 135733 h 135914"/>
                <a:gd name="connsiteX1" fmla="*/ 0 w 49519"/>
                <a:gd name="connsiteY1" fmla="*/ 135733 h 135914"/>
                <a:gd name="connsiteX2" fmla="*/ 12545 w 49519"/>
                <a:gd name="connsiteY2" fmla="*/ 0 h 135914"/>
                <a:gd name="connsiteX3" fmla="*/ 12545 w 49519"/>
                <a:gd name="connsiteY3" fmla="*/ 0 h 135914"/>
                <a:gd name="connsiteX4" fmla="*/ 49351 w 49519"/>
                <a:gd name="connsiteY4" fmla="*/ 44318 h 135914"/>
                <a:gd name="connsiteX5" fmla="*/ 44318 w 49519"/>
                <a:gd name="connsiteY5" fmla="*/ 99002 h 135914"/>
                <a:gd name="connsiteX6" fmla="*/ 0 w 49519"/>
                <a:gd name="connsiteY6" fmla="*/ 135733 h 13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9" h="135914">
                  <a:moveTo>
                    <a:pt x="0" y="135733"/>
                  </a:moveTo>
                  <a:lnTo>
                    <a:pt x="0" y="135733"/>
                  </a:lnTo>
                  <a:lnTo>
                    <a:pt x="12545" y="0"/>
                  </a:lnTo>
                  <a:lnTo>
                    <a:pt x="12545" y="0"/>
                  </a:lnTo>
                  <a:cubicBezTo>
                    <a:pt x="34929" y="2103"/>
                    <a:pt x="51379" y="21934"/>
                    <a:pt x="49351" y="44318"/>
                  </a:cubicBezTo>
                  <a:lnTo>
                    <a:pt x="44318" y="99002"/>
                  </a:lnTo>
                  <a:cubicBezTo>
                    <a:pt x="42215" y="121386"/>
                    <a:pt x="22385" y="137836"/>
                    <a:pt x="0" y="135733"/>
                  </a:cubicBezTo>
                  <a:close/>
                </a:path>
              </a:pathLst>
            </a:custGeom>
            <a:solidFill>
              <a:srgbClr val="934709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="" xmlns:a16="http://schemas.microsoft.com/office/drawing/2014/main" id="{B11BF262-8564-44B4-8AAD-3E04D9517F4D}"/>
                </a:ext>
              </a:extLst>
            </p:cNvPr>
            <p:cNvSpPr/>
            <p:nvPr/>
          </p:nvSpPr>
          <p:spPr>
            <a:xfrm>
              <a:off x="9593545" y="2663726"/>
              <a:ext cx="464149" cy="1572108"/>
            </a:xfrm>
            <a:custGeom>
              <a:avLst/>
              <a:gdLst>
                <a:gd name="connsiteX0" fmla="*/ 66702 w 609844"/>
                <a:gd name="connsiteY0" fmla="*/ 1480970 h 2065589"/>
                <a:gd name="connsiteX1" fmla="*/ 88711 w 609844"/>
                <a:gd name="connsiteY1" fmla="*/ 1448670 h 2065589"/>
                <a:gd name="connsiteX2" fmla="*/ 170736 w 609844"/>
                <a:gd name="connsiteY2" fmla="*/ 1456708 h 2065589"/>
                <a:gd name="connsiteX3" fmla="*/ 180351 w 609844"/>
                <a:gd name="connsiteY3" fmla="*/ 1240301 h 2065589"/>
                <a:gd name="connsiteX4" fmla="*/ 135583 w 609844"/>
                <a:gd name="connsiteY4" fmla="*/ 1240301 h 2065589"/>
                <a:gd name="connsiteX5" fmla="*/ 174492 w 609844"/>
                <a:gd name="connsiteY5" fmla="*/ 1231513 h 2065589"/>
                <a:gd name="connsiteX6" fmla="*/ 206040 w 609844"/>
                <a:gd name="connsiteY6" fmla="*/ 939616 h 2065589"/>
                <a:gd name="connsiteX7" fmla="*/ 390147 w 609844"/>
                <a:gd name="connsiteY7" fmla="*/ 361606 h 2065589"/>
                <a:gd name="connsiteX8" fmla="*/ 555175 w 609844"/>
                <a:gd name="connsiteY8" fmla="*/ 2 h 2065589"/>
                <a:gd name="connsiteX9" fmla="*/ 458352 w 609844"/>
                <a:gd name="connsiteY9" fmla="*/ 322020 h 2065589"/>
                <a:gd name="connsiteX10" fmla="*/ 609483 w 609844"/>
                <a:gd name="connsiteY10" fmla="*/ 646217 h 2065589"/>
                <a:gd name="connsiteX11" fmla="*/ 407048 w 609844"/>
                <a:gd name="connsiteY11" fmla="*/ 456251 h 2065589"/>
                <a:gd name="connsiteX12" fmla="*/ 354993 w 609844"/>
                <a:gd name="connsiteY12" fmla="*/ 702703 h 2065589"/>
                <a:gd name="connsiteX13" fmla="*/ 245701 w 609844"/>
                <a:gd name="connsiteY13" fmla="*/ 1086316 h 2065589"/>
                <a:gd name="connsiteX14" fmla="*/ 187036 w 609844"/>
                <a:gd name="connsiteY14" fmla="*/ 1646749 h 2065589"/>
                <a:gd name="connsiteX15" fmla="*/ 23436 w 609844"/>
                <a:gd name="connsiteY15" fmla="*/ 2001066 h 2065589"/>
                <a:gd name="connsiteX16" fmla="*/ 0 w 609844"/>
                <a:gd name="connsiteY16" fmla="*/ 2065590 h 2065589"/>
                <a:gd name="connsiteX17" fmla="*/ 60918 w 609844"/>
                <a:gd name="connsiteY17" fmla="*/ 1599802 h 2065589"/>
                <a:gd name="connsiteX18" fmla="*/ 66702 w 609844"/>
                <a:gd name="connsiteY18" fmla="*/ 1480970 h 206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844" h="2065589">
                  <a:moveTo>
                    <a:pt x="66702" y="1480970"/>
                  </a:moveTo>
                  <a:cubicBezTo>
                    <a:pt x="66702" y="1480970"/>
                    <a:pt x="56411" y="1444314"/>
                    <a:pt x="88711" y="1448670"/>
                  </a:cubicBezTo>
                  <a:cubicBezTo>
                    <a:pt x="121010" y="1453102"/>
                    <a:pt x="167732" y="1461139"/>
                    <a:pt x="170736" y="1456708"/>
                  </a:cubicBezTo>
                  <a:cubicBezTo>
                    <a:pt x="173741" y="1452276"/>
                    <a:pt x="184783" y="1246160"/>
                    <a:pt x="180351" y="1240301"/>
                  </a:cubicBezTo>
                  <a:cubicBezTo>
                    <a:pt x="175919" y="1234442"/>
                    <a:pt x="135583" y="1240301"/>
                    <a:pt x="135583" y="1240301"/>
                  </a:cubicBezTo>
                  <a:cubicBezTo>
                    <a:pt x="135583" y="1240301"/>
                    <a:pt x="172990" y="1237372"/>
                    <a:pt x="174492" y="1231513"/>
                  </a:cubicBezTo>
                  <a:cubicBezTo>
                    <a:pt x="175994" y="1225654"/>
                    <a:pt x="153986" y="1136192"/>
                    <a:pt x="206040" y="939616"/>
                  </a:cubicBezTo>
                  <a:cubicBezTo>
                    <a:pt x="258095" y="743040"/>
                    <a:pt x="285963" y="539854"/>
                    <a:pt x="390147" y="361606"/>
                  </a:cubicBezTo>
                  <a:cubicBezTo>
                    <a:pt x="494332" y="183358"/>
                    <a:pt x="558104" y="-749"/>
                    <a:pt x="555175" y="2"/>
                  </a:cubicBezTo>
                  <a:cubicBezTo>
                    <a:pt x="552245" y="753"/>
                    <a:pt x="530237" y="176748"/>
                    <a:pt x="458352" y="322020"/>
                  </a:cubicBezTo>
                  <a:cubicBezTo>
                    <a:pt x="386467" y="467218"/>
                    <a:pt x="599192" y="632997"/>
                    <a:pt x="609483" y="646217"/>
                  </a:cubicBezTo>
                  <a:cubicBezTo>
                    <a:pt x="619774" y="659437"/>
                    <a:pt x="407048" y="456251"/>
                    <a:pt x="407048" y="456251"/>
                  </a:cubicBezTo>
                  <a:cubicBezTo>
                    <a:pt x="407048" y="456251"/>
                    <a:pt x="392401" y="590481"/>
                    <a:pt x="354993" y="702703"/>
                  </a:cubicBezTo>
                  <a:cubicBezTo>
                    <a:pt x="317586" y="814925"/>
                    <a:pt x="289718" y="851581"/>
                    <a:pt x="245701" y="1086316"/>
                  </a:cubicBezTo>
                  <a:cubicBezTo>
                    <a:pt x="201684" y="1321050"/>
                    <a:pt x="215655" y="1429591"/>
                    <a:pt x="187036" y="1646749"/>
                  </a:cubicBezTo>
                  <a:cubicBezTo>
                    <a:pt x="158418" y="1863831"/>
                    <a:pt x="46947" y="1936467"/>
                    <a:pt x="23436" y="2001066"/>
                  </a:cubicBezTo>
                  <a:cubicBezTo>
                    <a:pt x="-75" y="2065665"/>
                    <a:pt x="0" y="2065590"/>
                    <a:pt x="0" y="2065590"/>
                  </a:cubicBezTo>
                  <a:cubicBezTo>
                    <a:pt x="0" y="2065590"/>
                    <a:pt x="71134" y="1690766"/>
                    <a:pt x="60918" y="1599802"/>
                  </a:cubicBezTo>
                  <a:cubicBezTo>
                    <a:pt x="50552" y="1508838"/>
                    <a:pt x="66702" y="1480970"/>
                    <a:pt x="66702" y="148097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="" xmlns:a16="http://schemas.microsoft.com/office/drawing/2014/main" id="{A5B72937-3F16-4442-B5BD-8943C88CE7FA}"/>
                </a:ext>
              </a:extLst>
            </p:cNvPr>
            <p:cNvSpPr/>
            <p:nvPr/>
          </p:nvSpPr>
          <p:spPr>
            <a:xfrm>
              <a:off x="9503389" y="4280770"/>
              <a:ext cx="431402" cy="690495"/>
            </a:xfrm>
            <a:custGeom>
              <a:avLst/>
              <a:gdLst>
                <a:gd name="connsiteX0" fmla="*/ 566818 w 566818"/>
                <a:gd name="connsiteY0" fmla="*/ 80148 h 907239"/>
                <a:gd name="connsiteX1" fmla="*/ 526706 w 566818"/>
                <a:gd name="connsiteY1" fmla="*/ 172915 h 907239"/>
                <a:gd name="connsiteX2" fmla="*/ 351088 w 566818"/>
                <a:gd name="connsiteY2" fmla="*/ 446559 h 907239"/>
                <a:gd name="connsiteX3" fmla="*/ 201984 w 566818"/>
                <a:gd name="connsiteY3" fmla="*/ 907239 h 907239"/>
                <a:gd name="connsiteX4" fmla="*/ 0 w 566818"/>
                <a:gd name="connsiteY4" fmla="*/ 868255 h 907239"/>
                <a:gd name="connsiteX5" fmla="*/ 529035 w 566818"/>
                <a:gd name="connsiteY5" fmla="*/ 0 h 907239"/>
                <a:gd name="connsiteX6" fmla="*/ 566818 w 566818"/>
                <a:gd name="connsiteY6" fmla="*/ 80148 h 9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818" h="907239">
                  <a:moveTo>
                    <a:pt x="566818" y="80148"/>
                  </a:moveTo>
                  <a:cubicBezTo>
                    <a:pt x="566818" y="80148"/>
                    <a:pt x="551344" y="116053"/>
                    <a:pt x="526706" y="172915"/>
                  </a:cubicBezTo>
                  <a:cubicBezTo>
                    <a:pt x="492830" y="226397"/>
                    <a:pt x="438296" y="311652"/>
                    <a:pt x="351088" y="446559"/>
                  </a:cubicBezTo>
                  <a:cubicBezTo>
                    <a:pt x="69331" y="882075"/>
                    <a:pt x="201984" y="907239"/>
                    <a:pt x="201984" y="907239"/>
                  </a:cubicBezTo>
                  <a:cubicBezTo>
                    <a:pt x="194097" y="907239"/>
                    <a:pt x="0" y="868255"/>
                    <a:pt x="0" y="868255"/>
                  </a:cubicBezTo>
                  <a:cubicBezTo>
                    <a:pt x="0" y="868255"/>
                    <a:pt x="507026" y="149404"/>
                    <a:pt x="529035" y="0"/>
                  </a:cubicBezTo>
                  <a:lnTo>
                    <a:pt x="566818" y="8014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="" xmlns:a16="http://schemas.microsoft.com/office/drawing/2014/main" id="{354AE62B-22ED-4644-8AC0-237C90FA3707}"/>
                </a:ext>
              </a:extLst>
            </p:cNvPr>
            <p:cNvSpPr/>
            <p:nvPr/>
          </p:nvSpPr>
          <p:spPr>
            <a:xfrm>
              <a:off x="9834172" y="2481185"/>
              <a:ext cx="153672" cy="127545"/>
            </a:xfrm>
            <a:custGeom>
              <a:avLst/>
              <a:gdLst>
                <a:gd name="connsiteX0" fmla="*/ 201909 w 201909"/>
                <a:gd name="connsiteY0" fmla="*/ 167582 h 167581"/>
                <a:gd name="connsiteX1" fmla="*/ 191017 w 201909"/>
                <a:gd name="connsiteY1" fmla="*/ 160596 h 167581"/>
                <a:gd name="connsiteX2" fmla="*/ 0 w 201909"/>
                <a:gd name="connsiteY2" fmla="*/ 0 h 167581"/>
                <a:gd name="connsiteX3" fmla="*/ 185008 w 201909"/>
                <a:gd name="connsiteY3" fmla="*/ 136709 h 167581"/>
                <a:gd name="connsiteX4" fmla="*/ 183506 w 201909"/>
                <a:gd name="connsiteY4" fmla="*/ 147901 h 167581"/>
                <a:gd name="connsiteX5" fmla="*/ 201909 w 201909"/>
                <a:gd name="connsiteY5" fmla="*/ 167582 h 1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09" h="167581">
                  <a:moveTo>
                    <a:pt x="201909" y="167582"/>
                  </a:moveTo>
                  <a:cubicBezTo>
                    <a:pt x="198904" y="165704"/>
                    <a:pt x="195299" y="163375"/>
                    <a:pt x="191017" y="160596"/>
                  </a:cubicBezTo>
                  <a:cubicBezTo>
                    <a:pt x="168107" y="145798"/>
                    <a:pt x="5108" y="4432"/>
                    <a:pt x="0" y="0"/>
                  </a:cubicBezTo>
                  <a:lnTo>
                    <a:pt x="185008" y="136709"/>
                  </a:lnTo>
                  <a:cubicBezTo>
                    <a:pt x="184407" y="143920"/>
                    <a:pt x="183506" y="147901"/>
                    <a:pt x="183506" y="147901"/>
                  </a:cubicBezTo>
                  <a:cubicBezTo>
                    <a:pt x="183506" y="147901"/>
                    <a:pt x="189966" y="153836"/>
                    <a:pt x="201909" y="16758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="" xmlns:a16="http://schemas.microsoft.com/office/drawing/2014/main" id="{D58E2537-7358-4D32-8388-A7CDEA5D17CD}"/>
                </a:ext>
              </a:extLst>
            </p:cNvPr>
            <p:cNvSpPr/>
            <p:nvPr/>
          </p:nvSpPr>
          <p:spPr>
            <a:xfrm>
              <a:off x="9541940" y="2620564"/>
              <a:ext cx="222999" cy="499033"/>
            </a:xfrm>
            <a:custGeom>
              <a:avLst/>
              <a:gdLst>
                <a:gd name="connsiteX0" fmla="*/ 292999 w 292998"/>
                <a:gd name="connsiteY0" fmla="*/ 0 h 655678"/>
                <a:gd name="connsiteX1" fmla="*/ 208420 w 292998"/>
                <a:gd name="connsiteY1" fmla="*/ 206116 h 655678"/>
                <a:gd name="connsiteX2" fmla="*/ 85982 w 292998"/>
                <a:gd name="connsiteY2" fmla="*/ 655679 h 655678"/>
                <a:gd name="connsiteX3" fmla="*/ 2980 w 292998"/>
                <a:gd name="connsiteY3" fmla="*/ 374073 h 655678"/>
                <a:gd name="connsiteX4" fmla="*/ 38434 w 292998"/>
                <a:gd name="connsiteY4" fmla="*/ 217007 h 655678"/>
                <a:gd name="connsiteX5" fmla="*/ 155463 w 292998"/>
                <a:gd name="connsiteY5" fmla="*/ 75 h 655678"/>
                <a:gd name="connsiteX6" fmla="*/ 107991 w 292998"/>
                <a:gd name="connsiteY6" fmla="*/ 165554 h 655678"/>
                <a:gd name="connsiteX7" fmla="*/ 152083 w 292998"/>
                <a:gd name="connsiteY7" fmla="*/ 278376 h 655678"/>
                <a:gd name="connsiteX8" fmla="*/ 292999 w 292998"/>
                <a:gd name="connsiteY8" fmla="*/ 0 h 6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998" h="655678">
                  <a:moveTo>
                    <a:pt x="292999" y="0"/>
                  </a:moveTo>
                  <a:cubicBezTo>
                    <a:pt x="292323" y="1653"/>
                    <a:pt x="285187" y="19154"/>
                    <a:pt x="208420" y="206116"/>
                  </a:cubicBezTo>
                  <a:cubicBezTo>
                    <a:pt x="123840" y="412306"/>
                    <a:pt x="85982" y="655679"/>
                    <a:pt x="85982" y="655679"/>
                  </a:cubicBezTo>
                  <a:cubicBezTo>
                    <a:pt x="85982" y="655679"/>
                    <a:pt x="-18803" y="578686"/>
                    <a:pt x="2980" y="374073"/>
                  </a:cubicBezTo>
                  <a:cubicBezTo>
                    <a:pt x="7487" y="331783"/>
                    <a:pt x="20031" y="277024"/>
                    <a:pt x="38434" y="217007"/>
                  </a:cubicBezTo>
                  <a:cubicBezTo>
                    <a:pt x="95071" y="94945"/>
                    <a:pt x="152459" y="4732"/>
                    <a:pt x="155463" y="75"/>
                  </a:cubicBezTo>
                  <a:cubicBezTo>
                    <a:pt x="154337" y="2178"/>
                    <a:pt x="144346" y="23511"/>
                    <a:pt x="107991" y="165554"/>
                  </a:cubicBezTo>
                  <a:cubicBezTo>
                    <a:pt x="69231" y="317136"/>
                    <a:pt x="99202" y="403518"/>
                    <a:pt x="152083" y="278376"/>
                  </a:cubicBezTo>
                  <a:cubicBezTo>
                    <a:pt x="203988" y="155563"/>
                    <a:pt x="289844" y="5634"/>
                    <a:pt x="29299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="" xmlns:a16="http://schemas.microsoft.com/office/drawing/2014/main" id="{4E78EFF6-882C-415E-B7A4-786F55FEF890}"/>
                </a:ext>
              </a:extLst>
            </p:cNvPr>
            <p:cNvSpPr/>
            <p:nvPr/>
          </p:nvSpPr>
          <p:spPr>
            <a:xfrm>
              <a:off x="9538605" y="3546254"/>
              <a:ext cx="180198" cy="55811"/>
            </a:xfrm>
            <a:custGeom>
              <a:avLst/>
              <a:gdLst>
                <a:gd name="connsiteX0" fmla="*/ 236687 w 236762"/>
                <a:gd name="connsiteY0" fmla="*/ 73012 h 73330"/>
                <a:gd name="connsiteX1" fmla="*/ 103508 w 236762"/>
                <a:gd name="connsiteY1" fmla="*/ 57388 h 73330"/>
                <a:gd name="connsiteX2" fmla="*/ 0 w 236762"/>
                <a:gd name="connsiteY2" fmla="*/ 37858 h 73330"/>
                <a:gd name="connsiteX3" fmla="*/ 47848 w 236762"/>
                <a:gd name="connsiteY3" fmla="*/ 38684 h 73330"/>
                <a:gd name="connsiteX4" fmla="*/ 155263 w 236762"/>
                <a:gd name="connsiteY4" fmla="*/ 37858 h 73330"/>
                <a:gd name="connsiteX5" fmla="*/ 236763 w 236762"/>
                <a:gd name="connsiteY5" fmla="*/ 0 h 73330"/>
                <a:gd name="connsiteX6" fmla="*/ 236763 w 236762"/>
                <a:gd name="connsiteY6" fmla="*/ 73012 h 7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762" h="73330">
                  <a:moveTo>
                    <a:pt x="236687" y="73012"/>
                  </a:moveTo>
                  <a:cubicBezTo>
                    <a:pt x="236687" y="73012"/>
                    <a:pt x="207017" y="76918"/>
                    <a:pt x="103508" y="57388"/>
                  </a:cubicBezTo>
                  <a:cubicBezTo>
                    <a:pt x="0" y="37858"/>
                    <a:pt x="0" y="37858"/>
                    <a:pt x="0" y="37858"/>
                  </a:cubicBezTo>
                  <a:lnTo>
                    <a:pt x="47848" y="38684"/>
                  </a:lnTo>
                  <a:cubicBezTo>
                    <a:pt x="47848" y="38684"/>
                    <a:pt x="82326" y="41013"/>
                    <a:pt x="155263" y="37858"/>
                  </a:cubicBezTo>
                  <a:cubicBezTo>
                    <a:pt x="228275" y="34703"/>
                    <a:pt x="236763" y="0"/>
                    <a:pt x="236763" y="0"/>
                  </a:cubicBezTo>
                  <a:lnTo>
                    <a:pt x="236763" y="7301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="" xmlns:a16="http://schemas.microsoft.com/office/drawing/2014/main" id="{FEE5B8E5-6A9E-4794-B16D-CDE8BE88FE53}"/>
                </a:ext>
              </a:extLst>
            </p:cNvPr>
            <p:cNvSpPr/>
            <p:nvPr/>
          </p:nvSpPr>
          <p:spPr>
            <a:xfrm>
              <a:off x="9881394" y="2420985"/>
              <a:ext cx="94067" cy="162876"/>
            </a:xfrm>
            <a:custGeom>
              <a:avLst/>
              <a:gdLst>
                <a:gd name="connsiteX0" fmla="*/ 123038 w 123594"/>
                <a:gd name="connsiteY0" fmla="*/ 214003 h 214002"/>
                <a:gd name="connsiteX1" fmla="*/ 112147 w 123594"/>
                <a:gd name="connsiteY1" fmla="*/ 204313 h 214002"/>
                <a:gd name="connsiteX2" fmla="*/ 86157 w 123594"/>
                <a:gd name="connsiteY2" fmla="*/ 85481 h 214002"/>
                <a:gd name="connsiteX3" fmla="*/ 0 w 123594"/>
                <a:gd name="connsiteY3" fmla="*/ 0 h 214002"/>
                <a:gd name="connsiteX4" fmla="*/ 45595 w 123594"/>
                <a:gd name="connsiteY4" fmla="*/ 30647 h 214002"/>
                <a:gd name="connsiteX5" fmla="*/ 67754 w 123594"/>
                <a:gd name="connsiteY5" fmla="*/ 49050 h 214002"/>
                <a:gd name="connsiteX6" fmla="*/ 86382 w 123594"/>
                <a:gd name="connsiteY6" fmla="*/ 75490 h 214002"/>
                <a:gd name="connsiteX7" fmla="*/ 111170 w 123594"/>
                <a:gd name="connsiteY7" fmla="*/ 126118 h 214002"/>
                <a:gd name="connsiteX8" fmla="*/ 123038 w 123594"/>
                <a:gd name="connsiteY8" fmla="*/ 214003 h 2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94" h="214002">
                  <a:moveTo>
                    <a:pt x="123038" y="214003"/>
                  </a:moveTo>
                  <a:lnTo>
                    <a:pt x="112147" y="204313"/>
                  </a:lnTo>
                  <a:cubicBezTo>
                    <a:pt x="112147" y="204313"/>
                    <a:pt x="104260" y="125968"/>
                    <a:pt x="86157" y="85481"/>
                  </a:cubicBezTo>
                  <a:cubicBezTo>
                    <a:pt x="68054" y="44994"/>
                    <a:pt x="0" y="0"/>
                    <a:pt x="0" y="0"/>
                  </a:cubicBezTo>
                  <a:cubicBezTo>
                    <a:pt x="0" y="0"/>
                    <a:pt x="18028" y="1352"/>
                    <a:pt x="45595" y="30647"/>
                  </a:cubicBezTo>
                  <a:cubicBezTo>
                    <a:pt x="52506" y="38008"/>
                    <a:pt x="60167" y="44017"/>
                    <a:pt x="67754" y="49050"/>
                  </a:cubicBezTo>
                  <a:cubicBezTo>
                    <a:pt x="79472" y="64223"/>
                    <a:pt x="86382" y="75490"/>
                    <a:pt x="86382" y="75490"/>
                  </a:cubicBezTo>
                  <a:cubicBezTo>
                    <a:pt x="86382" y="75490"/>
                    <a:pt x="91640" y="68204"/>
                    <a:pt x="111170" y="126118"/>
                  </a:cubicBezTo>
                  <a:cubicBezTo>
                    <a:pt x="124240" y="164878"/>
                    <a:pt x="124391" y="197027"/>
                    <a:pt x="123038" y="21400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="" xmlns:a16="http://schemas.microsoft.com/office/drawing/2014/main" id="{9A064B94-E7AC-48B4-8049-BB2C6A0DADA5}"/>
                </a:ext>
              </a:extLst>
            </p:cNvPr>
            <p:cNvSpPr/>
            <p:nvPr/>
          </p:nvSpPr>
          <p:spPr>
            <a:xfrm>
              <a:off x="9973837" y="2593751"/>
              <a:ext cx="225412" cy="680090"/>
            </a:xfrm>
            <a:custGeom>
              <a:avLst/>
              <a:gdLst>
                <a:gd name="connsiteX0" fmla="*/ 291897 w 296168"/>
                <a:gd name="connsiteY0" fmla="*/ 572902 h 893568"/>
                <a:gd name="connsiteX1" fmla="*/ 238565 w 296168"/>
                <a:gd name="connsiteY1" fmla="*/ 828669 h 893568"/>
                <a:gd name="connsiteX2" fmla="*/ 242847 w 296168"/>
                <a:gd name="connsiteY2" fmla="*/ 893568 h 893568"/>
                <a:gd name="connsiteX3" fmla="*/ 221664 w 296168"/>
                <a:gd name="connsiteY3" fmla="*/ 878921 h 893568"/>
                <a:gd name="connsiteX4" fmla="*/ 214228 w 296168"/>
                <a:gd name="connsiteY4" fmla="*/ 703227 h 893568"/>
                <a:gd name="connsiteX5" fmla="*/ 258095 w 296168"/>
                <a:gd name="connsiteY5" fmla="*/ 446784 h 893568"/>
                <a:gd name="connsiteX6" fmla="*/ 0 w 296168"/>
                <a:gd name="connsiteY6" fmla="*/ 0 h 893568"/>
                <a:gd name="connsiteX7" fmla="*/ 18403 w 296168"/>
                <a:gd name="connsiteY7" fmla="*/ 19605 h 893568"/>
                <a:gd name="connsiteX8" fmla="*/ 18478 w 296168"/>
                <a:gd name="connsiteY8" fmla="*/ 19605 h 893568"/>
                <a:gd name="connsiteX9" fmla="*/ 137085 w 296168"/>
                <a:gd name="connsiteY9" fmla="*/ 189140 h 893568"/>
                <a:gd name="connsiteX10" fmla="*/ 291897 w 296168"/>
                <a:gd name="connsiteY10" fmla="*/ 572902 h 8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68" h="893568">
                  <a:moveTo>
                    <a:pt x="291897" y="572902"/>
                  </a:moveTo>
                  <a:cubicBezTo>
                    <a:pt x="266057" y="701349"/>
                    <a:pt x="217007" y="683922"/>
                    <a:pt x="238565" y="828669"/>
                  </a:cubicBezTo>
                  <a:cubicBezTo>
                    <a:pt x="242096" y="852555"/>
                    <a:pt x="243222" y="873362"/>
                    <a:pt x="242847" y="893568"/>
                  </a:cubicBezTo>
                  <a:lnTo>
                    <a:pt x="221664" y="878921"/>
                  </a:lnTo>
                  <a:cubicBezTo>
                    <a:pt x="221664" y="878921"/>
                    <a:pt x="204163" y="816951"/>
                    <a:pt x="214228" y="703227"/>
                  </a:cubicBezTo>
                  <a:cubicBezTo>
                    <a:pt x="224368" y="589503"/>
                    <a:pt x="292648" y="555475"/>
                    <a:pt x="258095" y="446784"/>
                  </a:cubicBezTo>
                  <a:cubicBezTo>
                    <a:pt x="223843" y="338919"/>
                    <a:pt x="3155" y="4582"/>
                    <a:pt x="0" y="0"/>
                  </a:cubicBezTo>
                  <a:cubicBezTo>
                    <a:pt x="526" y="451"/>
                    <a:pt x="6986" y="6460"/>
                    <a:pt x="18403" y="19605"/>
                  </a:cubicBezTo>
                  <a:cubicBezTo>
                    <a:pt x="18403" y="19605"/>
                    <a:pt x="18403" y="19605"/>
                    <a:pt x="18478" y="19605"/>
                  </a:cubicBezTo>
                  <a:cubicBezTo>
                    <a:pt x="40787" y="45144"/>
                    <a:pt x="82251" y="97725"/>
                    <a:pt x="137085" y="189140"/>
                  </a:cubicBezTo>
                  <a:cubicBezTo>
                    <a:pt x="221364" y="329755"/>
                    <a:pt x="317737" y="444455"/>
                    <a:pt x="291897" y="57290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="" xmlns:a16="http://schemas.microsoft.com/office/drawing/2014/main" id="{C30FE487-2D30-487E-8954-524D70F7BAF8}"/>
                </a:ext>
              </a:extLst>
            </p:cNvPr>
            <p:cNvSpPr/>
            <p:nvPr/>
          </p:nvSpPr>
          <p:spPr>
            <a:xfrm>
              <a:off x="9541235" y="2630397"/>
              <a:ext cx="221647" cy="945356"/>
            </a:xfrm>
            <a:custGeom>
              <a:avLst/>
              <a:gdLst>
                <a:gd name="connsiteX0" fmla="*/ 291221 w 291221"/>
                <a:gd name="connsiteY0" fmla="*/ 0 h 1242101"/>
                <a:gd name="connsiteX1" fmla="*/ 113048 w 291221"/>
                <a:gd name="connsiteY1" fmla="*/ 668974 h 1242101"/>
                <a:gd name="connsiteX2" fmla="*/ 44318 w 291221"/>
                <a:gd name="connsiteY2" fmla="*/ 1242102 h 1242101"/>
                <a:gd name="connsiteX3" fmla="*/ 0 w 291221"/>
                <a:gd name="connsiteY3" fmla="*/ 1241651 h 1242101"/>
                <a:gd name="connsiteX4" fmla="*/ 291221 w 291221"/>
                <a:gd name="connsiteY4" fmla="*/ 0 h 124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221" h="1242101">
                  <a:moveTo>
                    <a:pt x="291221" y="0"/>
                  </a:moveTo>
                  <a:cubicBezTo>
                    <a:pt x="291221" y="0"/>
                    <a:pt x="186886" y="276574"/>
                    <a:pt x="113048" y="668974"/>
                  </a:cubicBezTo>
                  <a:cubicBezTo>
                    <a:pt x="39210" y="1061375"/>
                    <a:pt x="44318" y="1242102"/>
                    <a:pt x="44318" y="1242102"/>
                  </a:cubicBezTo>
                  <a:lnTo>
                    <a:pt x="0" y="1241651"/>
                  </a:lnTo>
                  <a:cubicBezTo>
                    <a:pt x="0" y="1241576"/>
                    <a:pt x="97725" y="302864"/>
                    <a:pt x="291221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="" xmlns:a16="http://schemas.microsoft.com/office/drawing/2014/main" id="{F27597DB-0A9C-4F52-A08D-AE0D8E52E9D3}"/>
                </a:ext>
              </a:extLst>
            </p:cNvPr>
            <p:cNvSpPr/>
            <p:nvPr/>
          </p:nvSpPr>
          <p:spPr>
            <a:xfrm>
              <a:off x="10020545" y="4028423"/>
              <a:ext cx="96788" cy="1012302"/>
            </a:xfrm>
            <a:custGeom>
              <a:avLst/>
              <a:gdLst>
                <a:gd name="connsiteX0" fmla="*/ 127170 w 127169"/>
                <a:gd name="connsiteY0" fmla="*/ 1330062 h 1330061"/>
                <a:gd name="connsiteX1" fmla="*/ 35980 w 127169"/>
                <a:gd name="connsiteY1" fmla="*/ 1320597 h 1330061"/>
                <a:gd name="connsiteX2" fmla="*/ 0 w 127169"/>
                <a:gd name="connsiteY2" fmla="*/ 0 h 1330061"/>
                <a:gd name="connsiteX3" fmla="*/ 48825 w 127169"/>
                <a:gd name="connsiteY3" fmla="*/ 583343 h 1330061"/>
                <a:gd name="connsiteX4" fmla="*/ 127170 w 127169"/>
                <a:gd name="connsiteY4" fmla="*/ 1330062 h 133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69" h="1330061">
                  <a:moveTo>
                    <a:pt x="127170" y="1330062"/>
                  </a:moveTo>
                  <a:cubicBezTo>
                    <a:pt x="95546" y="1329085"/>
                    <a:pt x="64674" y="1326155"/>
                    <a:pt x="35980" y="1320597"/>
                  </a:cubicBezTo>
                  <a:cubicBezTo>
                    <a:pt x="35980" y="1320597"/>
                    <a:pt x="14722" y="179074"/>
                    <a:pt x="0" y="0"/>
                  </a:cubicBezTo>
                  <a:cubicBezTo>
                    <a:pt x="13896" y="116128"/>
                    <a:pt x="31173" y="299108"/>
                    <a:pt x="48825" y="583343"/>
                  </a:cubicBezTo>
                  <a:cubicBezTo>
                    <a:pt x="75340" y="1007818"/>
                    <a:pt x="107715" y="1227830"/>
                    <a:pt x="127170" y="133006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="" xmlns:a16="http://schemas.microsoft.com/office/drawing/2014/main" id="{CAF190CA-CD70-4705-8AED-940EA47E3B69}"/>
                </a:ext>
              </a:extLst>
            </p:cNvPr>
            <p:cNvSpPr/>
            <p:nvPr/>
          </p:nvSpPr>
          <p:spPr>
            <a:xfrm>
              <a:off x="8721521" y="4160906"/>
              <a:ext cx="870081" cy="948822"/>
            </a:xfrm>
            <a:custGeom>
              <a:avLst/>
              <a:gdLst>
                <a:gd name="connsiteX0" fmla="*/ 1141393 w 1143197"/>
                <a:gd name="connsiteY0" fmla="*/ 48797 h 1246655"/>
                <a:gd name="connsiteX1" fmla="*/ 1118709 w 1143197"/>
                <a:gd name="connsiteY1" fmla="*/ 71481 h 1246655"/>
                <a:gd name="connsiteX2" fmla="*/ 1017153 w 1143197"/>
                <a:gd name="connsiteY2" fmla="*/ 185055 h 1246655"/>
                <a:gd name="connsiteX3" fmla="*/ 1016702 w 1143197"/>
                <a:gd name="connsiteY3" fmla="*/ 185356 h 1246655"/>
                <a:gd name="connsiteX4" fmla="*/ 1016402 w 1143197"/>
                <a:gd name="connsiteY4" fmla="*/ 185430 h 1246655"/>
                <a:gd name="connsiteX5" fmla="*/ 1004759 w 1143197"/>
                <a:gd name="connsiteY5" fmla="*/ 178295 h 1246655"/>
                <a:gd name="connsiteX6" fmla="*/ 491348 w 1143197"/>
                <a:gd name="connsiteY6" fmla="*/ 738352 h 1246655"/>
                <a:gd name="connsiteX7" fmla="*/ 495855 w 1143197"/>
                <a:gd name="connsiteY7" fmla="*/ 750671 h 1246655"/>
                <a:gd name="connsiteX8" fmla="*/ 40207 w 1143197"/>
                <a:gd name="connsiteY8" fmla="*/ 1246505 h 1246655"/>
                <a:gd name="connsiteX9" fmla="*/ 40132 w 1143197"/>
                <a:gd name="connsiteY9" fmla="*/ 1246580 h 1246655"/>
                <a:gd name="connsiteX10" fmla="*/ 40057 w 1143197"/>
                <a:gd name="connsiteY10" fmla="*/ 1246655 h 1246655"/>
                <a:gd name="connsiteX11" fmla="*/ 13917 w 1143197"/>
                <a:gd name="connsiteY11" fmla="*/ 1219389 h 1246655"/>
                <a:gd name="connsiteX12" fmla="*/ 96 w 1143197"/>
                <a:gd name="connsiteY12" fmla="*/ 1195878 h 1246655"/>
                <a:gd name="connsiteX13" fmla="*/ 472 w 1143197"/>
                <a:gd name="connsiteY13" fmla="*/ 1194826 h 1246655"/>
                <a:gd name="connsiteX14" fmla="*/ 487442 w 1143197"/>
                <a:gd name="connsiteY14" fmla="*/ 667970 h 1246655"/>
                <a:gd name="connsiteX15" fmla="*/ 512305 w 1143197"/>
                <a:gd name="connsiteY15" fmla="*/ 641153 h 1246655"/>
                <a:gd name="connsiteX16" fmla="*/ 913645 w 1143197"/>
                <a:gd name="connsiteY16" fmla="*/ 208566 h 1246655"/>
                <a:gd name="connsiteX17" fmla="*/ 922133 w 1143197"/>
                <a:gd name="connsiteY17" fmla="*/ 199402 h 1246655"/>
                <a:gd name="connsiteX18" fmla="*/ 927466 w 1143197"/>
                <a:gd name="connsiteY18" fmla="*/ 193618 h 1246655"/>
                <a:gd name="connsiteX19" fmla="*/ 932574 w 1143197"/>
                <a:gd name="connsiteY19" fmla="*/ 188135 h 1246655"/>
                <a:gd name="connsiteX20" fmla="*/ 937381 w 1143197"/>
                <a:gd name="connsiteY20" fmla="*/ 182952 h 1246655"/>
                <a:gd name="connsiteX21" fmla="*/ 941963 w 1143197"/>
                <a:gd name="connsiteY21" fmla="*/ 177994 h 1246655"/>
                <a:gd name="connsiteX22" fmla="*/ 974112 w 1143197"/>
                <a:gd name="connsiteY22" fmla="*/ 143291 h 1246655"/>
                <a:gd name="connsiteX23" fmla="*/ 974112 w 1143197"/>
                <a:gd name="connsiteY23" fmla="*/ 143291 h 1246655"/>
                <a:gd name="connsiteX24" fmla="*/ 968704 w 1143197"/>
                <a:gd name="connsiteY24" fmla="*/ 132024 h 1246655"/>
                <a:gd name="connsiteX25" fmla="*/ 1035181 w 1143197"/>
                <a:gd name="connsiteY25" fmla="*/ 51275 h 1246655"/>
                <a:gd name="connsiteX26" fmla="*/ 1061546 w 1143197"/>
                <a:gd name="connsiteY26" fmla="*/ 9887 h 1246655"/>
                <a:gd name="connsiteX27" fmla="*/ 1108944 w 1143197"/>
                <a:gd name="connsiteY27" fmla="*/ 16347 h 1246655"/>
                <a:gd name="connsiteX28" fmla="*/ 1142520 w 1143197"/>
                <a:gd name="connsiteY28" fmla="*/ 40684 h 1246655"/>
                <a:gd name="connsiteX29" fmla="*/ 1142520 w 1143197"/>
                <a:gd name="connsiteY29" fmla="*/ 40759 h 1246655"/>
                <a:gd name="connsiteX30" fmla="*/ 1141393 w 1143197"/>
                <a:gd name="connsiteY30" fmla="*/ 48797 h 124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43197" h="1246655">
                  <a:moveTo>
                    <a:pt x="1141393" y="48797"/>
                  </a:moveTo>
                  <a:cubicBezTo>
                    <a:pt x="1136887" y="57885"/>
                    <a:pt x="1125169" y="61791"/>
                    <a:pt x="1118709" y="71481"/>
                  </a:cubicBezTo>
                  <a:cubicBezTo>
                    <a:pt x="1112474" y="80795"/>
                    <a:pt x="1026618" y="178144"/>
                    <a:pt x="1017153" y="185055"/>
                  </a:cubicBezTo>
                  <a:cubicBezTo>
                    <a:pt x="1017003" y="185205"/>
                    <a:pt x="1016778" y="185280"/>
                    <a:pt x="1016702" y="185356"/>
                  </a:cubicBezTo>
                  <a:cubicBezTo>
                    <a:pt x="1016552" y="185430"/>
                    <a:pt x="1016477" y="185430"/>
                    <a:pt x="1016402" y="185430"/>
                  </a:cubicBezTo>
                  <a:cubicBezTo>
                    <a:pt x="1013172" y="184755"/>
                    <a:pt x="1004759" y="178295"/>
                    <a:pt x="1004759" y="178295"/>
                  </a:cubicBezTo>
                  <a:lnTo>
                    <a:pt x="491348" y="738352"/>
                  </a:lnTo>
                  <a:cubicBezTo>
                    <a:pt x="491348" y="738352"/>
                    <a:pt x="501714" y="744211"/>
                    <a:pt x="495855" y="750671"/>
                  </a:cubicBezTo>
                  <a:cubicBezTo>
                    <a:pt x="490071" y="757131"/>
                    <a:pt x="49146" y="1236740"/>
                    <a:pt x="40207" y="1246505"/>
                  </a:cubicBezTo>
                  <a:cubicBezTo>
                    <a:pt x="40207" y="1246505"/>
                    <a:pt x="40207" y="1246580"/>
                    <a:pt x="40132" y="1246580"/>
                  </a:cubicBezTo>
                  <a:cubicBezTo>
                    <a:pt x="40057" y="1246655"/>
                    <a:pt x="40057" y="1246655"/>
                    <a:pt x="40057" y="1246655"/>
                  </a:cubicBezTo>
                  <a:cubicBezTo>
                    <a:pt x="40057" y="1246655"/>
                    <a:pt x="25485" y="1232984"/>
                    <a:pt x="13917" y="1219389"/>
                  </a:cubicBezTo>
                  <a:cubicBezTo>
                    <a:pt x="5730" y="1209849"/>
                    <a:pt x="-881" y="1200385"/>
                    <a:pt x="96" y="1195878"/>
                  </a:cubicBezTo>
                  <a:cubicBezTo>
                    <a:pt x="171" y="1195502"/>
                    <a:pt x="321" y="1195127"/>
                    <a:pt x="472" y="1194826"/>
                  </a:cubicBezTo>
                  <a:cubicBezTo>
                    <a:pt x="3401" y="1190319"/>
                    <a:pt x="245422" y="928994"/>
                    <a:pt x="487442" y="667970"/>
                  </a:cubicBezTo>
                  <a:lnTo>
                    <a:pt x="512305" y="641153"/>
                  </a:lnTo>
                  <a:cubicBezTo>
                    <a:pt x="673277" y="467563"/>
                    <a:pt x="830643" y="298028"/>
                    <a:pt x="913645" y="208566"/>
                  </a:cubicBezTo>
                  <a:cubicBezTo>
                    <a:pt x="916574" y="205411"/>
                    <a:pt x="919429" y="202331"/>
                    <a:pt x="922133" y="199402"/>
                  </a:cubicBezTo>
                  <a:lnTo>
                    <a:pt x="927466" y="193618"/>
                  </a:lnTo>
                  <a:lnTo>
                    <a:pt x="932574" y="188135"/>
                  </a:lnTo>
                  <a:lnTo>
                    <a:pt x="937381" y="182952"/>
                  </a:lnTo>
                  <a:lnTo>
                    <a:pt x="941963" y="177994"/>
                  </a:lnTo>
                  <a:lnTo>
                    <a:pt x="974112" y="143291"/>
                  </a:lnTo>
                  <a:lnTo>
                    <a:pt x="974112" y="143291"/>
                  </a:lnTo>
                  <a:cubicBezTo>
                    <a:pt x="974112" y="143291"/>
                    <a:pt x="968103" y="135254"/>
                    <a:pt x="968704" y="132024"/>
                  </a:cubicBezTo>
                  <a:cubicBezTo>
                    <a:pt x="969380" y="128794"/>
                    <a:pt x="1035181" y="51275"/>
                    <a:pt x="1035181" y="51275"/>
                  </a:cubicBezTo>
                  <a:cubicBezTo>
                    <a:pt x="1035181" y="51275"/>
                    <a:pt x="1045321" y="22206"/>
                    <a:pt x="1061546" y="9887"/>
                  </a:cubicBezTo>
                  <a:cubicBezTo>
                    <a:pt x="1077771" y="-2432"/>
                    <a:pt x="1073414" y="-6263"/>
                    <a:pt x="1108944" y="16347"/>
                  </a:cubicBezTo>
                  <a:cubicBezTo>
                    <a:pt x="1131478" y="30769"/>
                    <a:pt x="1140267" y="36252"/>
                    <a:pt x="1142520" y="40684"/>
                  </a:cubicBezTo>
                  <a:lnTo>
                    <a:pt x="1142520" y="40759"/>
                  </a:lnTo>
                  <a:cubicBezTo>
                    <a:pt x="1143872" y="43388"/>
                    <a:pt x="1143046" y="45566"/>
                    <a:pt x="1141393" y="487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="" xmlns:a16="http://schemas.microsoft.com/office/drawing/2014/main" id="{0EA829D4-0184-4B78-A109-C183E81ADCCA}"/>
                </a:ext>
              </a:extLst>
            </p:cNvPr>
            <p:cNvSpPr/>
            <p:nvPr/>
          </p:nvSpPr>
          <p:spPr>
            <a:xfrm>
              <a:off x="7388630" y="4705245"/>
              <a:ext cx="1375483" cy="1196740"/>
            </a:xfrm>
            <a:custGeom>
              <a:avLst/>
              <a:gdLst>
                <a:gd name="connsiteX0" fmla="*/ 1762345 w 1807243"/>
                <a:gd name="connsiteY0" fmla="*/ 612049 h 1572394"/>
                <a:gd name="connsiteX1" fmla="*/ 1761744 w 1807243"/>
                <a:gd name="connsiteY1" fmla="*/ 612500 h 1572394"/>
                <a:gd name="connsiteX2" fmla="*/ 1751303 w 1807243"/>
                <a:gd name="connsiteY2" fmla="*/ 620988 h 1572394"/>
                <a:gd name="connsiteX3" fmla="*/ 1754833 w 1807243"/>
                <a:gd name="connsiteY3" fmla="*/ 630903 h 1572394"/>
                <a:gd name="connsiteX4" fmla="*/ 1751303 w 1807243"/>
                <a:gd name="connsiteY4" fmla="*/ 665381 h 1572394"/>
                <a:gd name="connsiteX5" fmla="*/ 1454073 w 1807243"/>
                <a:gd name="connsiteY5" fmla="*/ 937823 h 1572394"/>
                <a:gd name="connsiteX6" fmla="*/ 1466166 w 1807243"/>
                <a:gd name="connsiteY6" fmla="*/ 962010 h 1572394"/>
                <a:gd name="connsiteX7" fmla="*/ 1272670 w 1807243"/>
                <a:gd name="connsiteY7" fmla="*/ 1143188 h 1572394"/>
                <a:gd name="connsiteX8" fmla="*/ 1272670 w 1807243"/>
                <a:gd name="connsiteY8" fmla="*/ 1143188 h 1572394"/>
                <a:gd name="connsiteX9" fmla="*/ 1272670 w 1807243"/>
                <a:gd name="connsiteY9" fmla="*/ 1143188 h 1572394"/>
                <a:gd name="connsiteX10" fmla="*/ 1272595 w 1807243"/>
                <a:gd name="connsiteY10" fmla="*/ 1143263 h 1572394"/>
                <a:gd name="connsiteX11" fmla="*/ 1263431 w 1807243"/>
                <a:gd name="connsiteY11" fmla="*/ 1151676 h 1572394"/>
                <a:gd name="connsiteX12" fmla="*/ 1144824 w 1807243"/>
                <a:gd name="connsiteY12" fmla="*/ 1248499 h 1572394"/>
                <a:gd name="connsiteX13" fmla="*/ 1108769 w 1807243"/>
                <a:gd name="connsiteY13" fmla="*/ 1277869 h 1572394"/>
                <a:gd name="connsiteX14" fmla="*/ 1060395 w 1807243"/>
                <a:gd name="connsiteY14" fmla="*/ 1317304 h 1572394"/>
                <a:gd name="connsiteX15" fmla="*/ 1052433 w 1807243"/>
                <a:gd name="connsiteY15" fmla="*/ 1323764 h 1572394"/>
                <a:gd name="connsiteX16" fmla="*/ 992040 w 1807243"/>
                <a:gd name="connsiteY16" fmla="*/ 1373039 h 1572394"/>
                <a:gd name="connsiteX17" fmla="*/ 935779 w 1807243"/>
                <a:gd name="connsiteY17" fmla="*/ 1419010 h 1572394"/>
                <a:gd name="connsiteX18" fmla="*/ 899724 w 1807243"/>
                <a:gd name="connsiteY18" fmla="*/ 1448380 h 1572394"/>
                <a:gd name="connsiteX19" fmla="*/ 898823 w 1807243"/>
                <a:gd name="connsiteY19" fmla="*/ 1449131 h 1572394"/>
                <a:gd name="connsiteX20" fmla="*/ 862392 w 1807243"/>
                <a:gd name="connsiteY20" fmla="*/ 1478801 h 1572394"/>
                <a:gd name="connsiteX21" fmla="*/ 803727 w 1807243"/>
                <a:gd name="connsiteY21" fmla="*/ 1526725 h 1572394"/>
                <a:gd name="connsiteX22" fmla="*/ 750621 w 1807243"/>
                <a:gd name="connsiteY22" fmla="*/ 1570066 h 1572394"/>
                <a:gd name="connsiteX23" fmla="*/ 747766 w 1807243"/>
                <a:gd name="connsiteY23" fmla="*/ 1572395 h 1572394"/>
                <a:gd name="connsiteX24" fmla="*/ 683768 w 1807243"/>
                <a:gd name="connsiteY24" fmla="*/ 1530330 h 1572394"/>
                <a:gd name="connsiteX25" fmla="*/ 643958 w 1807243"/>
                <a:gd name="connsiteY25" fmla="*/ 1504190 h 1572394"/>
                <a:gd name="connsiteX26" fmla="*/ 641779 w 1807243"/>
                <a:gd name="connsiteY26" fmla="*/ 1502763 h 1572394"/>
                <a:gd name="connsiteX27" fmla="*/ 127241 w 1807243"/>
                <a:gd name="connsiteY27" fmla="*/ 945785 h 1572394"/>
                <a:gd name="connsiteX28" fmla="*/ 81196 w 1807243"/>
                <a:gd name="connsiteY28" fmla="*/ 987024 h 1572394"/>
                <a:gd name="connsiteX29" fmla="*/ 79168 w 1807243"/>
                <a:gd name="connsiteY29" fmla="*/ 988601 h 1572394"/>
                <a:gd name="connsiteX30" fmla="*/ 52577 w 1807243"/>
                <a:gd name="connsiteY30" fmla="*/ 985596 h 1572394"/>
                <a:gd name="connsiteX31" fmla="*/ 5330 w 1807243"/>
                <a:gd name="connsiteY31" fmla="*/ 933992 h 1572394"/>
                <a:gd name="connsiteX32" fmla="*/ 6006 w 1807243"/>
                <a:gd name="connsiteY32" fmla="*/ 905749 h 1572394"/>
                <a:gd name="connsiteX33" fmla="*/ 176742 w 1807243"/>
                <a:gd name="connsiteY33" fmla="*/ 735914 h 1572394"/>
                <a:gd name="connsiteX34" fmla="*/ 176817 w 1807243"/>
                <a:gd name="connsiteY34" fmla="*/ 735914 h 1572394"/>
                <a:gd name="connsiteX35" fmla="*/ 161644 w 1807243"/>
                <a:gd name="connsiteY35" fmla="*/ 673343 h 1572394"/>
                <a:gd name="connsiteX36" fmla="*/ 826562 w 1807243"/>
                <a:gd name="connsiteY36" fmla="*/ 47785 h 1572394"/>
                <a:gd name="connsiteX37" fmla="*/ 1013148 w 1807243"/>
                <a:gd name="connsiteY37" fmla="*/ 17514 h 1572394"/>
                <a:gd name="connsiteX38" fmla="*/ 1013974 w 1807243"/>
                <a:gd name="connsiteY38" fmla="*/ 17664 h 1572394"/>
                <a:gd name="connsiteX39" fmla="*/ 1013974 w 1807243"/>
                <a:gd name="connsiteY39" fmla="*/ 17664 h 1572394"/>
                <a:gd name="connsiteX40" fmla="*/ 1017054 w 1807243"/>
                <a:gd name="connsiteY40" fmla="*/ 18416 h 1572394"/>
                <a:gd name="connsiteX41" fmla="*/ 1017204 w 1807243"/>
                <a:gd name="connsiteY41" fmla="*/ 18416 h 1572394"/>
                <a:gd name="connsiteX42" fmla="*/ 1017204 w 1807243"/>
                <a:gd name="connsiteY42" fmla="*/ 18416 h 1572394"/>
                <a:gd name="connsiteX43" fmla="*/ 1018331 w 1807243"/>
                <a:gd name="connsiteY43" fmla="*/ 17965 h 1572394"/>
                <a:gd name="connsiteX44" fmla="*/ 1019157 w 1807243"/>
                <a:gd name="connsiteY44" fmla="*/ 17664 h 1572394"/>
                <a:gd name="connsiteX45" fmla="*/ 1020133 w 1807243"/>
                <a:gd name="connsiteY45" fmla="*/ 17289 h 1572394"/>
                <a:gd name="connsiteX46" fmla="*/ 1027269 w 1807243"/>
                <a:gd name="connsiteY46" fmla="*/ 14885 h 1572394"/>
                <a:gd name="connsiteX47" fmla="*/ 1192748 w 1807243"/>
                <a:gd name="connsiteY47" fmla="*/ 4369 h 1572394"/>
                <a:gd name="connsiteX48" fmla="*/ 1221742 w 1807243"/>
                <a:gd name="connsiteY48" fmla="*/ 8951 h 1572394"/>
                <a:gd name="connsiteX49" fmla="*/ 1222719 w 1807243"/>
                <a:gd name="connsiteY49" fmla="*/ 9101 h 1572394"/>
                <a:gd name="connsiteX50" fmla="*/ 1225573 w 1807243"/>
                <a:gd name="connsiteY50" fmla="*/ 9627 h 1572394"/>
                <a:gd name="connsiteX51" fmla="*/ 1359879 w 1807243"/>
                <a:gd name="connsiteY51" fmla="*/ 82188 h 1572394"/>
                <a:gd name="connsiteX52" fmla="*/ 1751754 w 1807243"/>
                <a:gd name="connsiteY52" fmla="*/ 479246 h 1572394"/>
                <a:gd name="connsiteX53" fmla="*/ 1751829 w 1807243"/>
                <a:gd name="connsiteY53" fmla="*/ 479321 h 1572394"/>
                <a:gd name="connsiteX54" fmla="*/ 1785030 w 1807243"/>
                <a:gd name="connsiteY54" fmla="*/ 502757 h 1572394"/>
                <a:gd name="connsiteX55" fmla="*/ 1791489 w 1807243"/>
                <a:gd name="connsiteY55" fmla="*/ 531000 h 1572394"/>
                <a:gd name="connsiteX56" fmla="*/ 1791414 w 1807243"/>
                <a:gd name="connsiteY56" fmla="*/ 531075 h 1572394"/>
                <a:gd name="connsiteX57" fmla="*/ 1791339 w 1807243"/>
                <a:gd name="connsiteY57" fmla="*/ 531151 h 1572394"/>
                <a:gd name="connsiteX58" fmla="*/ 1791339 w 1807243"/>
                <a:gd name="connsiteY58" fmla="*/ 531151 h 1572394"/>
                <a:gd name="connsiteX59" fmla="*/ 1807189 w 1807243"/>
                <a:gd name="connsiteY59" fmla="*/ 561271 h 1572394"/>
                <a:gd name="connsiteX60" fmla="*/ 1762345 w 1807243"/>
                <a:gd name="connsiteY60" fmla="*/ 612049 h 157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07243" h="1572394">
                  <a:moveTo>
                    <a:pt x="1762345" y="612049"/>
                  </a:moveTo>
                  <a:cubicBezTo>
                    <a:pt x="1762195" y="612200"/>
                    <a:pt x="1761969" y="612350"/>
                    <a:pt x="1761744" y="612500"/>
                  </a:cubicBezTo>
                  <a:cubicBezTo>
                    <a:pt x="1755584" y="617683"/>
                    <a:pt x="1751303" y="620988"/>
                    <a:pt x="1751303" y="620988"/>
                  </a:cubicBezTo>
                  <a:cubicBezTo>
                    <a:pt x="1751303" y="620988"/>
                    <a:pt x="1753256" y="624969"/>
                    <a:pt x="1754833" y="630903"/>
                  </a:cubicBezTo>
                  <a:cubicBezTo>
                    <a:pt x="1757387" y="640217"/>
                    <a:pt x="1759040" y="654264"/>
                    <a:pt x="1751303" y="665381"/>
                  </a:cubicBezTo>
                  <a:cubicBezTo>
                    <a:pt x="1738609" y="683559"/>
                    <a:pt x="1454073" y="937823"/>
                    <a:pt x="1454073" y="937823"/>
                  </a:cubicBezTo>
                  <a:cubicBezTo>
                    <a:pt x="1454073" y="937823"/>
                    <a:pt x="1471199" y="953973"/>
                    <a:pt x="1466166" y="962010"/>
                  </a:cubicBezTo>
                  <a:cubicBezTo>
                    <a:pt x="1461810" y="968996"/>
                    <a:pt x="1311805" y="1107133"/>
                    <a:pt x="1272670" y="1143188"/>
                  </a:cubicBezTo>
                  <a:lnTo>
                    <a:pt x="1272670" y="1143188"/>
                  </a:lnTo>
                  <a:cubicBezTo>
                    <a:pt x="1272670" y="1143188"/>
                    <a:pt x="1272670" y="1143188"/>
                    <a:pt x="1272670" y="1143188"/>
                  </a:cubicBezTo>
                  <a:lnTo>
                    <a:pt x="1272595" y="1143263"/>
                  </a:lnTo>
                  <a:cubicBezTo>
                    <a:pt x="1266736" y="1148596"/>
                    <a:pt x="1263431" y="1151676"/>
                    <a:pt x="1263431" y="1151676"/>
                  </a:cubicBezTo>
                  <a:lnTo>
                    <a:pt x="1144824" y="1248499"/>
                  </a:lnTo>
                  <a:lnTo>
                    <a:pt x="1108769" y="1277869"/>
                  </a:lnTo>
                  <a:lnTo>
                    <a:pt x="1060395" y="1317304"/>
                  </a:lnTo>
                  <a:lnTo>
                    <a:pt x="1052433" y="1323764"/>
                  </a:lnTo>
                  <a:lnTo>
                    <a:pt x="992040" y="1373039"/>
                  </a:lnTo>
                  <a:lnTo>
                    <a:pt x="935779" y="1419010"/>
                  </a:lnTo>
                  <a:lnTo>
                    <a:pt x="899724" y="1448380"/>
                  </a:lnTo>
                  <a:lnTo>
                    <a:pt x="898823" y="1449131"/>
                  </a:lnTo>
                  <a:lnTo>
                    <a:pt x="862392" y="1478801"/>
                  </a:lnTo>
                  <a:lnTo>
                    <a:pt x="803727" y="1526725"/>
                  </a:lnTo>
                  <a:lnTo>
                    <a:pt x="750621" y="1570066"/>
                  </a:lnTo>
                  <a:lnTo>
                    <a:pt x="747766" y="1572395"/>
                  </a:lnTo>
                  <a:lnTo>
                    <a:pt x="683768" y="1530330"/>
                  </a:lnTo>
                  <a:lnTo>
                    <a:pt x="643958" y="1504190"/>
                  </a:lnTo>
                  <a:lnTo>
                    <a:pt x="641779" y="1502763"/>
                  </a:lnTo>
                  <a:lnTo>
                    <a:pt x="127241" y="945785"/>
                  </a:lnTo>
                  <a:lnTo>
                    <a:pt x="81196" y="987024"/>
                  </a:lnTo>
                  <a:cubicBezTo>
                    <a:pt x="80520" y="987549"/>
                    <a:pt x="79919" y="988150"/>
                    <a:pt x="79168" y="988601"/>
                  </a:cubicBezTo>
                  <a:cubicBezTo>
                    <a:pt x="70905" y="994310"/>
                    <a:pt x="59488" y="993183"/>
                    <a:pt x="52577" y="985596"/>
                  </a:cubicBezTo>
                  <a:lnTo>
                    <a:pt x="5330" y="933992"/>
                  </a:lnTo>
                  <a:cubicBezTo>
                    <a:pt x="-2032" y="925955"/>
                    <a:pt x="-1731" y="913486"/>
                    <a:pt x="6006" y="905749"/>
                  </a:cubicBezTo>
                  <a:lnTo>
                    <a:pt x="176742" y="735914"/>
                  </a:lnTo>
                  <a:cubicBezTo>
                    <a:pt x="176742" y="735914"/>
                    <a:pt x="176817" y="735914"/>
                    <a:pt x="176817" y="735914"/>
                  </a:cubicBezTo>
                  <a:cubicBezTo>
                    <a:pt x="176817" y="735914"/>
                    <a:pt x="148574" y="704591"/>
                    <a:pt x="161644" y="673343"/>
                  </a:cubicBezTo>
                  <a:cubicBezTo>
                    <a:pt x="174789" y="642095"/>
                    <a:pt x="757982" y="110356"/>
                    <a:pt x="826562" y="47785"/>
                  </a:cubicBezTo>
                  <a:cubicBezTo>
                    <a:pt x="887706" y="-7950"/>
                    <a:pt x="991364" y="12406"/>
                    <a:pt x="1013148" y="17514"/>
                  </a:cubicBezTo>
                  <a:cubicBezTo>
                    <a:pt x="1013448" y="17589"/>
                    <a:pt x="1013674" y="17589"/>
                    <a:pt x="1013974" y="17664"/>
                  </a:cubicBezTo>
                  <a:cubicBezTo>
                    <a:pt x="1013974" y="17664"/>
                    <a:pt x="1013974" y="17664"/>
                    <a:pt x="1013974" y="17664"/>
                  </a:cubicBezTo>
                  <a:cubicBezTo>
                    <a:pt x="1015627" y="18040"/>
                    <a:pt x="1016753" y="18340"/>
                    <a:pt x="1017054" y="18416"/>
                  </a:cubicBezTo>
                  <a:cubicBezTo>
                    <a:pt x="1017129" y="18416"/>
                    <a:pt x="1017204" y="18416"/>
                    <a:pt x="1017204" y="18416"/>
                  </a:cubicBezTo>
                  <a:cubicBezTo>
                    <a:pt x="1017204" y="18416"/>
                    <a:pt x="1017204" y="18416"/>
                    <a:pt x="1017204" y="18416"/>
                  </a:cubicBezTo>
                  <a:cubicBezTo>
                    <a:pt x="1017279" y="18340"/>
                    <a:pt x="1017655" y="18265"/>
                    <a:pt x="1018331" y="17965"/>
                  </a:cubicBezTo>
                  <a:cubicBezTo>
                    <a:pt x="1018556" y="17890"/>
                    <a:pt x="1018857" y="17814"/>
                    <a:pt x="1019157" y="17664"/>
                  </a:cubicBezTo>
                  <a:cubicBezTo>
                    <a:pt x="1019457" y="17589"/>
                    <a:pt x="1019758" y="17439"/>
                    <a:pt x="1020133" y="17289"/>
                  </a:cubicBezTo>
                  <a:cubicBezTo>
                    <a:pt x="1021786" y="16688"/>
                    <a:pt x="1024190" y="15786"/>
                    <a:pt x="1027269" y="14885"/>
                  </a:cubicBezTo>
                  <a:cubicBezTo>
                    <a:pt x="1050180" y="7599"/>
                    <a:pt x="1110497" y="-7424"/>
                    <a:pt x="1192748" y="4369"/>
                  </a:cubicBezTo>
                  <a:cubicBezTo>
                    <a:pt x="1203264" y="5871"/>
                    <a:pt x="1212879" y="7449"/>
                    <a:pt x="1221742" y="8951"/>
                  </a:cubicBezTo>
                  <a:cubicBezTo>
                    <a:pt x="1222043" y="9026"/>
                    <a:pt x="1222418" y="9026"/>
                    <a:pt x="1222719" y="9101"/>
                  </a:cubicBezTo>
                  <a:cubicBezTo>
                    <a:pt x="1223695" y="9251"/>
                    <a:pt x="1224672" y="9477"/>
                    <a:pt x="1225573" y="9627"/>
                  </a:cubicBezTo>
                  <a:cubicBezTo>
                    <a:pt x="1276651" y="19617"/>
                    <a:pt x="1323373" y="45156"/>
                    <a:pt x="1359879" y="82188"/>
                  </a:cubicBezTo>
                  <a:lnTo>
                    <a:pt x="1751754" y="479246"/>
                  </a:lnTo>
                  <a:cubicBezTo>
                    <a:pt x="1751829" y="479321"/>
                    <a:pt x="1751829" y="479321"/>
                    <a:pt x="1751829" y="479321"/>
                  </a:cubicBezTo>
                  <a:cubicBezTo>
                    <a:pt x="1751829" y="479321"/>
                    <a:pt x="1768504" y="485481"/>
                    <a:pt x="1785030" y="502757"/>
                  </a:cubicBezTo>
                  <a:cubicBezTo>
                    <a:pt x="1800428" y="518832"/>
                    <a:pt x="1792616" y="529573"/>
                    <a:pt x="1791489" y="531000"/>
                  </a:cubicBezTo>
                  <a:cubicBezTo>
                    <a:pt x="1791489" y="531000"/>
                    <a:pt x="1791489" y="531075"/>
                    <a:pt x="1791414" y="531075"/>
                  </a:cubicBezTo>
                  <a:cubicBezTo>
                    <a:pt x="1791339" y="531151"/>
                    <a:pt x="1791339" y="531151"/>
                    <a:pt x="1791339" y="531151"/>
                  </a:cubicBezTo>
                  <a:cubicBezTo>
                    <a:pt x="1791339" y="531151"/>
                    <a:pt x="1791339" y="531151"/>
                    <a:pt x="1791339" y="531151"/>
                  </a:cubicBezTo>
                  <a:cubicBezTo>
                    <a:pt x="1792015" y="531977"/>
                    <a:pt x="1805236" y="547450"/>
                    <a:pt x="1807189" y="561271"/>
                  </a:cubicBezTo>
                  <a:cubicBezTo>
                    <a:pt x="1808691" y="571712"/>
                    <a:pt x="1779095" y="598078"/>
                    <a:pt x="1762345" y="612049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="" xmlns:a16="http://schemas.microsoft.com/office/drawing/2014/main" id="{C35BF569-0717-4892-BEB4-A1D0FE36008D}"/>
                </a:ext>
              </a:extLst>
            </p:cNvPr>
            <p:cNvSpPr/>
            <p:nvPr/>
          </p:nvSpPr>
          <p:spPr>
            <a:xfrm>
              <a:off x="7869709" y="5775640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5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09"/>
                    <a:pt x="245909" y="316835"/>
                    <a:pt x="158418" y="316835"/>
                  </a:cubicBezTo>
                  <a:cubicBezTo>
                    <a:pt x="70926" y="316835"/>
                    <a:pt x="0" y="245909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="" xmlns:a16="http://schemas.microsoft.com/office/drawing/2014/main" id="{01C9FD41-19D4-4D7C-A625-C56285318ACD}"/>
                </a:ext>
              </a:extLst>
            </p:cNvPr>
            <p:cNvSpPr/>
            <p:nvPr/>
          </p:nvSpPr>
          <p:spPr>
            <a:xfrm>
              <a:off x="8041390" y="5605333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6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10"/>
                    <a:pt x="245909" y="316836"/>
                    <a:pt x="158418" y="316836"/>
                  </a:cubicBezTo>
                  <a:cubicBezTo>
                    <a:pt x="70926" y="316836"/>
                    <a:pt x="0" y="245910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="" xmlns:a16="http://schemas.microsoft.com/office/drawing/2014/main" id="{81D1CCE9-D34B-443A-BB6D-842331ED1320}"/>
                </a:ext>
              </a:extLst>
            </p:cNvPr>
            <p:cNvSpPr/>
            <p:nvPr/>
          </p:nvSpPr>
          <p:spPr>
            <a:xfrm>
              <a:off x="8117654" y="5474643"/>
              <a:ext cx="241198" cy="241084"/>
            </a:xfrm>
            <a:custGeom>
              <a:avLst/>
              <a:gdLst>
                <a:gd name="connsiteX0" fmla="*/ 316910 w 316910"/>
                <a:gd name="connsiteY0" fmla="*/ 158342 h 316759"/>
                <a:gd name="connsiteX1" fmla="*/ 214904 w 316910"/>
                <a:gd name="connsiteY1" fmla="*/ 306394 h 316759"/>
                <a:gd name="connsiteX2" fmla="*/ 214904 w 316910"/>
                <a:gd name="connsiteY2" fmla="*/ 306394 h 316759"/>
                <a:gd name="connsiteX3" fmla="*/ 169384 w 316910"/>
                <a:gd name="connsiteY3" fmla="*/ 316384 h 316759"/>
                <a:gd name="connsiteX4" fmla="*/ 158493 w 316910"/>
                <a:gd name="connsiteY4" fmla="*/ 316760 h 316759"/>
                <a:gd name="connsiteX5" fmla="*/ 102457 w 316910"/>
                <a:gd name="connsiteY5" fmla="*/ 306544 h 316759"/>
                <a:gd name="connsiteX6" fmla="*/ 15474 w 316910"/>
                <a:gd name="connsiteY6" fmla="*/ 226547 h 316759"/>
                <a:gd name="connsiteX7" fmla="*/ 1803 w 316910"/>
                <a:gd name="connsiteY7" fmla="*/ 182079 h 316759"/>
                <a:gd name="connsiteX8" fmla="*/ 0 w 316910"/>
                <a:gd name="connsiteY8" fmla="*/ 158417 h 316759"/>
                <a:gd name="connsiteX9" fmla="*/ 158418 w 316910"/>
                <a:gd name="connsiteY9" fmla="*/ 0 h 316759"/>
                <a:gd name="connsiteX10" fmla="*/ 314732 w 316910"/>
                <a:gd name="connsiteY10" fmla="*/ 132428 h 316759"/>
                <a:gd name="connsiteX11" fmla="*/ 314732 w 316910"/>
                <a:gd name="connsiteY11" fmla="*/ 132428 h 316759"/>
                <a:gd name="connsiteX12" fmla="*/ 316910 w 316910"/>
                <a:gd name="connsiteY12" fmla="*/ 158342 h 31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6910" h="316759">
                  <a:moveTo>
                    <a:pt x="316910" y="158342"/>
                  </a:moveTo>
                  <a:cubicBezTo>
                    <a:pt x="316910" y="225946"/>
                    <a:pt x="274545" y="283709"/>
                    <a:pt x="214904" y="306394"/>
                  </a:cubicBezTo>
                  <a:cubicBezTo>
                    <a:pt x="214904" y="306394"/>
                    <a:pt x="214904" y="306394"/>
                    <a:pt x="214904" y="306394"/>
                  </a:cubicBezTo>
                  <a:cubicBezTo>
                    <a:pt x="200632" y="311877"/>
                    <a:pt x="185384" y="315257"/>
                    <a:pt x="169384" y="316384"/>
                  </a:cubicBezTo>
                  <a:cubicBezTo>
                    <a:pt x="165779" y="316609"/>
                    <a:pt x="162173" y="316760"/>
                    <a:pt x="158493" y="316760"/>
                  </a:cubicBezTo>
                  <a:cubicBezTo>
                    <a:pt x="138813" y="316760"/>
                    <a:pt x="119883" y="313154"/>
                    <a:pt x="102457" y="306544"/>
                  </a:cubicBezTo>
                  <a:cubicBezTo>
                    <a:pt x="64148" y="292122"/>
                    <a:pt x="32975" y="263203"/>
                    <a:pt x="15474" y="226547"/>
                  </a:cubicBezTo>
                  <a:cubicBezTo>
                    <a:pt x="8864" y="212726"/>
                    <a:pt x="4206" y="197777"/>
                    <a:pt x="1803" y="182079"/>
                  </a:cubicBezTo>
                  <a:cubicBezTo>
                    <a:pt x="601" y="174342"/>
                    <a:pt x="0" y="166455"/>
                    <a:pt x="0" y="158417"/>
                  </a:cubicBezTo>
                  <a:cubicBezTo>
                    <a:pt x="0" y="70909"/>
                    <a:pt x="70984" y="0"/>
                    <a:pt x="158418" y="0"/>
                  </a:cubicBezTo>
                  <a:cubicBezTo>
                    <a:pt x="237063" y="0"/>
                    <a:pt x="302338" y="57313"/>
                    <a:pt x="314732" y="132428"/>
                  </a:cubicBezTo>
                  <a:cubicBezTo>
                    <a:pt x="314732" y="132428"/>
                    <a:pt x="314732" y="132428"/>
                    <a:pt x="314732" y="132428"/>
                  </a:cubicBezTo>
                  <a:cubicBezTo>
                    <a:pt x="316159" y="140841"/>
                    <a:pt x="316910" y="149479"/>
                    <a:pt x="316910" y="15834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="" xmlns:a16="http://schemas.microsoft.com/office/drawing/2014/main" id="{025CF5B3-3F09-4B75-9E7D-51907B7666FF}"/>
                </a:ext>
              </a:extLst>
            </p:cNvPr>
            <p:cNvSpPr/>
            <p:nvPr/>
          </p:nvSpPr>
          <p:spPr>
            <a:xfrm>
              <a:off x="7869709" y="5775640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5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09"/>
                    <a:pt x="245909" y="316835"/>
                    <a:pt x="158418" y="316835"/>
                  </a:cubicBezTo>
                  <a:cubicBezTo>
                    <a:pt x="70926" y="316835"/>
                    <a:pt x="0" y="245909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="" xmlns:a16="http://schemas.microsoft.com/office/drawing/2014/main" id="{A71F944A-6263-4DA1-A89F-D4F3FAD7F5D9}"/>
                </a:ext>
              </a:extLst>
            </p:cNvPr>
            <p:cNvSpPr/>
            <p:nvPr/>
          </p:nvSpPr>
          <p:spPr>
            <a:xfrm>
              <a:off x="7905041" y="5810971"/>
              <a:ext cx="170479" cy="170479"/>
            </a:xfrm>
            <a:custGeom>
              <a:avLst/>
              <a:gdLst>
                <a:gd name="connsiteX0" fmla="*/ 223993 w 223992"/>
                <a:gd name="connsiteY0" fmla="*/ 111997 h 223992"/>
                <a:gd name="connsiteX1" fmla="*/ 111996 w 223992"/>
                <a:gd name="connsiteY1" fmla="*/ 223993 h 223992"/>
                <a:gd name="connsiteX2" fmla="*/ 0 w 223992"/>
                <a:gd name="connsiteY2" fmla="*/ 111997 h 223992"/>
                <a:gd name="connsiteX3" fmla="*/ 111996 w 223992"/>
                <a:gd name="connsiteY3" fmla="*/ 0 h 223992"/>
                <a:gd name="connsiteX4" fmla="*/ 223993 w 223992"/>
                <a:gd name="connsiteY4" fmla="*/ 111997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92" h="223992">
                  <a:moveTo>
                    <a:pt x="223993" y="111997"/>
                  </a:moveTo>
                  <a:cubicBezTo>
                    <a:pt x="223993" y="173850"/>
                    <a:pt x="173850" y="223993"/>
                    <a:pt x="111996" y="223993"/>
                  </a:cubicBezTo>
                  <a:cubicBezTo>
                    <a:pt x="50142" y="223993"/>
                    <a:pt x="0" y="173850"/>
                    <a:pt x="0" y="111997"/>
                  </a:cubicBezTo>
                  <a:cubicBezTo>
                    <a:pt x="0" y="50143"/>
                    <a:pt x="50142" y="0"/>
                    <a:pt x="111996" y="0"/>
                  </a:cubicBezTo>
                  <a:cubicBezTo>
                    <a:pt x="173850" y="0"/>
                    <a:pt x="223993" y="50143"/>
                    <a:pt x="223993" y="1119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="" xmlns:a16="http://schemas.microsoft.com/office/drawing/2014/main" id="{69D100E5-F5AB-457E-9BAD-8FCB5DEB41D4}"/>
                </a:ext>
              </a:extLst>
            </p:cNvPr>
            <p:cNvSpPr/>
            <p:nvPr/>
          </p:nvSpPr>
          <p:spPr>
            <a:xfrm>
              <a:off x="7959695" y="5865625"/>
              <a:ext cx="61171" cy="61171"/>
            </a:xfrm>
            <a:custGeom>
              <a:avLst/>
              <a:gdLst>
                <a:gd name="connsiteX0" fmla="*/ 80373 w 80373"/>
                <a:gd name="connsiteY0" fmla="*/ 40187 h 80373"/>
                <a:gd name="connsiteX1" fmla="*/ 40186 w 80373"/>
                <a:gd name="connsiteY1" fmla="*/ 80373 h 80373"/>
                <a:gd name="connsiteX2" fmla="*/ 0 w 80373"/>
                <a:gd name="connsiteY2" fmla="*/ 40187 h 80373"/>
                <a:gd name="connsiteX3" fmla="*/ 40186 w 80373"/>
                <a:gd name="connsiteY3" fmla="*/ 0 h 80373"/>
                <a:gd name="connsiteX4" fmla="*/ 80373 w 80373"/>
                <a:gd name="connsiteY4" fmla="*/ 40187 h 8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73" h="80373">
                  <a:moveTo>
                    <a:pt x="80373" y="40187"/>
                  </a:moveTo>
                  <a:cubicBezTo>
                    <a:pt x="80373" y="62381"/>
                    <a:pt x="62381" y="80373"/>
                    <a:pt x="40186" y="80373"/>
                  </a:cubicBezTo>
                  <a:cubicBezTo>
                    <a:pt x="17992" y="80373"/>
                    <a:pt x="0" y="62381"/>
                    <a:pt x="0" y="40187"/>
                  </a:cubicBezTo>
                  <a:cubicBezTo>
                    <a:pt x="0" y="17992"/>
                    <a:pt x="17992" y="0"/>
                    <a:pt x="40186" y="0"/>
                  </a:cubicBezTo>
                  <a:cubicBezTo>
                    <a:pt x="62381" y="0"/>
                    <a:pt x="80373" y="17992"/>
                    <a:pt x="80373" y="401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="" xmlns:a16="http://schemas.microsoft.com/office/drawing/2014/main" id="{D1EACA48-178F-4496-B5BE-7D37F31CADB6}"/>
                </a:ext>
              </a:extLst>
            </p:cNvPr>
            <p:cNvSpPr/>
            <p:nvPr/>
          </p:nvSpPr>
          <p:spPr>
            <a:xfrm>
              <a:off x="8041390" y="5605333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6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10"/>
                    <a:pt x="245909" y="316836"/>
                    <a:pt x="158418" y="316836"/>
                  </a:cubicBezTo>
                  <a:cubicBezTo>
                    <a:pt x="70926" y="316836"/>
                    <a:pt x="0" y="245910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="" xmlns:a16="http://schemas.microsoft.com/office/drawing/2014/main" id="{003B5C2A-3EED-4C6A-A7A3-6BA9A8E974E5}"/>
                </a:ext>
              </a:extLst>
            </p:cNvPr>
            <p:cNvSpPr/>
            <p:nvPr/>
          </p:nvSpPr>
          <p:spPr>
            <a:xfrm>
              <a:off x="8076721" y="5640663"/>
              <a:ext cx="170479" cy="170479"/>
            </a:xfrm>
            <a:custGeom>
              <a:avLst/>
              <a:gdLst>
                <a:gd name="connsiteX0" fmla="*/ 223993 w 223992"/>
                <a:gd name="connsiteY0" fmla="*/ 111997 h 223992"/>
                <a:gd name="connsiteX1" fmla="*/ 111996 w 223992"/>
                <a:gd name="connsiteY1" fmla="*/ 223993 h 223992"/>
                <a:gd name="connsiteX2" fmla="*/ 0 w 223992"/>
                <a:gd name="connsiteY2" fmla="*/ 111997 h 223992"/>
                <a:gd name="connsiteX3" fmla="*/ 111996 w 223992"/>
                <a:gd name="connsiteY3" fmla="*/ 0 h 223992"/>
                <a:gd name="connsiteX4" fmla="*/ 223993 w 223992"/>
                <a:gd name="connsiteY4" fmla="*/ 111997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92" h="223992">
                  <a:moveTo>
                    <a:pt x="223993" y="111997"/>
                  </a:moveTo>
                  <a:cubicBezTo>
                    <a:pt x="223993" y="173851"/>
                    <a:pt x="173850" y="223993"/>
                    <a:pt x="111996" y="223993"/>
                  </a:cubicBezTo>
                  <a:cubicBezTo>
                    <a:pt x="50143" y="223993"/>
                    <a:pt x="0" y="173851"/>
                    <a:pt x="0" y="111997"/>
                  </a:cubicBezTo>
                  <a:cubicBezTo>
                    <a:pt x="0" y="50143"/>
                    <a:pt x="50142" y="0"/>
                    <a:pt x="111996" y="0"/>
                  </a:cubicBezTo>
                  <a:cubicBezTo>
                    <a:pt x="173850" y="0"/>
                    <a:pt x="223993" y="50143"/>
                    <a:pt x="223993" y="1119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="" xmlns:a16="http://schemas.microsoft.com/office/drawing/2014/main" id="{A3ED37C3-DDB0-4A7A-B3C8-A82A1F400BA8}"/>
                </a:ext>
              </a:extLst>
            </p:cNvPr>
            <p:cNvSpPr/>
            <p:nvPr/>
          </p:nvSpPr>
          <p:spPr>
            <a:xfrm>
              <a:off x="8131375" y="5695318"/>
              <a:ext cx="61171" cy="61171"/>
            </a:xfrm>
            <a:custGeom>
              <a:avLst/>
              <a:gdLst>
                <a:gd name="connsiteX0" fmla="*/ 80373 w 80373"/>
                <a:gd name="connsiteY0" fmla="*/ 40187 h 80373"/>
                <a:gd name="connsiteX1" fmla="*/ 40186 w 80373"/>
                <a:gd name="connsiteY1" fmla="*/ 80373 h 80373"/>
                <a:gd name="connsiteX2" fmla="*/ 0 w 80373"/>
                <a:gd name="connsiteY2" fmla="*/ 40187 h 80373"/>
                <a:gd name="connsiteX3" fmla="*/ 40186 w 80373"/>
                <a:gd name="connsiteY3" fmla="*/ 0 h 80373"/>
                <a:gd name="connsiteX4" fmla="*/ 80373 w 80373"/>
                <a:gd name="connsiteY4" fmla="*/ 40187 h 8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73" h="80373">
                  <a:moveTo>
                    <a:pt x="80373" y="40187"/>
                  </a:moveTo>
                  <a:cubicBezTo>
                    <a:pt x="80373" y="62381"/>
                    <a:pt x="62381" y="80373"/>
                    <a:pt x="40186" y="80373"/>
                  </a:cubicBezTo>
                  <a:cubicBezTo>
                    <a:pt x="17992" y="80373"/>
                    <a:pt x="0" y="62381"/>
                    <a:pt x="0" y="40187"/>
                  </a:cubicBezTo>
                  <a:cubicBezTo>
                    <a:pt x="0" y="17992"/>
                    <a:pt x="17992" y="0"/>
                    <a:pt x="40186" y="0"/>
                  </a:cubicBezTo>
                  <a:cubicBezTo>
                    <a:pt x="62381" y="0"/>
                    <a:pt x="80373" y="17992"/>
                    <a:pt x="80373" y="401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="" xmlns:a16="http://schemas.microsoft.com/office/drawing/2014/main" id="{B2173F13-2ADD-48F3-915D-8C4ADD4DB3AE}"/>
                </a:ext>
              </a:extLst>
            </p:cNvPr>
            <p:cNvSpPr/>
            <p:nvPr/>
          </p:nvSpPr>
          <p:spPr>
            <a:xfrm>
              <a:off x="8270526" y="5575375"/>
              <a:ext cx="88327" cy="132462"/>
            </a:xfrm>
            <a:custGeom>
              <a:avLst/>
              <a:gdLst>
                <a:gd name="connsiteX0" fmla="*/ 116053 w 116052"/>
                <a:gd name="connsiteY0" fmla="*/ 25989 h 174041"/>
                <a:gd name="connsiteX1" fmla="*/ 14047 w 116052"/>
                <a:gd name="connsiteY1" fmla="*/ 174041 h 174041"/>
                <a:gd name="connsiteX2" fmla="*/ 0 w 116052"/>
                <a:gd name="connsiteY2" fmla="*/ 128747 h 174041"/>
                <a:gd name="connsiteX3" fmla="*/ 0 w 116052"/>
                <a:gd name="connsiteY3" fmla="*/ 128672 h 174041"/>
                <a:gd name="connsiteX4" fmla="*/ 41088 w 116052"/>
                <a:gd name="connsiteY4" fmla="*/ 102081 h 174041"/>
                <a:gd name="connsiteX5" fmla="*/ 62871 w 116052"/>
                <a:gd name="connsiteY5" fmla="*/ 49351 h 174041"/>
                <a:gd name="connsiteX6" fmla="*/ 113799 w 116052"/>
                <a:gd name="connsiteY6" fmla="*/ 75 h 174041"/>
                <a:gd name="connsiteX7" fmla="*/ 113874 w 116052"/>
                <a:gd name="connsiteY7" fmla="*/ 0 h 174041"/>
                <a:gd name="connsiteX8" fmla="*/ 113874 w 116052"/>
                <a:gd name="connsiteY8" fmla="*/ 0 h 174041"/>
                <a:gd name="connsiteX9" fmla="*/ 116053 w 116052"/>
                <a:gd name="connsiteY9" fmla="*/ 25989 h 17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52" h="174041">
                  <a:moveTo>
                    <a:pt x="116053" y="25989"/>
                  </a:moveTo>
                  <a:cubicBezTo>
                    <a:pt x="116053" y="93593"/>
                    <a:pt x="73688" y="151356"/>
                    <a:pt x="14047" y="174041"/>
                  </a:cubicBezTo>
                  <a:cubicBezTo>
                    <a:pt x="12394" y="146850"/>
                    <a:pt x="751" y="129723"/>
                    <a:pt x="0" y="128747"/>
                  </a:cubicBezTo>
                  <a:cubicBezTo>
                    <a:pt x="0" y="128747"/>
                    <a:pt x="0" y="128672"/>
                    <a:pt x="0" y="128672"/>
                  </a:cubicBezTo>
                  <a:cubicBezTo>
                    <a:pt x="0" y="128672"/>
                    <a:pt x="24112" y="124541"/>
                    <a:pt x="41088" y="102081"/>
                  </a:cubicBezTo>
                  <a:cubicBezTo>
                    <a:pt x="58064" y="79622"/>
                    <a:pt x="62871" y="49351"/>
                    <a:pt x="62871" y="49351"/>
                  </a:cubicBezTo>
                  <a:lnTo>
                    <a:pt x="113799" y="75"/>
                  </a:lnTo>
                  <a:lnTo>
                    <a:pt x="113874" y="0"/>
                  </a:lnTo>
                  <a:cubicBezTo>
                    <a:pt x="113874" y="0"/>
                    <a:pt x="113874" y="0"/>
                    <a:pt x="113874" y="0"/>
                  </a:cubicBezTo>
                  <a:cubicBezTo>
                    <a:pt x="115302" y="8488"/>
                    <a:pt x="116053" y="17126"/>
                    <a:pt x="116053" y="2598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="" xmlns:a16="http://schemas.microsoft.com/office/drawing/2014/main" id="{F6444131-B9AC-4320-9B6D-7F9F2BE79E3F}"/>
                </a:ext>
              </a:extLst>
            </p:cNvPr>
            <p:cNvSpPr/>
            <p:nvPr/>
          </p:nvSpPr>
          <p:spPr>
            <a:xfrm>
              <a:off x="8083181" y="4705724"/>
              <a:ext cx="646760" cy="486557"/>
            </a:xfrm>
            <a:custGeom>
              <a:avLst/>
              <a:gdLst>
                <a:gd name="connsiteX0" fmla="*/ 849776 w 849776"/>
                <a:gd name="connsiteY0" fmla="*/ 611419 h 639286"/>
                <a:gd name="connsiteX1" fmla="*/ 849626 w 849776"/>
                <a:gd name="connsiteY1" fmla="*/ 611870 h 639286"/>
                <a:gd name="connsiteX2" fmla="*/ 842265 w 849776"/>
                <a:gd name="connsiteY2" fmla="*/ 630348 h 639286"/>
                <a:gd name="connsiteX3" fmla="*/ 838734 w 849776"/>
                <a:gd name="connsiteY3" fmla="*/ 639287 h 639286"/>
                <a:gd name="connsiteX4" fmla="*/ 287916 w 849776"/>
                <a:gd name="connsiteY4" fmla="*/ 97032 h 639286"/>
                <a:gd name="connsiteX5" fmla="*/ 0 w 849776"/>
                <a:gd name="connsiteY5" fmla="*/ 59249 h 639286"/>
                <a:gd name="connsiteX6" fmla="*/ 100278 w 849776"/>
                <a:gd name="connsiteY6" fmla="*/ 17485 h 639286"/>
                <a:gd name="connsiteX7" fmla="*/ 100354 w 849776"/>
                <a:gd name="connsiteY7" fmla="*/ 17485 h 639286"/>
                <a:gd name="connsiteX8" fmla="*/ 104485 w 849776"/>
                <a:gd name="connsiteY8" fmla="*/ 18011 h 639286"/>
                <a:gd name="connsiteX9" fmla="*/ 104635 w 849776"/>
                <a:gd name="connsiteY9" fmla="*/ 18011 h 639286"/>
                <a:gd name="connsiteX10" fmla="*/ 104635 w 849776"/>
                <a:gd name="connsiteY10" fmla="*/ 18011 h 639286"/>
                <a:gd name="connsiteX11" fmla="*/ 105762 w 849776"/>
                <a:gd name="connsiteY11" fmla="*/ 17560 h 639286"/>
                <a:gd name="connsiteX12" fmla="*/ 106588 w 849776"/>
                <a:gd name="connsiteY12" fmla="*/ 17260 h 639286"/>
                <a:gd name="connsiteX13" fmla="*/ 107565 w 849776"/>
                <a:gd name="connsiteY13" fmla="*/ 16884 h 639286"/>
                <a:gd name="connsiteX14" fmla="*/ 115602 w 849776"/>
                <a:gd name="connsiteY14" fmla="*/ 14255 h 639286"/>
                <a:gd name="connsiteX15" fmla="*/ 280179 w 849776"/>
                <a:gd name="connsiteY15" fmla="*/ 3889 h 639286"/>
                <a:gd name="connsiteX16" fmla="*/ 309173 w 849776"/>
                <a:gd name="connsiteY16" fmla="*/ 8471 h 639286"/>
                <a:gd name="connsiteX17" fmla="*/ 310150 w 849776"/>
                <a:gd name="connsiteY17" fmla="*/ 8621 h 639286"/>
                <a:gd name="connsiteX18" fmla="*/ 313004 w 849776"/>
                <a:gd name="connsiteY18" fmla="*/ 9147 h 639286"/>
                <a:gd name="connsiteX19" fmla="*/ 447310 w 849776"/>
                <a:gd name="connsiteY19" fmla="*/ 81708 h 639286"/>
                <a:gd name="connsiteX20" fmla="*/ 839185 w 849776"/>
                <a:gd name="connsiteY20" fmla="*/ 478766 h 639286"/>
                <a:gd name="connsiteX21" fmla="*/ 839260 w 849776"/>
                <a:gd name="connsiteY21" fmla="*/ 478841 h 639286"/>
                <a:gd name="connsiteX22" fmla="*/ 825965 w 849776"/>
                <a:gd name="connsiteY22" fmla="*/ 493789 h 639286"/>
                <a:gd name="connsiteX23" fmla="*/ 824613 w 849776"/>
                <a:gd name="connsiteY23" fmla="*/ 492512 h 639286"/>
                <a:gd name="connsiteX24" fmla="*/ 823711 w 849776"/>
                <a:gd name="connsiteY24" fmla="*/ 491761 h 639286"/>
                <a:gd name="connsiteX25" fmla="*/ 822584 w 849776"/>
                <a:gd name="connsiteY25" fmla="*/ 490709 h 639286"/>
                <a:gd name="connsiteX26" fmla="*/ 819880 w 849776"/>
                <a:gd name="connsiteY26" fmla="*/ 488306 h 639286"/>
                <a:gd name="connsiteX27" fmla="*/ 815373 w 849776"/>
                <a:gd name="connsiteY27" fmla="*/ 484174 h 639286"/>
                <a:gd name="connsiteX28" fmla="*/ 812369 w 849776"/>
                <a:gd name="connsiteY28" fmla="*/ 481395 h 639286"/>
                <a:gd name="connsiteX29" fmla="*/ 812143 w 849776"/>
                <a:gd name="connsiteY29" fmla="*/ 481170 h 639286"/>
                <a:gd name="connsiteX30" fmla="*/ 812068 w 849776"/>
                <a:gd name="connsiteY30" fmla="*/ 481095 h 639286"/>
                <a:gd name="connsiteX31" fmla="*/ 811918 w 849776"/>
                <a:gd name="connsiteY31" fmla="*/ 480944 h 639286"/>
                <a:gd name="connsiteX32" fmla="*/ 807787 w 849776"/>
                <a:gd name="connsiteY32" fmla="*/ 477039 h 639286"/>
                <a:gd name="connsiteX33" fmla="*/ 774210 w 849776"/>
                <a:gd name="connsiteY33" fmla="*/ 530670 h 639286"/>
                <a:gd name="connsiteX34" fmla="*/ 848649 w 849776"/>
                <a:gd name="connsiteY34" fmla="*/ 610142 h 639286"/>
                <a:gd name="connsiteX35" fmla="*/ 849776 w 849776"/>
                <a:gd name="connsiteY35" fmla="*/ 611419 h 63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9776" h="639286">
                  <a:moveTo>
                    <a:pt x="849776" y="611419"/>
                  </a:moveTo>
                  <a:lnTo>
                    <a:pt x="849626" y="611870"/>
                  </a:lnTo>
                  <a:lnTo>
                    <a:pt x="842265" y="630348"/>
                  </a:lnTo>
                  <a:lnTo>
                    <a:pt x="838734" y="639287"/>
                  </a:lnTo>
                  <a:cubicBezTo>
                    <a:pt x="838734" y="639287"/>
                    <a:pt x="426278" y="183714"/>
                    <a:pt x="287916" y="97032"/>
                  </a:cubicBezTo>
                  <a:cubicBezTo>
                    <a:pt x="149554" y="10349"/>
                    <a:pt x="0" y="59249"/>
                    <a:pt x="0" y="59249"/>
                  </a:cubicBezTo>
                  <a:cubicBezTo>
                    <a:pt x="30872" y="14105"/>
                    <a:pt x="84730" y="15908"/>
                    <a:pt x="100278" y="17485"/>
                  </a:cubicBezTo>
                  <a:cubicBezTo>
                    <a:pt x="100278" y="17485"/>
                    <a:pt x="100278" y="17485"/>
                    <a:pt x="100354" y="17485"/>
                  </a:cubicBezTo>
                  <a:cubicBezTo>
                    <a:pt x="102607" y="17710"/>
                    <a:pt x="104034" y="17935"/>
                    <a:pt x="104485" y="18011"/>
                  </a:cubicBezTo>
                  <a:cubicBezTo>
                    <a:pt x="104560" y="18011"/>
                    <a:pt x="104635" y="18011"/>
                    <a:pt x="104635" y="18011"/>
                  </a:cubicBezTo>
                  <a:cubicBezTo>
                    <a:pt x="104635" y="18011"/>
                    <a:pt x="104635" y="18011"/>
                    <a:pt x="104635" y="18011"/>
                  </a:cubicBezTo>
                  <a:cubicBezTo>
                    <a:pt x="104710" y="17935"/>
                    <a:pt x="105086" y="17861"/>
                    <a:pt x="105762" y="17560"/>
                  </a:cubicBezTo>
                  <a:cubicBezTo>
                    <a:pt x="105987" y="17485"/>
                    <a:pt x="106288" y="17410"/>
                    <a:pt x="106588" y="17260"/>
                  </a:cubicBezTo>
                  <a:cubicBezTo>
                    <a:pt x="106889" y="17184"/>
                    <a:pt x="107189" y="17034"/>
                    <a:pt x="107565" y="16884"/>
                  </a:cubicBezTo>
                  <a:cubicBezTo>
                    <a:pt x="109443" y="16208"/>
                    <a:pt x="112147" y="15306"/>
                    <a:pt x="115602" y="14255"/>
                  </a:cubicBezTo>
                  <a:cubicBezTo>
                    <a:pt x="139188" y="7119"/>
                    <a:pt x="198905" y="-6777"/>
                    <a:pt x="280179" y="3889"/>
                  </a:cubicBezTo>
                  <a:cubicBezTo>
                    <a:pt x="290470" y="5241"/>
                    <a:pt x="300160" y="6818"/>
                    <a:pt x="309173" y="8471"/>
                  </a:cubicBezTo>
                  <a:cubicBezTo>
                    <a:pt x="309474" y="8546"/>
                    <a:pt x="309849" y="8546"/>
                    <a:pt x="310150" y="8621"/>
                  </a:cubicBezTo>
                  <a:cubicBezTo>
                    <a:pt x="311126" y="8772"/>
                    <a:pt x="312103" y="8997"/>
                    <a:pt x="313004" y="9147"/>
                  </a:cubicBezTo>
                  <a:cubicBezTo>
                    <a:pt x="364082" y="19137"/>
                    <a:pt x="410804" y="44677"/>
                    <a:pt x="447310" y="81708"/>
                  </a:cubicBezTo>
                  <a:lnTo>
                    <a:pt x="839185" y="478766"/>
                  </a:lnTo>
                  <a:cubicBezTo>
                    <a:pt x="839260" y="478841"/>
                    <a:pt x="839260" y="478841"/>
                    <a:pt x="839260" y="478841"/>
                  </a:cubicBezTo>
                  <a:lnTo>
                    <a:pt x="825965" y="493789"/>
                  </a:lnTo>
                  <a:lnTo>
                    <a:pt x="824613" y="492512"/>
                  </a:lnTo>
                  <a:lnTo>
                    <a:pt x="823711" y="491761"/>
                  </a:lnTo>
                  <a:lnTo>
                    <a:pt x="822584" y="490709"/>
                  </a:lnTo>
                  <a:cubicBezTo>
                    <a:pt x="821758" y="489958"/>
                    <a:pt x="820857" y="489132"/>
                    <a:pt x="819880" y="488306"/>
                  </a:cubicBezTo>
                  <a:cubicBezTo>
                    <a:pt x="818453" y="487029"/>
                    <a:pt x="816876" y="485601"/>
                    <a:pt x="815373" y="484174"/>
                  </a:cubicBezTo>
                  <a:lnTo>
                    <a:pt x="812369" y="481395"/>
                  </a:lnTo>
                  <a:lnTo>
                    <a:pt x="812143" y="481170"/>
                  </a:lnTo>
                  <a:cubicBezTo>
                    <a:pt x="812143" y="481170"/>
                    <a:pt x="812143" y="481170"/>
                    <a:pt x="812068" y="481095"/>
                  </a:cubicBezTo>
                  <a:lnTo>
                    <a:pt x="811918" y="480944"/>
                  </a:lnTo>
                  <a:cubicBezTo>
                    <a:pt x="810266" y="479367"/>
                    <a:pt x="808763" y="478015"/>
                    <a:pt x="807787" y="477039"/>
                  </a:cubicBezTo>
                  <a:cubicBezTo>
                    <a:pt x="803580" y="472832"/>
                    <a:pt x="774210" y="530670"/>
                    <a:pt x="774210" y="530670"/>
                  </a:cubicBezTo>
                  <a:lnTo>
                    <a:pt x="848649" y="610142"/>
                  </a:lnTo>
                  <a:lnTo>
                    <a:pt x="849776" y="61141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="" xmlns:a16="http://schemas.microsoft.com/office/drawing/2014/main" id="{0C002F51-F344-4579-9337-7D9C451A4513}"/>
                </a:ext>
              </a:extLst>
            </p:cNvPr>
            <p:cNvSpPr/>
            <p:nvPr/>
          </p:nvSpPr>
          <p:spPr>
            <a:xfrm>
              <a:off x="7539670" y="4813319"/>
              <a:ext cx="1121096" cy="760798"/>
            </a:xfrm>
            <a:custGeom>
              <a:avLst/>
              <a:gdLst>
                <a:gd name="connsiteX0" fmla="*/ 929623 w 1473005"/>
                <a:gd name="connsiteY0" fmla="*/ 999612 h 999611"/>
                <a:gd name="connsiteX1" fmla="*/ 0 w 1473005"/>
                <a:gd name="connsiteY1" fmla="*/ 747301 h 999611"/>
                <a:gd name="connsiteX2" fmla="*/ 654853 w 1473005"/>
                <a:gd name="connsiteY2" fmla="*/ 92448 h 999611"/>
                <a:gd name="connsiteX3" fmla="*/ 1101336 w 1473005"/>
                <a:gd name="connsiteY3" fmla="*/ 92448 h 999611"/>
                <a:gd name="connsiteX4" fmla="*/ 1473005 w 1473005"/>
                <a:gd name="connsiteY4" fmla="*/ 485149 h 999611"/>
                <a:gd name="connsiteX5" fmla="*/ 929623 w 1473005"/>
                <a:gd name="connsiteY5" fmla="*/ 999612 h 9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005" h="999611">
                  <a:moveTo>
                    <a:pt x="929623" y="999612"/>
                  </a:moveTo>
                  <a:lnTo>
                    <a:pt x="0" y="747301"/>
                  </a:lnTo>
                  <a:lnTo>
                    <a:pt x="654853" y="92448"/>
                  </a:lnTo>
                  <a:cubicBezTo>
                    <a:pt x="778116" y="-30816"/>
                    <a:pt x="978073" y="-30816"/>
                    <a:pt x="1101336" y="92448"/>
                  </a:cubicBezTo>
                  <a:lnTo>
                    <a:pt x="1473005" y="485149"/>
                  </a:lnTo>
                  <a:lnTo>
                    <a:pt x="929623" y="999612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="" xmlns:a16="http://schemas.microsoft.com/office/drawing/2014/main" id="{E5FF3BDE-55D2-452A-853E-792081E46850}"/>
                </a:ext>
              </a:extLst>
            </p:cNvPr>
            <p:cNvSpPr/>
            <p:nvPr/>
          </p:nvSpPr>
          <p:spPr>
            <a:xfrm>
              <a:off x="8379320" y="4918096"/>
              <a:ext cx="117083" cy="428543"/>
            </a:xfrm>
            <a:custGeom>
              <a:avLst/>
              <a:gdLst>
                <a:gd name="connsiteX0" fmla="*/ 142193 w 153835"/>
                <a:gd name="connsiteY0" fmla="*/ 563062 h 563062"/>
                <a:gd name="connsiteX1" fmla="*/ 99678 w 153835"/>
                <a:gd name="connsiteY1" fmla="*/ 518519 h 563062"/>
                <a:gd name="connsiteX2" fmla="*/ 0 w 153835"/>
                <a:gd name="connsiteY2" fmla="*/ 37182 h 563062"/>
                <a:gd name="connsiteX3" fmla="*/ 47097 w 153835"/>
                <a:gd name="connsiteY3" fmla="*/ 0 h 563062"/>
                <a:gd name="connsiteX4" fmla="*/ 57012 w 153835"/>
                <a:gd name="connsiteY4" fmla="*/ 12619 h 563062"/>
                <a:gd name="connsiteX5" fmla="*/ 17727 w 153835"/>
                <a:gd name="connsiteY5" fmla="*/ 43642 h 563062"/>
                <a:gd name="connsiteX6" fmla="*/ 114475 w 153835"/>
                <a:gd name="connsiteY6" fmla="*/ 510782 h 563062"/>
                <a:gd name="connsiteX7" fmla="*/ 153836 w 153835"/>
                <a:gd name="connsiteY7" fmla="*/ 551945 h 5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35" h="563062">
                  <a:moveTo>
                    <a:pt x="142193" y="563062"/>
                  </a:moveTo>
                  <a:lnTo>
                    <a:pt x="99678" y="518519"/>
                  </a:lnTo>
                  <a:lnTo>
                    <a:pt x="0" y="37182"/>
                  </a:lnTo>
                  <a:lnTo>
                    <a:pt x="47097" y="0"/>
                  </a:lnTo>
                  <a:lnTo>
                    <a:pt x="57012" y="12619"/>
                  </a:lnTo>
                  <a:lnTo>
                    <a:pt x="17727" y="43642"/>
                  </a:lnTo>
                  <a:lnTo>
                    <a:pt x="114475" y="510782"/>
                  </a:lnTo>
                  <a:lnTo>
                    <a:pt x="153836" y="551945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="" xmlns:a16="http://schemas.microsoft.com/office/drawing/2014/main" id="{FE4C7997-C380-45E1-AE32-03D2CF48808B}"/>
                </a:ext>
              </a:extLst>
            </p:cNvPr>
            <p:cNvSpPr/>
            <p:nvPr/>
          </p:nvSpPr>
          <p:spPr>
            <a:xfrm>
              <a:off x="8457756" y="5104756"/>
              <a:ext cx="86211" cy="86211"/>
            </a:xfrm>
            <a:custGeom>
              <a:avLst/>
              <a:gdLst>
                <a:gd name="connsiteX0" fmla="*/ 113273 w 113273"/>
                <a:gd name="connsiteY0" fmla="*/ 56637 h 113273"/>
                <a:gd name="connsiteX1" fmla="*/ 56637 w 113273"/>
                <a:gd name="connsiteY1" fmla="*/ 113273 h 113273"/>
                <a:gd name="connsiteX2" fmla="*/ 0 w 113273"/>
                <a:gd name="connsiteY2" fmla="*/ 56637 h 113273"/>
                <a:gd name="connsiteX3" fmla="*/ 56637 w 113273"/>
                <a:gd name="connsiteY3" fmla="*/ 0 h 113273"/>
                <a:gd name="connsiteX4" fmla="*/ 113273 w 113273"/>
                <a:gd name="connsiteY4" fmla="*/ 56637 h 11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73" h="113273">
                  <a:moveTo>
                    <a:pt x="113273" y="56637"/>
                  </a:moveTo>
                  <a:cubicBezTo>
                    <a:pt x="113273" y="87916"/>
                    <a:pt x="87916" y="113273"/>
                    <a:pt x="56637" y="113273"/>
                  </a:cubicBezTo>
                  <a:cubicBezTo>
                    <a:pt x="25357" y="113273"/>
                    <a:pt x="0" y="87916"/>
                    <a:pt x="0" y="56637"/>
                  </a:cubicBezTo>
                  <a:cubicBezTo>
                    <a:pt x="0" y="25357"/>
                    <a:pt x="25357" y="0"/>
                    <a:pt x="56637" y="0"/>
                  </a:cubicBezTo>
                  <a:cubicBezTo>
                    <a:pt x="87916" y="0"/>
                    <a:pt x="113273" y="25357"/>
                    <a:pt x="113273" y="5663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="" xmlns:a16="http://schemas.microsoft.com/office/drawing/2014/main" id="{E33B44C9-CF51-4932-BB3D-08E05DE97593}"/>
                </a:ext>
              </a:extLst>
            </p:cNvPr>
            <p:cNvSpPr/>
            <p:nvPr/>
          </p:nvSpPr>
          <p:spPr>
            <a:xfrm rot="2700000">
              <a:off x="8430728" y="4978899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="" xmlns:a16="http://schemas.microsoft.com/office/drawing/2014/main" id="{E7ABB308-8215-42A4-A074-14612D8CC507}"/>
                </a:ext>
              </a:extLst>
            </p:cNvPr>
            <p:cNvSpPr/>
            <p:nvPr/>
          </p:nvSpPr>
          <p:spPr>
            <a:xfrm rot="2700000">
              <a:off x="8449255" y="4996131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="" xmlns:a16="http://schemas.microsoft.com/office/drawing/2014/main" id="{50AEE599-B2E8-4E6E-9B0B-0F249DBC60D3}"/>
                </a:ext>
              </a:extLst>
            </p:cNvPr>
            <p:cNvSpPr/>
            <p:nvPr/>
          </p:nvSpPr>
          <p:spPr>
            <a:xfrm rot="2700000">
              <a:off x="8467854" y="5015993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="" xmlns:a16="http://schemas.microsoft.com/office/drawing/2014/main" id="{1C7FF770-33C2-41BE-9A2D-F2A40FD38702}"/>
                </a:ext>
              </a:extLst>
            </p:cNvPr>
            <p:cNvSpPr/>
            <p:nvPr/>
          </p:nvSpPr>
          <p:spPr>
            <a:xfrm rot="2700000">
              <a:off x="8487720" y="5249303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="" xmlns:a16="http://schemas.microsoft.com/office/drawing/2014/main" id="{2BC095C3-C495-437D-8183-97A62CBA9EC8}"/>
                </a:ext>
              </a:extLst>
            </p:cNvPr>
            <p:cNvSpPr/>
            <p:nvPr/>
          </p:nvSpPr>
          <p:spPr>
            <a:xfrm rot="2700000">
              <a:off x="8506281" y="5266495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="" xmlns:a16="http://schemas.microsoft.com/office/drawing/2014/main" id="{81582437-0C71-4EA5-B088-CA039B9737ED}"/>
                </a:ext>
              </a:extLst>
            </p:cNvPr>
            <p:cNvSpPr/>
            <p:nvPr/>
          </p:nvSpPr>
          <p:spPr>
            <a:xfrm>
              <a:off x="7388630" y="4750933"/>
              <a:ext cx="694493" cy="709587"/>
            </a:xfrm>
            <a:custGeom>
              <a:avLst/>
              <a:gdLst>
                <a:gd name="connsiteX0" fmla="*/ 912494 w 912493"/>
                <a:gd name="connsiteY0" fmla="*/ 0 h 932325"/>
                <a:gd name="connsiteX1" fmla="*/ 227971 w 912493"/>
                <a:gd name="connsiteY1" fmla="*/ 676110 h 932325"/>
                <a:gd name="connsiteX2" fmla="*/ 42962 w 912493"/>
                <a:gd name="connsiteY2" fmla="*/ 893268 h 932325"/>
                <a:gd name="connsiteX3" fmla="*/ 79168 w 912493"/>
                <a:gd name="connsiteY3" fmla="*/ 928722 h 932325"/>
                <a:gd name="connsiteX4" fmla="*/ 52577 w 912493"/>
                <a:gd name="connsiteY4" fmla="*/ 925717 h 932325"/>
                <a:gd name="connsiteX5" fmla="*/ 5330 w 912493"/>
                <a:gd name="connsiteY5" fmla="*/ 874113 h 932325"/>
                <a:gd name="connsiteX6" fmla="*/ 6006 w 912493"/>
                <a:gd name="connsiteY6" fmla="*/ 845870 h 932325"/>
                <a:gd name="connsiteX7" fmla="*/ 176742 w 912493"/>
                <a:gd name="connsiteY7" fmla="*/ 676035 h 932325"/>
                <a:gd name="connsiteX8" fmla="*/ 176817 w 912493"/>
                <a:gd name="connsiteY8" fmla="*/ 676035 h 932325"/>
                <a:gd name="connsiteX9" fmla="*/ 912494 w 912493"/>
                <a:gd name="connsiteY9" fmla="*/ 0 h 93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2493" h="932325">
                  <a:moveTo>
                    <a:pt x="912494" y="0"/>
                  </a:moveTo>
                  <a:cubicBezTo>
                    <a:pt x="905433" y="7211"/>
                    <a:pt x="454593" y="471046"/>
                    <a:pt x="227971" y="676110"/>
                  </a:cubicBezTo>
                  <a:cubicBezTo>
                    <a:pt x="-379" y="882752"/>
                    <a:pt x="16822" y="854283"/>
                    <a:pt x="42962" y="893268"/>
                  </a:cubicBezTo>
                  <a:cubicBezTo>
                    <a:pt x="56333" y="913248"/>
                    <a:pt x="69478" y="923464"/>
                    <a:pt x="79168" y="928722"/>
                  </a:cubicBezTo>
                  <a:cubicBezTo>
                    <a:pt x="70905" y="934431"/>
                    <a:pt x="59488" y="933304"/>
                    <a:pt x="52577" y="925717"/>
                  </a:cubicBezTo>
                  <a:lnTo>
                    <a:pt x="5330" y="874113"/>
                  </a:lnTo>
                  <a:cubicBezTo>
                    <a:pt x="-2032" y="866076"/>
                    <a:pt x="-1731" y="853607"/>
                    <a:pt x="6006" y="845870"/>
                  </a:cubicBezTo>
                  <a:lnTo>
                    <a:pt x="176742" y="676035"/>
                  </a:lnTo>
                  <a:cubicBezTo>
                    <a:pt x="176742" y="676035"/>
                    <a:pt x="176817" y="676035"/>
                    <a:pt x="176817" y="676035"/>
                  </a:cubicBezTo>
                  <a:lnTo>
                    <a:pt x="91249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="" xmlns:a16="http://schemas.microsoft.com/office/drawing/2014/main" id="{33EE8974-CACC-4DE6-89CD-CFDA7AE777DC}"/>
                </a:ext>
              </a:extLst>
            </p:cNvPr>
            <p:cNvSpPr/>
            <p:nvPr/>
          </p:nvSpPr>
          <p:spPr>
            <a:xfrm>
              <a:off x="8159502" y="4718746"/>
              <a:ext cx="800" cy="342"/>
            </a:xfrm>
            <a:custGeom>
              <a:avLst/>
              <a:gdLst>
                <a:gd name="connsiteX0" fmla="*/ 225 w 1051"/>
                <a:gd name="connsiteY0" fmla="*/ 0 h 450"/>
                <a:gd name="connsiteX1" fmla="*/ 1052 w 1051"/>
                <a:gd name="connsiteY1" fmla="*/ 150 h 450"/>
                <a:gd name="connsiteX2" fmla="*/ 75 w 1051"/>
                <a:gd name="connsiteY2" fmla="*/ 451 h 450"/>
                <a:gd name="connsiteX3" fmla="*/ 0 w 1051"/>
                <a:gd name="connsiteY3" fmla="*/ 451 h 450"/>
                <a:gd name="connsiteX4" fmla="*/ 225 w 1051"/>
                <a:gd name="connsiteY4" fmla="*/ 0 h 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" h="450">
                  <a:moveTo>
                    <a:pt x="225" y="0"/>
                  </a:moveTo>
                  <a:cubicBezTo>
                    <a:pt x="526" y="75"/>
                    <a:pt x="751" y="75"/>
                    <a:pt x="1052" y="150"/>
                  </a:cubicBezTo>
                  <a:cubicBezTo>
                    <a:pt x="526" y="301"/>
                    <a:pt x="225" y="375"/>
                    <a:pt x="75" y="451"/>
                  </a:cubicBezTo>
                  <a:cubicBezTo>
                    <a:pt x="75" y="451"/>
                    <a:pt x="0" y="451"/>
                    <a:pt x="0" y="451"/>
                  </a:cubicBezTo>
                  <a:cubicBezTo>
                    <a:pt x="150" y="301"/>
                    <a:pt x="150" y="15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="" xmlns:a16="http://schemas.microsoft.com/office/drawing/2014/main" id="{7F2D8863-1E70-4D32-AAD2-E1129AE87ED0}"/>
                </a:ext>
              </a:extLst>
            </p:cNvPr>
            <p:cNvSpPr/>
            <p:nvPr/>
          </p:nvSpPr>
          <p:spPr>
            <a:xfrm>
              <a:off x="8170422" y="4705416"/>
              <a:ext cx="551515" cy="376242"/>
            </a:xfrm>
            <a:custGeom>
              <a:avLst/>
              <a:gdLst>
                <a:gd name="connsiteX0" fmla="*/ 724634 w 724634"/>
                <a:gd name="connsiteY0" fmla="*/ 479396 h 494344"/>
                <a:gd name="connsiteX1" fmla="*/ 711339 w 724634"/>
                <a:gd name="connsiteY1" fmla="*/ 494345 h 494344"/>
                <a:gd name="connsiteX2" fmla="*/ 709987 w 724634"/>
                <a:gd name="connsiteY2" fmla="*/ 493067 h 494344"/>
                <a:gd name="connsiteX3" fmla="*/ 709086 w 724634"/>
                <a:gd name="connsiteY3" fmla="*/ 492316 h 494344"/>
                <a:gd name="connsiteX4" fmla="*/ 697743 w 724634"/>
                <a:gd name="connsiteY4" fmla="*/ 481950 h 494344"/>
                <a:gd name="connsiteX5" fmla="*/ 697518 w 724634"/>
                <a:gd name="connsiteY5" fmla="*/ 481725 h 494344"/>
                <a:gd name="connsiteX6" fmla="*/ 697443 w 724634"/>
                <a:gd name="connsiteY6" fmla="*/ 481650 h 494344"/>
                <a:gd name="connsiteX7" fmla="*/ 247880 w 724634"/>
                <a:gd name="connsiteY7" fmla="*/ 50715 h 494344"/>
                <a:gd name="connsiteX8" fmla="*/ 901 w 724634"/>
                <a:gd name="connsiteY8" fmla="*/ 14735 h 494344"/>
                <a:gd name="connsiteX9" fmla="*/ 0 w 724634"/>
                <a:gd name="connsiteY9" fmla="*/ 14885 h 494344"/>
                <a:gd name="connsiteX10" fmla="*/ 165478 w 724634"/>
                <a:gd name="connsiteY10" fmla="*/ 4369 h 494344"/>
                <a:gd name="connsiteX11" fmla="*/ 194473 w 724634"/>
                <a:gd name="connsiteY11" fmla="*/ 8951 h 494344"/>
                <a:gd name="connsiteX12" fmla="*/ 195449 w 724634"/>
                <a:gd name="connsiteY12" fmla="*/ 9101 h 494344"/>
                <a:gd name="connsiteX13" fmla="*/ 198304 w 724634"/>
                <a:gd name="connsiteY13" fmla="*/ 9627 h 494344"/>
                <a:gd name="connsiteX14" fmla="*/ 332609 w 724634"/>
                <a:gd name="connsiteY14" fmla="*/ 82188 h 494344"/>
                <a:gd name="connsiteX15" fmla="*/ 724484 w 724634"/>
                <a:gd name="connsiteY15" fmla="*/ 479246 h 494344"/>
                <a:gd name="connsiteX16" fmla="*/ 724634 w 724634"/>
                <a:gd name="connsiteY16" fmla="*/ 479396 h 49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634" h="494344">
                  <a:moveTo>
                    <a:pt x="724634" y="479396"/>
                  </a:moveTo>
                  <a:lnTo>
                    <a:pt x="711339" y="494345"/>
                  </a:lnTo>
                  <a:lnTo>
                    <a:pt x="709987" y="493067"/>
                  </a:lnTo>
                  <a:lnTo>
                    <a:pt x="709086" y="492316"/>
                  </a:lnTo>
                  <a:lnTo>
                    <a:pt x="697743" y="481950"/>
                  </a:lnTo>
                  <a:lnTo>
                    <a:pt x="697518" y="481725"/>
                  </a:lnTo>
                  <a:cubicBezTo>
                    <a:pt x="697518" y="481725"/>
                    <a:pt x="697518" y="481725"/>
                    <a:pt x="697443" y="481650"/>
                  </a:cubicBezTo>
                  <a:cubicBezTo>
                    <a:pt x="692185" y="476091"/>
                    <a:pt x="355294" y="121999"/>
                    <a:pt x="247880" y="50715"/>
                  </a:cubicBezTo>
                  <a:cubicBezTo>
                    <a:pt x="160220" y="-7424"/>
                    <a:pt x="42515" y="7073"/>
                    <a:pt x="901" y="14735"/>
                  </a:cubicBezTo>
                  <a:cubicBezTo>
                    <a:pt x="601" y="14810"/>
                    <a:pt x="300" y="14810"/>
                    <a:pt x="0" y="14885"/>
                  </a:cubicBezTo>
                  <a:cubicBezTo>
                    <a:pt x="22910" y="7599"/>
                    <a:pt x="83227" y="-7424"/>
                    <a:pt x="165478" y="4369"/>
                  </a:cubicBezTo>
                  <a:cubicBezTo>
                    <a:pt x="175769" y="5721"/>
                    <a:pt x="185459" y="7299"/>
                    <a:pt x="194473" y="8951"/>
                  </a:cubicBezTo>
                  <a:cubicBezTo>
                    <a:pt x="194773" y="9026"/>
                    <a:pt x="195149" y="9026"/>
                    <a:pt x="195449" y="9101"/>
                  </a:cubicBezTo>
                  <a:cubicBezTo>
                    <a:pt x="196426" y="9252"/>
                    <a:pt x="197402" y="9477"/>
                    <a:pt x="198304" y="9627"/>
                  </a:cubicBezTo>
                  <a:cubicBezTo>
                    <a:pt x="249382" y="19618"/>
                    <a:pt x="296103" y="45156"/>
                    <a:pt x="332609" y="82188"/>
                  </a:cubicBezTo>
                  <a:lnTo>
                    <a:pt x="724484" y="479246"/>
                  </a:lnTo>
                  <a:cubicBezTo>
                    <a:pt x="724559" y="479396"/>
                    <a:pt x="724634" y="479396"/>
                    <a:pt x="724634" y="4793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="" xmlns:a16="http://schemas.microsoft.com/office/drawing/2014/main" id="{2B042D07-9C9E-4AC5-B25A-FA2B948A0FC6}"/>
                </a:ext>
              </a:extLst>
            </p:cNvPr>
            <p:cNvSpPr/>
            <p:nvPr/>
          </p:nvSpPr>
          <p:spPr>
            <a:xfrm>
              <a:off x="8727883" y="5109671"/>
              <a:ext cx="36230" cy="61800"/>
            </a:xfrm>
            <a:custGeom>
              <a:avLst/>
              <a:gdLst>
                <a:gd name="connsiteX0" fmla="*/ 2704 w 47602"/>
                <a:gd name="connsiteY0" fmla="*/ 80673 h 81199"/>
                <a:gd name="connsiteX1" fmla="*/ 2554 w 47602"/>
                <a:gd name="connsiteY1" fmla="*/ 81124 h 81199"/>
                <a:gd name="connsiteX2" fmla="*/ 2178 w 47602"/>
                <a:gd name="connsiteY2" fmla="*/ 81124 h 81199"/>
                <a:gd name="connsiteX3" fmla="*/ 0 w 47602"/>
                <a:gd name="connsiteY3" fmla="*/ 81199 h 81199"/>
                <a:gd name="connsiteX4" fmla="*/ 1653 w 47602"/>
                <a:gd name="connsiteY4" fmla="*/ 79547 h 81199"/>
                <a:gd name="connsiteX5" fmla="*/ 25539 w 47602"/>
                <a:gd name="connsiteY5" fmla="*/ 35079 h 81199"/>
                <a:gd name="connsiteX6" fmla="*/ 16676 w 47602"/>
                <a:gd name="connsiteY6" fmla="*/ 12995 h 81199"/>
                <a:gd name="connsiteX7" fmla="*/ 31699 w 47602"/>
                <a:gd name="connsiteY7" fmla="*/ 0 h 81199"/>
                <a:gd name="connsiteX8" fmla="*/ 31699 w 47602"/>
                <a:gd name="connsiteY8" fmla="*/ 0 h 81199"/>
                <a:gd name="connsiteX9" fmla="*/ 47548 w 47602"/>
                <a:gd name="connsiteY9" fmla="*/ 30121 h 81199"/>
                <a:gd name="connsiteX10" fmla="*/ 2704 w 47602"/>
                <a:gd name="connsiteY10" fmla="*/ 80673 h 8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2" h="81199">
                  <a:moveTo>
                    <a:pt x="2704" y="80673"/>
                  </a:moveTo>
                  <a:lnTo>
                    <a:pt x="2554" y="81124"/>
                  </a:lnTo>
                  <a:cubicBezTo>
                    <a:pt x="2404" y="81124"/>
                    <a:pt x="2254" y="81124"/>
                    <a:pt x="2178" y="81124"/>
                  </a:cubicBezTo>
                  <a:cubicBezTo>
                    <a:pt x="751" y="81199"/>
                    <a:pt x="0" y="81199"/>
                    <a:pt x="0" y="81199"/>
                  </a:cubicBezTo>
                  <a:cubicBezTo>
                    <a:pt x="0" y="81199"/>
                    <a:pt x="601" y="80598"/>
                    <a:pt x="1653" y="79547"/>
                  </a:cubicBezTo>
                  <a:cubicBezTo>
                    <a:pt x="7587" y="73312"/>
                    <a:pt x="27567" y="51003"/>
                    <a:pt x="25539" y="35079"/>
                  </a:cubicBezTo>
                  <a:cubicBezTo>
                    <a:pt x="23060" y="16450"/>
                    <a:pt x="16676" y="12995"/>
                    <a:pt x="16676" y="12995"/>
                  </a:cubicBezTo>
                  <a:lnTo>
                    <a:pt x="31699" y="0"/>
                  </a:lnTo>
                  <a:cubicBezTo>
                    <a:pt x="31699" y="0"/>
                    <a:pt x="31699" y="0"/>
                    <a:pt x="31699" y="0"/>
                  </a:cubicBezTo>
                  <a:cubicBezTo>
                    <a:pt x="32375" y="826"/>
                    <a:pt x="45595" y="16300"/>
                    <a:pt x="47548" y="30121"/>
                  </a:cubicBezTo>
                  <a:cubicBezTo>
                    <a:pt x="49050" y="40337"/>
                    <a:pt x="19455" y="66702"/>
                    <a:pt x="2704" y="8067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="" xmlns:a16="http://schemas.microsoft.com/office/drawing/2014/main" id="{87E33267-DD66-48C6-BD84-87241990AD7F}"/>
                </a:ext>
              </a:extLst>
            </p:cNvPr>
            <p:cNvSpPr/>
            <p:nvPr/>
          </p:nvSpPr>
          <p:spPr>
            <a:xfrm>
              <a:off x="8711818" y="4270021"/>
              <a:ext cx="761441" cy="839707"/>
            </a:xfrm>
            <a:custGeom>
              <a:avLst/>
              <a:gdLst>
                <a:gd name="connsiteX0" fmla="*/ 1000457 w 1000456"/>
                <a:gd name="connsiteY0" fmla="*/ 14122 h 1103289"/>
                <a:gd name="connsiteX1" fmla="*/ 36356 w 1000456"/>
                <a:gd name="connsiteY1" fmla="*/ 1065506 h 1103289"/>
                <a:gd name="connsiteX2" fmla="*/ 26666 w 1000456"/>
                <a:gd name="connsiteY2" fmla="*/ 1076023 h 1103289"/>
                <a:gd name="connsiteX3" fmla="*/ 1728 w 1000456"/>
                <a:gd name="connsiteY3" fmla="*/ 1103289 h 1103289"/>
                <a:gd name="connsiteX4" fmla="*/ 0 w 1000456"/>
                <a:gd name="connsiteY4" fmla="*/ 1066408 h 1103289"/>
                <a:gd name="connsiteX5" fmla="*/ 12845 w 1000456"/>
                <a:gd name="connsiteY5" fmla="*/ 1052511 h 1103289"/>
                <a:gd name="connsiteX6" fmla="*/ 13671 w 1000456"/>
                <a:gd name="connsiteY6" fmla="*/ 1051610 h 1103289"/>
                <a:gd name="connsiteX7" fmla="*/ 500191 w 1000456"/>
                <a:gd name="connsiteY7" fmla="*/ 524603 h 1103289"/>
                <a:gd name="connsiteX8" fmla="*/ 525054 w 1000456"/>
                <a:gd name="connsiteY8" fmla="*/ 497787 h 1103289"/>
                <a:gd name="connsiteX9" fmla="*/ 926469 w 1000456"/>
                <a:gd name="connsiteY9" fmla="*/ 65200 h 1103289"/>
                <a:gd name="connsiteX10" fmla="*/ 934957 w 1000456"/>
                <a:gd name="connsiteY10" fmla="*/ 56036 h 1103289"/>
                <a:gd name="connsiteX11" fmla="*/ 940290 w 1000456"/>
                <a:gd name="connsiteY11" fmla="*/ 50252 h 1103289"/>
                <a:gd name="connsiteX12" fmla="*/ 945398 w 1000456"/>
                <a:gd name="connsiteY12" fmla="*/ 44769 h 1103289"/>
                <a:gd name="connsiteX13" fmla="*/ 950205 w 1000456"/>
                <a:gd name="connsiteY13" fmla="*/ 39586 h 1103289"/>
                <a:gd name="connsiteX14" fmla="*/ 954787 w 1000456"/>
                <a:gd name="connsiteY14" fmla="*/ 34703 h 1103289"/>
                <a:gd name="connsiteX15" fmla="*/ 987011 w 1000456"/>
                <a:gd name="connsiteY15" fmla="*/ 0 h 1103289"/>
                <a:gd name="connsiteX16" fmla="*/ 987011 w 1000456"/>
                <a:gd name="connsiteY16" fmla="*/ 0 h 1103289"/>
                <a:gd name="connsiteX17" fmla="*/ 990016 w 1000456"/>
                <a:gd name="connsiteY17" fmla="*/ 3155 h 1103289"/>
                <a:gd name="connsiteX18" fmla="*/ 990091 w 1000456"/>
                <a:gd name="connsiteY18" fmla="*/ 3230 h 110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456" h="1103289">
                  <a:moveTo>
                    <a:pt x="1000457" y="14122"/>
                  </a:moveTo>
                  <a:lnTo>
                    <a:pt x="36356" y="1065506"/>
                  </a:lnTo>
                  <a:lnTo>
                    <a:pt x="26666" y="1076023"/>
                  </a:lnTo>
                  <a:lnTo>
                    <a:pt x="1728" y="1103289"/>
                  </a:lnTo>
                  <a:lnTo>
                    <a:pt x="0" y="1066408"/>
                  </a:lnTo>
                  <a:lnTo>
                    <a:pt x="12845" y="1052511"/>
                  </a:lnTo>
                  <a:lnTo>
                    <a:pt x="13671" y="1051610"/>
                  </a:lnTo>
                  <a:lnTo>
                    <a:pt x="500191" y="524603"/>
                  </a:lnTo>
                  <a:lnTo>
                    <a:pt x="525054" y="497787"/>
                  </a:lnTo>
                  <a:lnTo>
                    <a:pt x="926469" y="65200"/>
                  </a:lnTo>
                  <a:lnTo>
                    <a:pt x="934957" y="56036"/>
                  </a:lnTo>
                  <a:lnTo>
                    <a:pt x="940290" y="50252"/>
                  </a:lnTo>
                  <a:lnTo>
                    <a:pt x="945398" y="44769"/>
                  </a:lnTo>
                  <a:lnTo>
                    <a:pt x="950205" y="39586"/>
                  </a:lnTo>
                  <a:lnTo>
                    <a:pt x="954787" y="34703"/>
                  </a:lnTo>
                  <a:lnTo>
                    <a:pt x="987011" y="0"/>
                  </a:lnTo>
                  <a:lnTo>
                    <a:pt x="987011" y="0"/>
                  </a:lnTo>
                  <a:lnTo>
                    <a:pt x="990016" y="3155"/>
                  </a:lnTo>
                  <a:lnTo>
                    <a:pt x="990091" y="323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="" xmlns:a16="http://schemas.microsoft.com/office/drawing/2014/main" id="{64E67837-EE95-40CD-9D79-46B3B6E7833A}"/>
                </a:ext>
              </a:extLst>
            </p:cNvPr>
            <p:cNvSpPr/>
            <p:nvPr/>
          </p:nvSpPr>
          <p:spPr>
            <a:xfrm>
              <a:off x="9484523" y="4291175"/>
              <a:ext cx="13206" cy="12520"/>
            </a:xfrm>
            <a:custGeom>
              <a:avLst/>
              <a:gdLst>
                <a:gd name="connsiteX0" fmla="*/ 0 w 17351"/>
                <a:gd name="connsiteY0" fmla="*/ 0 h 16450"/>
                <a:gd name="connsiteX1" fmla="*/ 14648 w 17351"/>
                <a:gd name="connsiteY1" fmla="*/ 13896 h 16450"/>
                <a:gd name="connsiteX2" fmla="*/ 17352 w 17351"/>
                <a:gd name="connsiteY2" fmla="*/ 16450 h 16450"/>
                <a:gd name="connsiteX3" fmla="*/ 14197 w 17351"/>
                <a:gd name="connsiteY3" fmla="*/ 14197 h 16450"/>
                <a:gd name="connsiteX4" fmla="*/ 0 w 17351"/>
                <a:gd name="connsiteY4" fmla="*/ 0 h 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" h="16450">
                  <a:moveTo>
                    <a:pt x="0" y="0"/>
                  </a:moveTo>
                  <a:cubicBezTo>
                    <a:pt x="6234" y="5934"/>
                    <a:pt x="11568" y="10967"/>
                    <a:pt x="14648" y="13896"/>
                  </a:cubicBezTo>
                  <a:cubicBezTo>
                    <a:pt x="16150" y="15323"/>
                    <a:pt x="17051" y="16149"/>
                    <a:pt x="17352" y="16450"/>
                  </a:cubicBezTo>
                  <a:cubicBezTo>
                    <a:pt x="17051" y="16300"/>
                    <a:pt x="15924" y="15474"/>
                    <a:pt x="14197" y="14197"/>
                  </a:cubicBezTo>
                  <a:cubicBezTo>
                    <a:pt x="10666" y="11492"/>
                    <a:pt x="4882" y="6535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="" xmlns:a16="http://schemas.microsoft.com/office/drawing/2014/main" id="{B16970AB-7D5F-4DED-A432-5B2E50951F94}"/>
                </a:ext>
              </a:extLst>
            </p:cNvPr>
            <p:cNvSpPr/>
            <p:nvPr/>
          </p:nvSpPr>
          <p:spPr>
            <a:xfrm>
              <a:off x="9458821" y="4160906"/>
              <a:ext cx="132379" cy="130210"/>
            </a:xfrm>
            <a:custGeom>
              <a:avLst/>
              <a:gdLst>
                <a:gd name="connsiteX0" fmla="*/ 173933 w 173933"/>
                <a:gd name="connsiteY0" fmla="*/ 40759 h 171083"/>
                <a:gd name="connsiteX1" fmla="*/ 140357 w 173933"/>
                <a:gd name="connsiteY1" fmla="*/ 30844 h 171083"/>
                <a:gd name="connsiteX2" fmla="*/ 30464 w 173933"/>
                <a:gd name="connsiteY2" fmla="*/ 128719 h 171083"/>
                <a:gd name="connsiteX3" fmla="*/ 33769 w 173933"/>
                <a:gd name="connsiteY3" fmla="*/ 171084 h 171083"/>
                <a:gd name="connsiteX4" fmla="*/ 8605 w 173933"/>
                <a:gd name="connsiteY4" fmla="*/ 146521 h 171083"/>
                <a:gd name="connsiteX5" fmla="*/ 8530 w 173933"/>
                <a:gd name="connsiteY5" fmla="*/ 146446 h 171083"/>
                <a:gd name="connsiteX6" fmla="*/ 5451 w 173933"/>
                <a:gd name="connsiteY6" fmla="*/ 143291 h 171083"/>
                <a:gd name="connsiteX7" fmla="*/ 5451 w 173933"/>
                <a:gd name="connsiteY7" fmla="*/ 143291 h 171083"/>
                <a:gd name="connsiteX8" fmla="*/ 42 w 173933"/>
                <a:gd name="connsiteY8" fmla="*/ 132024 h 171083"/>
                <a:gd name="connsiteX9" fmla="*/ 66519 w 173933"/>
                <a:gd name="connsiteY9" fmla="*/ 51275 h 171083"/>
                <a:gd name="connsiteX10" fmla="*/ 92884 w 173933"/>
                <a:gd name="connsiteY10" fmla="*/ 9887 h 171083"/>
                <a:gd name="connsiteX11" fmla="*/ 140282 w 173933"/>
                <a:gd name="connsiteY11" fmla="*/ 16347 h 171083"/>
                <a:gd name="connsiteX12" fmla="*/ 173933 w 173933"/>
                <a:gd name="connsiteY12" fmla="*/ 40759 h 17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33" h="171083">
                  <a:moveTo>
                    <a:pt x="173933" y="40759"/>
                  </a:moveTo>
                  <a:cubicBezTo>
                    <a:pt x="168075" y="35351"/>
                    <a:pt x="157859" y="31219"/>
                    <a:pt x="140357" y="30844"/>
                  </a:cubicBezTo>
                  <a:cubicBezTo>
                    <a:pt x="87401" y="29943"/>
                    <a:pt x="50745" y="96269"/>
                    <a:pt x="30464" y="128719"/>
                  </a:cubicBezTo>
                  <a:cubicBezTo>
                    <a:pt x="20098" y="145319"/>
                    <a:pt x="25807" y="160342"/>
                    <a:pt x="33769" y="171084"/>
                  </a:cubicBezTo>
                  <a:cubicBezTo>
                    <a:pt x="25807" y="163422"/>
                    <a:pt x="16342" y="154333"/>
                    <a:pt x="8605" y="146521"/>
                  </a:cubicBezTo>
                  <a:cubicBezTo>
                    <a:pt x="8605" y="146521"/>
                    <a:pt x="8605" y="146521"/>
                    <a:pt x="8530" y="146446"/>
                  </a:cubicBezTo>
                  <a:cubicBezTo>
                    <a:pt x="7479" y="145319"/>
                    <a:pt x="6427" y="144267"/>
                    <a:pt x="5451" y="143291"/>
                  </a:cubicBezTo>
                  <a:lnTo>
                    <a:pt x="5451" y="143291"/>
                  </a:lnTo>
                  <a:cubicBezTo>
                    <a:pt x="5451" y="143291"/>
                    <a:pt x="-559" y="135254"/>
                    <a:pt x="42" y="132024"/>
                  </a:cubicBezTo>
                  <a:cubicBezTo>
                    <a:pt x="718" y="128794"/>
                    <a:pt x="66519" y="51275"/>
                    <a:pt x="66519" y="51275"/>
                  </a:cubicBezTo>
                  <a:cubicBezTo>
                    <a:pt x="66519" y="51275"/>
                    <a:pt x="76659" y="22206"/>
                    <a:pt x="92884" y="9887"/>
                  </a:cubicBezTo>
                  <a:cubicBezTo>
                    <a:pt x="109109" y="-2432"/>
                    <a:pt x="104753" y="-6263"/>
                    <a:pt x="140282" y="16347"/>
                  </a:cubicBezTo>
                  <a:cubicBezTo>
                    <a:pt x="162892" y="30844"/>
                    <a:pt x="171680" y="36327"/>
                    <a:pt x="173933" y="407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="" xmlns:a16="http://schemas.microsoft.com/office/drawing/2014/main" id="{AB7909F6-B45B-4D40-BD3C-69E652DFD0E8}"/>
                </a:ext>
              </a:extLst>
            </p:cNvPr>
            <p:cNvSpPr/>
            <p:nvPr/>
          </p:nvSpPr>
          <p:spPr>
            <a:xfrm>
              <a:off x="7929337" y="4938906"/>
              <a:ext cx="500234" cy="516984"/>
            </a:xfrm>
            <a:custGeom>
              <a:avLst/>
              <a:gdLst>
                <a:gd name="connsiteX0" fmla="*/ 632543 w 657256"/>
                <a:gd name="connsiteY0" fmla="*/ 679265 h 679264"/>
                <a:gd name="connsiteX1" fmla="*/ 0 w 657256"/>
                <a:gd name="connsiteY1" fmla="*/ 26591 h 679264"/>
                <a:gd name="connsiteX2" fmla="*/ 33576 w 657256"/>
                <a:gd name="connsiteY2" fmla="*/ 0 h 679264"/>
                <a:gd name="connsiteX3" fmla="*/ 657256 w 657256"/>
                <a:gd name="connsiteY3" fmla="*/ 644262 h 679264"/>
                <a:gd name="connsiteX4" fmla="*/ 632543 w 657256"/>
                <a:gd name="connsiteY4" fmla="*/ 679265 h 67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56" h="679264">
                  <a:moveTo>
                    <a:pt x="632543" y="679265"/>
                  </a:moveTo>
                  <a:cubicBezTo>
                    <a:pt x="373547" y="496435"/>
                    <a:pt x="15173" y="45670"/>
                    <a:pt x="0" y="26591"/>
                  </a:cubicBezTo>
                  <a:lnTo>
                    <a:pt x="33576" y="0"/>
                  </a:lnTo>
                  <a:cubicBezTo>
                    <a:pt x="37257" y="4657"/>
                    <a:pt x="403293" y="464962"/>
                    <a:pt x="657256" y="644262"/>
                  </a:cubicBezTo>
                  <a:lnTo>
                    <a:pt x="632543" y="679265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="" xmlns:a16="http://schemas.microsoft.com/office/drawing/2014/main" id="{349E8C3A-7C94-42FF-83D3-4FB510535E6D}"/>
                </a:ext>
              </a:extLst>
            </p:cNvPr>
            <p:cNvSpPr/>
            <p:nvPr/>
          </p:nvSpPr>
          <p:spPr>
            <a:xfrm>
              <a:off x="7589693" y="5017114"/>
              <a:ext cx="755267" cy="521787"/>
            </a:xfrm>
            <a:custGeom>
              <a:avLst/>
              <a:gdLst>
                <a:gd name="connsiteX0" fmla="*/ 446333 w 992344"/>
                <a:gd name="connsiteY0" fmla="*/ 0 h 685574"/>
                <a:gd name="connsiteX1" fmla="*/ 961697 w 992344"/>
                <a:gd name="connsiteY1" fmla="*/ 544584 h 685574"/>
                <a:gd name="connsiteX2" fmla="*/ 992344 w 992344"/>
                <a:gd name="connsiteY2" fmla="*/ 558630 h 685574"/>
                <a:gd name="connsiteX3" fmla="*/ 856987 w 992344"/>
                <a:gd name="connsiteY3" fmla="*/ 685575 h 685574"/>
                <a:gd name="connsiteX4" fmla="*/ 0 w 992344"/>
                <a:gd name="connsiteY4" fmla="*/ 471873 h 685574"/>
                <a:gd name="connsiteX5" fmla="*/ 446333 w 992344"/>
                <a:gd name="connsiteY5" fmla="*/ 0 h 6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344" h="685574">
                  <a:moveTo>
                    <a:pt x="446333" y="0"/>
                  </a:moveTo>
                  <a:cubicBezTo>
                    <a:pt x="446333" y="0"/>
                    <a:pt x="930975" y="530537"/>
                    <a:pt x="961697" y="544584"/>
                  </a:cubicBezTo>
                  <a:cubicBezTo>
                    <a:pt x="992419" y="558630"/>
                    <a:pt x="992344" y="558630"/>
                    <a:pt x="992344" y="558630"/>
                  </a:cubicBezTo>
                  <a:lnTo>
                    <a:pt x="856987" y="685575"/>
                  </a:lnTo>
                  <a:lnTo>
                    <a:pt x="0" y="471873"/>
                  </a:lnTo>
                  <a:lnTo>
                    <a:pt x="446333" y="0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="" xmlns:a16="http://schemas.microsoft.com/office/drawing/2014/main" id="{3A616E30-A8FB-4E29-A337-28D7FF1265A4}"/>
                </a:ext>
              </a:extLst>
            </p:cNvPr>
            <p:cNvSpPr/>
            <p:nvPr/>
          </p:nvSpPr>
          <p:spPr>
            <a:xfrm>
              <a:off x="9851437" y="2253378"/>
              <a:ext cx="203352" cy="224948"/>
            </a:xfrm>
            <a:custGeom>
              <a:avLst/>
              <a:gdLst>
                <a:gd name="connsiteX0" fmla="*/ 192294 w 267184"/>
                <a:gd name="connsiteY0" fmla="*/ 126324 h 295558"/>
                <a:gd name="connsiteX1" fmla="*/ 219336 w 267184"/>
                <a:gd name="connsiteY1" fmla="*/ 162380 h 295558"/>
                <a:gd name="connsiteX2" fmla="*/ 267184 w 267184"/>
                <a:gd name="connsiteY2" fmla="*/ 192876 h 295558"/>
                <a:gd name="connsiteX3" fmla="*/ 192219 w 267184"/>
                <a:gd name="connsiteY3" fmla="*/ 196332 h 295558"/>
                <a:gd name="connsiteX4" fmla="*/ 125592 w 267184"/>
                <a:gd name="connsiteY4" fmla="*/ 295559 h 295558"/>
                <a:gd name="connsiteX5" fmla="*/ 66627 w 267184"/>
                <a:gd name="connsiteY5" fmla="*/ 236593 h 295558"/>
                <a:gd name="connsiteX6" fmla="*/ 0 w 267184"/>
                <a:gd name="connsiteY6" fmla="*/ 203768 h 295558"/>
                <a:gd name="connsiteX7" fmla="*/ 60393 w 267184"/>
                <a:gd name="connsiteY7" fmla="*/ 657 h 295558"/>
                <a:gd name="connsiteX8" fmla="*/ 192294 w 267184"/>
                <a:gd name="connsiteY8" fmla="*/ 126324 h 29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84" h="295558">
                  <a:moveTo>
                    <a:pt x="192294" y="126324"/>
                  </a:moveTo>
                  <a:cubicBezTo>
                    <a:pt x="192294" y="126324"/>
                    <a:pt x="192970" y="136014"/>
                    <a:pt x="219336" y="162380"/>
                  </a:cubicBezTo>
                  <a:cubicBezTo>
                    <a:pt x="245701" y="188745"/>
                    <a:pt x="267184" y="192876"/>
                    <a:pt x="267184" y="192876"/>
                  </a:cubicBezTo>
                  <a:cubicBezTo>
                    <a:pt x="267184" y="192876"/>
                    <a:pt x="230378" y="184539"/>
                    <a:pt x="192219" y="196332"/>
                  </a:cubicBezTo>
                  <a:cubicBezTo>
                    <a:pt x="154061" y="208125"/>
                    <a:pt x="125592" y="295559"/>
                    <a:pt x="125592" y="295559"/>
                  </a:cubicBezTo>
                  <a:cubicBezTo>
                    <a:pt x="125592" y="295559"/>
                    <a:pt x="102006" y="260855"/>
                    <a:pt x="66627" y="236593"/>
                  </a:cubicBezTo>
                  <a:cubicBezTo>
                    <a:pt x="31248" y="212331"/>
                    <a:pt x="0" y="203768"/>
                    <a:pt x="0" y="203768"/>
                  </a:cubicBezTo>
                  <a:cubicBezTo>
                    <a:pt x="0" y="203768"/>
                    <a:pt x="34703" y="6215"/>
                    <a:pt x="60393" y="657"/>
                  </a:cubicBezTo>
                  <a:cubicBezTo>
                    <a:pt x="86157" y="-4826"/>
                    <a:pt x="181177" y="22891"/>
                    <a:pt x="192294" y="126324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="" xmlns:a16="http://schemas.microsoft.com/office/drawing/2014/main" id="{252F4CA3-A49B-43C6-83D4-96A46B91CD53}"/>
                </a:ext>
              </a:extLst>
            </p:cNvPr>
            <p:cNvSpPr/>
            <p:nvPr/>
          </p:nvSpPr>
          <p:spPr>
            <a:xfrm>
              <a:off x="9886400" y="2248969"/>
              <a:ext cx="121176" cy="147152"/>
            </a:xfrm>
            <a:custGeom>
              <a:avLst/>
              <a:gdLst>
                <a:gd name="connsiteX0" fmla="*/ 63280 w 159213"/>
                <a:gd name="connsiteY0" fmla="*/ 11934 h 193343"/>
                <a:gd name="connsiteX1" fmla="*/ 83335 w 159213"/>
                <a:gd name="connsiteY1" fmla="*/ 114015 h 193343"/>
                <a:gd name="connsiteX2" fmla="*/ 159201 w 159213"/>
                <a:gd name="connsiteY2" fmla="*/ 193337 h 193343"/>
                <a:gd name="connsiteX3" fmla="*/ 11074 w 159213"/>
                <a:gd name="connsiteY3" fmla="*/ 87650 h 193343"/>
                <a:gd name="connsiteX4" fmla="*/ 63280 w 159213"/>
                <a:gd name="connsiteY4" fmla="*/ 11934 h 1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13" h="193343">
                  <a:moveTo>
                    <a:pt x="63280" y="11934"/>
                  </a:moveTo>
                  <a:cubicBezTo>
                    <a:pt x="63280" y="11934"/>
                    <a:pt x="65608" y="57829"/>
                    <a:pt x="83335" y="114015"/>
                  </a:cubicBezTo>
                  <a:cubicBezTo>
                    <a:pt x="101062" y="170201"/>
                    <a:pt x="157774" y="192661"/>
                    <a:pt x="159201" y="193337"/>
                  </a:cubicBezTo>
                  <a:cubicBezTo>
                    <a:pt x="160629" y="194013"/>
                    <a:pt x="35787" y="145564"/>
                    <a:pt x="11074" y="87650"/>
                  </a:cubicBezTo>
                  <a:cubicBezTo>
                    <a:pt x="-13563" y="29736"/>
                    <a:pt x="2512" y="-24797"/>
                    <a:pt x="63280" y="11934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="" xmlns:a16="http://schemas.microsoft.com/office/drawing/2014/main" id="{8BEDCF68-C1BB-4F84-8C40-1382B8C125C1}"/>
                </a:ext>
              </a:extLst>
            </p:cNvPr>
            <p:cNvSpPr/>
            <p:nvPr/>
          </p:nvSpPr>
          <p:spPr>
            <a:xfrm>
              <a:off x="9808050" y="1937978"/>
              <a:ext cx="346833" cy="470509"/>
            </a:xfrm>
            <a:custGeom>
              <a:avLst/>
              <a:gdLst>
                <a:gd name="connsiteX0" fmla="*/ 114169 w 455703"/>
                <a:gd name="connsiteY0" fmla="*/ 433164 h 618201"/>
                <a:gd name="connsiteX1" fmla="*/ 140609 w 455703"/>
                <a:gd name="connsiteY1" fmla="*/ 444206 h 618201"/>
                <a:gd name="connsiteX2" fmla="*/ 160890 w 455703"/>
                <a:gd name="connsiteY2" fmla="*/ 433164 h 618201"/>
                <a:gd name="connsiteX3" fmla="*/ 189809 w 455703"/>
                <a:gd name="connsiteY3" fmla="*/ 544409 h 618201"/>
                <a:gd name="connsiteX4" fmla="*/ 355739 w 455703"/>
                <a:gd name="connsiteY4" fmla="*/ 615092 h 618201"/>
                <a:gd name="connsiteX5" fmla="*/ 401859 w 455703"/>
                <a:gd name="connsiteY5" fmla="*/ 556728 h 618201"/>
                <a:gd name="connsiteX6" fmla="*/ 405239 w 455703"/>
                <a:gd name="connsiteY6" fmla="*/ 519847 h 618201"/>
                <a:gd name="connsiteX7" fmla="*/ 405239 w 455703"/>
                <a:gd name="connsiteY7" fmla="*/ 490326 h 618201"/>
                <a:gd name="connsiteX8" fmla="*/ 418460 w 455703"/>
                <a:gd name="connsiteY8" fmla="*/ 468843 h 618201"/>
                <a:gd name="connsiteX9" fmla="*/ 408169 w 455703"/>
                <a:gd name="connsiteY9" fmla="*/ 444882 h 618201"/>
                <a:gd name="connsiteX10" fmla="*/ 409221 w 455703"/>
                <a:gd name="connsiteY10" fmla="*/ 424000 h 618201"/>
                <a:gd name="connsiteX11" fmla="*/ 439943 w 455703"/>
                <a:gd name="connsiteY11" fmla="*/ 424000 h 618201"/>
                <a:gd name="connsiteX12" fmla="*/ 439943 w 455703"/>
                <a:gd name="connsiteY12" fmla="*/ 360678 h 618201"/>
                <a:gd name="connsiteX13" fmla="*/ 397503 w 455703"/>
                <a:gd name="connsiteY13" fmla="*/ 277075 h 618201"/>
                <a:gd name="connsiteX14" fmla="*/ 403662 w 455703"/>
                <a:gd name="connsiteY14" fmla="*/ 170712 h 618201"/>
                <a:gd name="connsiteX15" fmla="*/ 359119 w 455703"/>
                <a:gd name="connsiteY15" fmla="*/ 54058 h 618201"/>
                <a:gd name="connsiteX16" fmla="*/ 18848 w 455703"/>
                <a:gd name="connsiteY16" fmla="*/ 119108 h 618201"/>
                <a:gd name="connsiteX17" fmla="*/ 114169 w 455703"/>
                <a:gd name="connsiteY17" fmla="*/ 433164 h 61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703" h="618201">
                  <a:moveTo>
                    <a:pt x="114169" y="433164"/>
                  </a:moveTo>
                  <a:cubicBezTo>
                    <a:pt x="114169" y="433164"/>
                    <a:pt x="120929" y="447886"/>
                    <a:pt x="140609" y="444206"/>
                  </a:cubicBezTo>
                  <a:cubicBezTo>
                    <a:pt x="160289" y="440525"/>
                    <a:pt x="160890" y="433164"/>
                    <a:pt x="160890" y="433164"/>
                  </a:cubicBezTo>
                  <a:cubicBezTo>
                    <a:pt x="160890" y="433164"/>
                    <a:pt x="162768" y="498965"/>
                    <a:pt x="189809" y="544409"/>
                  </a:cubicBezTo>
                  <a:cubicBezTo>
                    <a:pt x="216851" y="589929"/>
                    <a:pt x="302933" y="629815"/>
                    <a:pt x="355739" y="615092"/>
                  </a:cubicBezTo>
                  <a:cubicBezTo>
                    <a:pt x="408620" y="600370"/>
                    <a:pt x="409221" y="576333"/>
                    <a:pt x="401859" y="556728"/>
                  </a:cubicBezTo>
                  <a:cubicBezTo>
                    <a:pt x="394498" y="537123"/>
                    <a:pt x="396902" y="531489"/>
                    <a:pt x="405239" y="519847"/>
                  </a:cubicBezTo>
                  <a:cubicBezTo>
                    <a:pt x="413577" y="508204"/>
                    <a:pt x="401183" y="495885"/>
                    <a:pt x="405239" y="490326"/>
                  </a:cubicBezTo>
                  <a:cubicBezTo>
                    <a:pt x="409296" y="484768"/>
                    <a:pt x="422816" y="479284"/>
                    <a:pt x="418460" y="468843"/>
                  </a:cubicBezTo>
                  <a:cubicBezTo>
                    <a:pt x="414103" y="458403"/>
                    <a:pt x="407117" y="458403"/>
                    <a:pt x="408169" y="444882"/>
                  </a:cubicBezTo>
                  <a:cubicBezTo>
                    <a:pt x="409221" y="431361"/>
                    <a:pt x="409221" y="424000"/>
                    <a:pt x="409221" y="424000"/>
                  </a:cubicBezTo>
                  <a:cubicBezTo>
                    <a:pt x="409221" y="424000"/>
                    <a:pt x="429501" y="433239"/>
                    <a:pt x="439943" y="424000"/>
                  </a:cubicBezTo>
                  <a:cubicBezTo>
                    <a:pt x="450383" y="414761"/>
                    <a:pt x="469463" y="395081"/>
                    <a:pt x="439943" y="360678"/>
                  </a:cubicBezTo>
                  <a:cubicBezTo>
                    <a:pt x="410422" y="326275"/>
                    <a:pt x="392019" y="307196"/>
                    <a:pt x="397503" y="277075"/>
                  </a:cubicBezTo>
                  <a:cubicBezTo>
                    <a:pt x="403061" y="246954"/>
                    <a:pt x="423943" y="252512"/>
                    <a:pt x="403662" y="170712"/>
                  </a:cubicBezTo>
                  <a:cubicBezTo>
                    <a:pt x="383381" y="88987"/>
                    <a:pt x="359119" y="54058"/>
                    <a:pt x="359119" y="54058"/>
                  </a:cubicBezTo>
                  <a:cubicBezTo>
                    <a:pt x="359119" y="54058"/>
                    <a:pt x="93212" y="-103383"/>
                    <a:pt x="18848" y="119108"/>
                  </a:cubicBezTo>
                  <a:cubicBezTo>
                    <a:pt x="-55516" y="341523"/>
                    <a:pt x="114169" y="433164"/>
                    <a:pt x="114169" y="433164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="" xmlns:a16="http://schemas.microsoft.com/office/drawing/2014/main" id="{D748D978-A0CF-4DAC-89BC-162CED2BE4EC}"/>
                </a:ext>
              </a:extLst>
            </p:cNvPr>
            <p:cNvSpPr/>
            <p:nvPr/>
          </p:nvSpPr>
          <p:spPr>
            <a:xfrm>
              <a:off x="9462901" y="3741031"/>
              <a:ext cx="205296" cy="496548"/>
            </a:xfrm>
            <a:custGeom>
              <a:avLst/>
              <a:gdLst>
                <a:gd name="connsiteX0" fmla="*/ 254881 w 269738"/>
                <a:gd name="connsiteY0" fmla="*/ 444305 h 652413"/>
                <a:gd name="connsiteX1" fmla="*/ 201474 w 269738"/>
                <a:gd name="connsiteY1" fmla="*/ 576132 h 652413"/>
                <a:gd name="connsiteX2" fmla="*/ 169926 w 269738"/>
                <a:gd name="connsiteY2" fmla="*/ 651998 h 652413"/>
                <a:gd name="connsiteX3" fmla="*/ 167222 w 269738"/>
                <a:gd name="connsiteY3" fmla="*/ 650872 h 652413"/>
                <a:gd name="connsiteX4" fmla="*/ 150621 w 269738"/>
                <a:gd name="connsiteY4" fmla="*/ 572902 h 652413"/>
                <a:gd name="connsiteX5" fmla="*/ 163090 w 269738"/>
                <a:gd name="connsiteY5" fmla="*/ 528734 h 652413"/>
                <a:gd name="connsiteX6" fmla="*/ 163090 w 269738"/>
                <a:gd name="connsiteY6" fmla="*/ 528734 h 652413"/>
                <a:gd name="connsiteX7" fmla="*/ 163466 w 269738"/>
                <a:gd name="connsiteY7" fmla="*/ 528134 h 652413"/>
                <a:gd name="connsiteX8" fmla="*/ 162865 w 269738"/>
                <a:gd name="connsiteY8" fmla="*/ 528885 h 652413"/>
                <a:gd name="connsiteX9" fmla="*/ 157006 w 269738"/>
                <a:gd name="connsiteY9" fmla="*/ 536922 h 652413"/>
                <a:gd name="connsiteX10" fmla="*/ 141983 w 269738"/>
                <a:gd name="connsiteY10" fmla="*/ 546687 h 652413"/>
                <a:gd name="connsiteX11" fmla="*/ 128087 w 269738"/>
                <a:gd name="connsiteY11" fmla="*/ 551795 h 652413"/>
                <a:gd name="connsiteX12" fmla="*/ 119674 w 269738"/>
                <a:gd name="connsiteY12" fmla="*/ 554274 h 652413"/>
                <a:gd name="connsiteX13" fmla="*/ 87825 w 269738"/>
                <a:gd name="connsiteY13" fmla="*/ 572977 h 652413"/>
                <a:gd name="connsiteX14" fmla="*/ 81140 w 269738"/>
                <a:gd name="connsiteY14" fmla="*/ 579362 h 652413"/>
                <a:gd name="connsiteX15" fmla="*/ 54023 w 269738"/>
                <a:gd name="connsiteY15" fmla="*/ 609258 h 652413"/>
                <a:gd name="connsiteX16" fmla="*/ 25855 w 269738"/>
                <a:gd name="connsiteY16" fmla="*/ 644186 h 652413"/>
                <a:gd name="connsiteX17" fmla="*/ 16165 w 269738"/>
                <a:gd name="connsiteY17" fmla="*/ 609483 h 652413"/>
                <a:gd name="connsiteX18" fmla="*/ 8128 w 269738"/>
                <a:gd name="connsiteY18" fmla="*/ 594085 h 652413"/>
                <a:gd name="connsiteX19" fmla="*/ 10982 w 269738"/>
                <a:gd name="connsiteY19" fmla="*/ 581165 h 652413"/>
                <a:gd name="connsiteX20" fmla="*/ 2795 w 269738"/>
                <a:gd name="connsiteY20" fmla="*/ 576358 h 652413"/>
                <a:gd name="connsiteX21" fmla="*/ 91 w 269738"/>
                <a:gd name="connsiteY21" fmla="*/ 559306 h 652413"/>
                <a:gd name="connsiteX22" fmla="*/ 466 w 269738"/>
                <a:gd name="connsiteY22" fmla="*/ 554424 h 652413"/>
                <a:gd name="connsiteX23" fmla="*/ 11058 w 269738"/>
                <a:gd name="connsiteY23" fmla="*/ 501468 h 652413"/>
                <a:gd name="connsiteX24" fmla="*/ 21348 w 269738"/>
                <a:gd name="connsiteY24" fmla="*/ 415912 h 652413"/>
                <a:gd name="connsiteX25" fmla="*/ 115242 w 269738"/>
                <a:gd name="connsiteY25" fmla="*/ 242997 h 652413"/>
                <a:gd name="connsiteX26" fmla="*/ 127261 w 269738"/>
                <a:gd name="connsiteY26" fmla="*/ 127921 h 652413"/>
                <a:gd name="connsiteX27" fmla="*/ 126059 w 269738"/>
                <a:gd name="connsiteY27" fmla="*/ 49350 h 652413"/>
                <a:gd name="connsiteX28" fmla="*/ 122979 w 269738"/>
                <a:gd name="connsiteY28" fmla="*/ 0 h 652413"/>
                <a:gd name="connsiteX29" fmla="*/ 239633 w 269738"/>
                <a:gd name="connsiteY29" fmla="*/ 31924 h 652413"/>
                <a:gd name="connsiteX30" fmla="*/ 264045 w 269738"/>
                <a:gd name="connsiteY30" fmla="*/ 33426 h 652413"/>
                <a:gd name="connsiteX31" fmla="*/ 268477 w 269738"/>
                <a:gd name="connsiteY31" fmla="*/ 177873 h 652413"/>
                <a:gd name="connsiteX32" fmla="*/ 268927 w 269738"/>
                <a:gd name="connsiteY32" fmla="*/ 206416 h 652413"/>
                <a:gd name="connsiteX33" fmla="*/ 254881 w 269738"/>
                <a:gd name="connsiteY33" fmla="*/ 444305 h 6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9738" h="652413">
                  <a:moveTo>
                    <a:pt x="254881" y="444305"/>
                  </a:moveTo>
                  <a:cubicBezTo>
                    <a:pt x="242036" y="515063"/>
                    <a:pt x="216948" y="539476"/>
                    <a:pt x="201474" y="576132"/>
                  </a:cubicBezTo>
                  <a:cubicBezTo>
                    <a:pt x="186076" y="612788"/>
                    <a:pt x="187953" y="657181"/>
                    <a:pt x="169926" y="651998"/>
                  </a:cubicBezTo>
                  <a:cubicBezTo>
                    <a:pt x="169025" y="651698"/>
                    <a:pt x="168048" y="651322"/>
                    <a:pt x="167222" y="650872"/>
                  </a:cubicBezTo>
                  <a:cubicBezTo>
                    <a:pt x="151898" y="641933"/>
                    <a:pt x="151823" y="597916"/>
                    <a:pt x="150621" y="572902"/>
                  </a:cubicBezTo>
                  <a:cubicBezTo>
                    <a:pt x="149570" y="550818"/>
                    <a:pt x="159785" y="533617"/>
                    <a:pt x="163090" y="528734"/>
                  </a:cubicBezTo>
                  <a:lnTo>
                    <a:pt x="163090" y="528734"/>
                  </a:lnTo>
                  <a:cubicBezTo>
                    <a:pt x="163241" y="528509"/>
                    <a:pt x="163391" y="528284"/>
                    <a:pt x="163466" y="528134"/>
                  </a:cubicBezTo>
                  <a:cubicBezTo>
                    <a:pt x="163316" y="528359"/>
                    <a:pt x="163090" y="528585"/>
                    <a:pt x="162865" y="528885"/>
                  </a:cubicBezTo>
                  <a:cubicBezTo>
                    <a:pt x="161964" y="530162"/>
                    <a:pt x="160161" y="532565"/>
                    <a:pt x="157006" y="536922"/>
                  </a:cubicBezTo>
                  <a:cubicBezTo>
                    <a:pt x="154302" y="540528"/>
                    <a:pt x="148368" y="543908"/>
                    <a:pt x="141983" y="546687"/>
                  </a:cubicBezTo>
                  <a:cubicBezTo>
                    <a:pt x="137176" y="548790"/>
                    <a:pt x="132218" y="550518"/>
                    <a:pt x="128087" y="551795"/>
                  </a:cubicBezTo>
                  <a:cubicBezTo>
                    <a:pt x="123204" y="553372"/>
                    <a:pt x="119674" y="554274"/>
                    <a:pt x="119674" y="554274"/>
                  </a:cubicBezTo>
                  <a:cubicBezTo>
                    <a:pt x="119674" y="554274"/>
                    <a:pt x="108106" y="554800"/>
                    <a:pt x="87825" y="572977"/>
                  </a:cubicBezTo>
                  <a:cubicBezTo>
                    <a:pt x="85647" y="574930"/>
                    <a:pt x="83468" y="577033"/>
                    <a:pt x="81140" y="579362"/>
                  </a:cubicBezTo>
                  <a:cubicBezTo>
                    <a:pt x="72352" y="588151"/>
                    <a:pt x="62737" y="598967"/>
                    <a:pt x="54023" y="609258"/>
                  </a:cubicBezTo>
                  <a:cubicBezTo>
                    <a:pt x="38925" y="627211"/>
                    <a:pt x="26456" y="643435"/>
                    <a:pt x="25855" y="644186"/>
                  </a:cubicBezTo>
                  <a:cubicBezTo>
                    <a:pt x="26156" y="643510"/>
                    <a:pt x="31789" y="631417"/>
                    <a:pt x="16165" y="609483"/>
                  </a:cubicBezTo>
                  <a:cubicBezTo>
                    <a:pt x="11584" y="603098"/>
                    <a:pt x="9255" y="598066"/>
                    <a:pt x="8128" y="594085"/>
                  </a:cubicBezTo>
                  <a:cubicBezTo>
                    <a:pt x="5424" y="584169"/>
                    <a:pt x="10982" y="581165"/>
                    <a:pt x="10982" y="581165"/>
                  </a:cubicBezTo>
                  <a:cubicBezTo>
                    <a:pt x="10982" y="581165"/>
                    <a:pt x="6025" y="581916"/>
                    <a:pt x="2795" y="576358"/>
                  </a:cubicBezTo>
                  <a:cubicBezTo>
                    <a:pt x="917" y="573203"/>
                    <a:pt x="-360" y="567945"/>
                    <a:pt x="91" y="559306"/>
                  </a:cubicBezTo>
                  <a:cubicBezTo>
                    <a:pt x="166" y="557729"/>
                    <a:pt x="316" y="556076"/>
                    <a:pt x="466" y="554424"/>
                  </a:cubicBezTo>
                  <a:cubicBezTo>
                    <a:pt x="2645" y="531138"/>
                    <a:pt x="11058" y="501468"/>
                    <a:pt x="11058" y="501468"/>
                  </a:cubicBezTo>
                  <a:cubicBezTo>
                    <a:pt x="11058" y="501468"/>
                    <a:pt x="7227" y="463535"/>
                    <a:pt x="21348" y="415912"/>
                  </a:cubicBezTo>
                  <a:cubicBezTo>
                    <a:pt x="35545" y="368364"/>
                    <a:pt x="93384" y="329079"/>
                    <a:pt x="115242" y="242997"/>
                  </a:cubicBezTo>
                  <a:cubicBezTo>
                    <a:pt x="123430" y="210623"/>
                    <a:pt x="126585" y="168182"/>
                    <a:pt x="127261" y="127921"/>
                  </a:cubicBezTo>
                  <a:cubicBezTo>
                    <a:pt x="127786" y="99227"/>
                    <a:pt x="127035" y="71509"/>
                    <a:pt x="126059" y="49350"/>
                  </a:cubicBezTo>
                  <a:cubicBezTo>
                    <a:pt x="124782" y="19830"/>
                    <a:pt x="122979" y="0"/>
                    <a:pt x="122979" y="0"/>
                  </a:cubicBezTo>
                  <a:cubicBezTo>
                    <a:pt x="178489" y="21257"/>
                    <a:pt x="217023" y="29070"/>
                    <a:pt x="239633" y="31924"/>
                  </a:cubicBezTo>
                  <a:cubicBezTo>
                    <a:pt x="256008" y="33952"/>
                    <a:pt x="264045" y="33426"/>
                    <a:pt x="264045" y="33426"/>
                  </a:cubicBezTo>
                  <a:cubicBezTo>
                    <a:pt x="264045" y="33426"/>
                    <a:pt x="266148" y="40262"/>
                    <a:pt x="268477" y="177873"/>
                  </a:cubicBezTo>
                  <a:cubicBezTo>
                    <a:pt x="268627" y="186811"/>
                    <a:pt x="268777" y="196351"/>
                    <a:pt x="268927" y="206416"/>
                  </a:cubicBezTo>
                  <a:cubicBezTo>
                    <a:pt x="271632" y="371669"/>
                    <a:pt x="267726" y="373622"/>
                    <a:pt x="254881" y="444305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="" xmlns:a16="http://schemas.microsoft.com/office/drawing/2014/main" id="{83B1FC49-4092-4CF2-97C1-4DCABD43E5C6}"/>
                </a:ext>
              </a:extLst>
            </p:cNvPr>
            <p:cNvSpPr/>
            <p:nvPr/>
          </p:nvSpPr>
          <p:spPr>
            <a:xfrm>
              <a:off x="9504131" y="4177121"/>
              <a:ext cx="25726" cy="27613"/>
            </a:xfrm>
            <a:custGeom>
              <a:avLst/>
              <a:gdLst>
                <a:gd name="connsiteX0" fmla="*/ 33802 w 33801"/>
                <a:gd name="connsiteY0" fmla="*/ 0 h 36280"/>
                <a:gd name="connsiteX1" fmla="*/ 27117 w 33801"/>
                <a:gd name="connsiteY1" fmla="*/ 6385 h 36280"/>
                <a:gd name="connsiteX2" fmla="*/ 0 w 33801"/>
                <a:gd name="connsiteY2" fmla="*/ 36281 h 36280"/>
                <a:gd name="connsiteX3" fmla="*/ 23436 w 33801"/>
                <a:gd name="connsiteY3" fmla="*/ 6009 h 36280"/>
                <a:gd name="connsiteX4" fmla="*/ 33802 w 33801"/>
                <a:gd name="connsiteY4" fmla="*/ 0 h 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" h="36280">
                  <a:moveTo>
                    <a:pt x="33802" y="0"/>
                  </a:moveTo>
                  <a:cubicBezTo>
                    <a:pt x="31623" y="1953"/>
                    <a:pt x="29445" y="4056"/>
                    <a:pt x="27117" y="6385"/>
                  </a:cubicBezTo>
                  <a:cubicBezTo>
                    <a:pt x="18328" y="15173"/>
                    <a:pt x="8713" y="25990"/>
                    <a:pt x="0" y="36281"/>
                  </a:cubicBezTo>
                  <a:cubicBezTo>
                    <a:pt x="4958" y="25464"/>
                    <a:pt x="12469" y="13596"/>
                    <a:pt x="23436" y="6009"/>
                  </a:cubicBezTo>
                  <a:cubicBezTo>
                    <a:pt x="27041" y="3531"/>
                    <a:pt x="30497" y="1653"/>
                    <a:pt x="33802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="" xmlns:a16="http://schemas.microsoft.com/office/drawing/2014/main" id="{8B6CE663-4770-4D84-9F07-BA8067D857EE}"/>
                </a:ext>
              </a:extLst>
            </p:cNvPr>
            <p:cNvSpPr/>
            <p:nvPr/>
          </p:nvSpPr>
          <p:spPr>
            <a:xfrm>
              <a:off x="9571077" y="4143505"/>
              <a:ext cx="15892" cy="13606"/>
            </a:xfrm>
            <a:custGeom>
              <a:avLst/>
              <a:gdLst>
                <a:gd name="connsiteX0" fmla="*/ 0 w 20881"/>
                <a:gd name="connsiteY0" fmla="*/ 17877 h 17877"/>
                <a:gd name="connsiteX1" fmla="*/ 20882 w 20881"/>
                <a:gd name="connsiteY1" fmla="*/ 0 h 17877"/>
                <a:gd name="connsiteX2" fmla="*/ 15023 w 20881"/>
                <a:gd name="connsiteY2" fmla="*/ 8037 h 17877"/>
                <a:gd name="connsiteX3" fmla="*/ 0 w 20881"/>
                <a:gd name="connsiteY3" fmla="*/ 17877 h 1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" h="17877">
                  <a:moveTo>
                    <a:pt x="0" y="17877"/>
                  </a:moveTo>
                  <a:cubicBezTo>
                    <a:pt x="6159" y="13220"/>
                    <a:pt x="13070" y="7436"/>
                    <a:pt x="20882" y="0"/>
                  </a:cubicBezTo>
                  <a:cubicBezTo>
                    <a:pt x="19981" y="1277"/>
                    <a:pt x="18178" y="3681"/>
                    <a:pt x="15023" y="8037"/>
                  </a:cubicBezTo>
                  <a:cubicBezTo>
                    <a:pt x="12319" y="11718"/>
                    <a:pt x="6385" y="15098"/>
                    <a:pt x="0" y="17877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="" xmlns:a16="http://schemas.microsoft.com/office/drawing/2014/main" id="{DDCB088B-F294-4DDA-A5D9-ED9D5B39036E}"/>
                </a:ext>
              </a:extLst>
            </p:cNvPr>
            <p:cNvSpPr/>
            <p:nvPr/>
          </p:nvSpPr>
          <p:spPr>
            <a:xfrm>
              <a:off x="9577537" y="4093882"/>
              <a:ext cx="55340" cy="142466"/>
            </a:xfrm>
            <a:custGeom>
              <a:avLst/>
              <a:gdLst>
                <a:gd name="connsiteX0" fmla="*/ 72712 w 72711"/>
                <a:gd name="connsiteY0" fmla="*/ 0 h 187186"/>
                <a:gd name="connsiteX1" fmla="*/ 28469 w 72711"/>
                <a:gd name="connsiteY1" fmla="*/ 76768 h 187186"/>
                <a:gd name="connsiteX2" fmla="*/ 12845 w 72711"/>
                <a:gd name="connsiteY2" fmla="*/ 178624 h 187186"/>
                <a:gd name="connsiteX3" fmla="*/ 16676 w 72711"/>
                <a:gd name="connsiteY3" fmla="*/ 187186 h 187186"/>
                <a:gd name="connsiteX4" fmla="*/ 76 w 72711"/>
                <a:gd name="connsiteY4" fmla="*/ 109217 h 187186"/>
                <a:gd name="connsiteX5" fmla="*/ 12545 w 72711"/>
                <a:gd name="connsiteY5" fmla="*/ 65049 h 187186"/>
                <a:gd name="connsiteX6" fmla="*/ 12545 w 72711"/>
                <a:gd name="connsiteY6" fmla="*/ 65049 h 187186"/>
                <a:gd name="connsiteX7" fmla="*/ 72712 w 72711"/>
                <a:gd name="connsiteY7" fmla="*/ 0 h 18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11" h="187186">
                  <a:moveTo>
                    <a:pt x="72712" y="0"/>
                  </a:moveTo>
                  <a:cubicBezTo>
                    <a:pt x="69932" y="4582"/>
                    <a:pt x="50778" y="36281"/>
                    <a:pt x="28469" y="76768"/>
                  </a:cubicBezTo>
                  <a:cubicBezTo>
                    <a:pt x="4282" y="120635"/>
                    <a:pt x="8413" y="157441"/>
                    <a:pt x="12845" y="178624"/>
                  </a:cubicBezTo>
                  <a:cubicBezTo>
                    <a:pt x="13671" y="182605"/>
                    <a:pt x="15023" y="185309"/>
                    <a:pt x="16676" y="187186"/>
                  </a:cubicBezTo>
                  <a:cubicBezTo>
                    <a:pt x="1353" y="178248"/>
                    <a:pt x="1277" y="134230"/>
                    <a:pt x="76" y="109217"/>
                  </a:cubicBezTo>
                  <a:cubicBezTo>
                    <a:pt x="-976" y="87133"/>
                    <a:pt x="9240" y="69932"/>
                    <a:pt x="12545" y="65049"/>
                  </a:cubicBezTo>
                  <a:lnTo>
                    <a:pt x="12545" y="65049"/>
                  </a:lnTo>
                  <a:cubicBezTo>
                    <a:pt x="54609" y="25464"/>
                    <a:pt x="70158" y="3681"/>
                    <a:pt x="72712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="" xmlns:a16="http://schemas.microsoft.com/office/drawing/2014/main" id="{EAEAC2F0-5650-40AE-9F42-49E10DE8DF83}"/>
                </a:ext>
              </a:extLst>
            </p:cNvPr>
            <p:cNvSpPr/>
            <p:nvPr/>
          </p:nvSpPr>
          <p:spPr>
            <a:xfrm>
              <a:off x="9469258" y="4150309"/>
              <a:ext cx="107078" cy="81009"/>
            </a:xfrm>
            <a:custGeom>
              <a:avLst/>
              <a:gdLst>
                <a:gd name="connsiteX0" fmla="*/ 140690 w 140690"/>
                <a:gd name="connsiteY0" fmla="*/ 0 h 106437"/>
                <a:gd name="connsiteX1" fmla="*/ 119959 w 140690"/>
                <a:gd name="connsiteY1" fmla="*/ 14046 h 106437"/>
                <a:gd name="connsiteX2" fmla="*/ 111546 w 140690"/>
                <a:gd name="connsiteY2" fmla="*/ 16525 h 106437"/>
                <a:gd name="connsiteX3" fmla="*/ 79697 w 140690"/>
                <a:gd name="connsiteY3" fmla="*/ 35229 h 106437"/>
                <a:gd name="connsiteX4" fmla="*/ 73012 w 140690"/>
                <a:gd name="connsiteY4" fmla="*/ 41614 h 106437"/>
                <a:gd name="connsiteX5" fmla="*/ 45895 w 140690"/>
                <a:gd name="connsiteY5" fmla="*/ 71510 h 106437"/>
                <a:gd name="connsiteX6" fmla="*/ 17727 w 140690"/>
                <a:gd name="connsiteY6" fmla="*/ 106438 h 106437"/>
                <a:gd name="connsiteX7" fmla="*/ 8037 w 140690"/>
                <a:gd name="connsiteY7" fmla="*/ 71735 h 106437"/>
                <a:gd name="connsiteX8" fmla="*/ 0 w 140690"/>
                <a:gd name="connsiteY8" fmla="*/ 56336 h 106437"/>
                <a:gd name="connsiteX9" fmla="*/ 7812 w 140690"/>
                <a:gd name="connsiteY9" fmla="*/ 38008 h 106437"/>
                <a:gd name="connsiteX10" fmla="*/ 16976 w 140690"/>
                <a:gd name="connsiteY10" fmla="*/ 58214 h 106437"/>
                <a:gd name="connsiteX11" fmla="*/ 73312 w 140690"/>
                <a:gd name="connsiteY11" fmla="*/ 30872 h 106437"/>
                <a:gd name="connsiteX12" fmla="*/ 140690 w 140690"/>
                <a:gd name="connsiteY12" fmla="*/ 0 h 1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690" h="106437">
                  <a:moveTo>
                    <a:pt x="140690" y="0"/>
                  </a:moveTo>
                  <a:cubicBezTo>
                    <a:pt x="140014" y="451"/>
                    <a:pt x="131451" y="5483"/>
                    <a:pt x="119959" y="14046"/>
                  </a:cubicBezTo>
                  <a:cubicBezTo>
                    <a:pt x="115076" y="15624"/>
                    <a:pt x="111546" y="16525"/>
                    <a:pt x="111546" y="16525"/>
                  </a:cubicBezTo>
                  <a:cubicBezTo>
                    <a:pt x="111546" y="16525"/>
                    <a:pt x="99978" y="17051"/>
                    <a:pt x="79697" y="35229"/>
                  </a:cubicBezTo>
                  <a:cubicBezTo>
                    <a:pt x="77519" y="37182"/>
                    <a:pt x="75340" y="39285"/>
                    <a:pt x="73012" y="41614"/>
                  </a:cubicBezTo>
                  <a:cubicBezTo>
                    <a:pt x="64223" y="50402"/>
                    <a:pt x="54609" y="61219"/>
                    <a:pt x="45895" y="71510"/>
                  </a:cubicBezTo>
                  <a:cubicBezTo>
                    <a:pt x="30797" y="89462"/>
                    <a:pt x="18328" y="105687"/>
                    <a:pt x="17727" y="106438"/>
                  </a:cubicBezTo>
                  <a:cubicBezTo>
                    <a:pt x="18028" y="105762"/>
                    <a:pt x="23661" y="93669"/>
                    <a:pt x="8037" y="71735"/>
                  </a:cubicBezTo>
                  <a:cubicBezTo>
                    <a:pt x="3455" y="65350"/>
                    <a:pt x="1127" y="60318"/>
                    <a:pt x="0" y="56336"/>
                  </a:cubicBezTo>
                  <a:cubicBezTo>
                    <a:pt x="2404" y="45444"/>
                    <a:pt x="6610" y="39586"/>
                    <a:pt x="7812" y="38008"/>
                  </a:cubicBezTo>
                  <a:cubicBezTo>
                    <a:pt x="6685" y="39661"/>
                    <a:pt x="3305" y="46797"/>
                    <a:pt x="16976" y="58214"/>
                  </a:cubicBezTo>
                  <a:cubicBezTo>
                    <a:pt x="32825" y="71434"/>
                    <a:pt x="39135" y="56411"/>
                    <a:pt x="73312" y="30872"/>
                  </a:cubicBezTo>
                  <a:cubicBezTo>
                    <a:pt x="106588" y="6159"/>
                    <a:pt x="139038" y="300"/>
                    <a:pt x="140690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="" xmlns:a16="http://schemas.microsoft.com/office/drawing/2014/main" id="{DC0003D3-CFB7-4647-B061-2762362E30A8}"/>
                </a:ext>
              </a:extLst>
            </p:cNvPr>
            <p:cNvSpPr/>
            <p:nvPr/>
          </p:nvSpPr>
          <p:spPr>
            <a:xfrm>
              <a:off x="9474061" y="4064145"/>
              <a:ext cx="15255" cy="53405"/>
            </a:xfrm>
            <a:custGeom>
              <a:avLst/>
              <a:gdLst>
                <a:gd name="connsiteX0" fmla="*/ 0 w 20043"/>
                <a:gd name="connsiteY0" fmla="*/ 70170 h 70169"/>
                <a:gd name="connsiteX1" fmla="*/ 9690 w 20043"/>
                <a:gd name="connsiteY1" fmla="*/ 20369 h 70169"/>
                <a:gd name="connsiteX2" fmla="*/ 19079 w 20043"/>
                <a:gd name="connsiteY2" fmla="*/ 15411 h 70169"/>
                <a:gd name="connsiteX3" fmla="*/ 0 w 20043"/>
                <a:gd name="connsiteY3" fmla="*/ 70170 h 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3" h="70169">
                  <a:moveTo>
                    <a:pt x="0" y="70170"/>
                  </a:moveTo>
                  <a:cubicBezTo>
                    <a:pt x="0" y="70170"/>
                    <a:pt x="11192" y="40424"/>
                    <a:pt x="9690" y="20369"/>
                  </a:cubicBezTo>
                  <a:cubicBezTo>
                    <a:pt x="8188" y="313"/>
                    <a:pt x="24037" y="-10879"/>
                    <a:pt x="19079" y="15411"/>
                  </a:cubicBezTo>
                  <a:cubicBezTo>
                    <a:pt x="14122" y="41626"/>
                    <a:pt x="0" y="70170"/>
                    <a:pt x="0" y="7017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="" xmlns:a16="http://schemas.microsoft.com/office/drawing/2014/main" id="{59A2E1DD-C59A-4D6A-8B86-95F6E119B9C8}"/>
                </a:ext>
              </a:extLst>
            </p:cNvPr>
            <p:cNvSpPr/>
            <p:nvPr/>
          </p:nvSpPr>
          <p:spPr>
            <a:xfrm>
              <a:off x="9463072" y="4080161"/>
              <a:ext cx="41072" cy="101941"/>
            </a:xfrm>
            <a:custGeom>
              <a:avLst/>
              <a:gdLst>
                <a:gd name="connsiteX0" fmla="*/ 53948 w 53965"/>
                <a:gd name="connsiteY0" fmla="*/ 0 h 133940"/>
                <a:gd name="connsiteX1" fmla="*/ 34493 w 53965"/>
                <a:gd name="connsiteY1" fmla="*/ 77369 h 133940"/>
                <a:gd name="connsiteX2" fmla="*/ 22400 w 53965"/>
                <a:gd name="connsiteY2" fmla="*/ 111696 h 133940"/>
                <a:gd name="connsiteX3" fmla="*/ 8128 w 53965"/>
                <a:gd name="connsiteY3" fmla="*/ 133404 h 133940"/>
                <a:gd name="connsiteX4" fmla="*/ 2795 w 53965"/>
                <a:gd name="connsiteY4" fmla="*/ 130926 h 133940"/>
                <a:gd name="connsiteX5" fmla="*/ 91 w 53965"/>
                <a:gd name="connsiteY5" fmla="*/ 113875 h 133940"/>
                <a:gd name="connsiteX6" fmla="*/ 466 w 53965"/>
                <a:gd name="connsiteY6" fmla="*/ 108992 h 133940"/>
                <a:gd name="connsiteX7" fmla="*/ 16992 w 53965"/>
                <a:gd name="connsiteY7" fmla="*/ 105161 h 133940"/>
                <a:gd name="connsiteX8" fmla="*/ 40503 w 53965"/>
                <a:gd name="connsiteY8" fmla="*/ 37933 h 133940"/>
                <a:gd name="connsiteX9" fmla="*/ 53948 w 53965"/>
                <a:gd name="connsiteY9" fmla="*/ 0 h 13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65" h="133940">
                  <a:moveTo>
                    <a:pt x="53948" y="0"/>
                  </a:moveTo>
                  <a:cubicBezTo>
                    <a:pt x="54474" y="25314"/>
                    <a:pt x="43207" y="53031"/>
                    <a:pt x="34493" y="77369"/>
                  </a:cubicBezTo>
                  <a:cubicBezTo>
                    <a:pt x="25780" y="101706"/>
                    <a:pt x="29085" y="102457"/>
                    <a:pt x="22400" y="111696"/>
                  </a:cubicBezTo>
                  <a:cubicBezTo>
                    <a:pt x="15715" y="120935"/>
                    <a:pt x="8128" y="133404"/>
                    <a:pt x="8128" y="133404"/>
                  </a:cubicBezTo>
                  <a:cubicBezTo>
                    <a:pt x="8128" y="133404"/>
                    <a:pt x="7001" y="135658"/>
                    <a:pt x="2795" y="130926"/>
                  </a:cubicBezTo>
                  <a:cubicBezTo>
                    <a:pt x="917" y="127771"/>
                    <a:pt x="-360" y="122513"/>
                    <a:pt x="91" y="113875"/>
                  </a:cubicBezTo>
                  <a:cubicBezTo>
                    <a:pt x="166" y="112297"/>
                    <a:pt x="316" y="110645"/>
                    <a:pt x="466" y="108992"/>
                  </a:cubicBezTo>
                  <a:cubicBezTo>
                    <a:pt x="5123" y="112673"/>
                    <a:pt x="11583" y="112447"/>
                    <a:pt x="16992" y="105161"/>
                  </a:cubicBezTo>
                  <a:cubicBezTo>
                    <a:pt x="25630" y="93518"/>
                    <a:pt x="39526" y="68730"/>
                    <a:pt x="40503" y="37933"/>
                  </a:cubicBezTo>
                  <a:cubicBezTo>
                    <a:pt x="41479" y="7211"/>
                    <a:pt x="53948" y="0"/>
                    <a:pt x="53948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="" xmlns:a16="http://schemas.microsoft.com/office/drawing/2014/main" id="{4B118501-162E-4EF4-B0C6-38EE8C310651}"/>
                </a:ext>
              </a:extLst>
            </p:cNvPr>
            <p:cNvSpPr/>
            <p:nvPr/>
          </p:nvSpPr>
          <p:spPr>
            <a:xfrm>
              <a:off x="9479091" y="4104120"/>
              <a:ext cx="59342" cy="60996"/>
            </a:xfrm>
            <a:custGeom>
              <a:avLst/>
              <a:gdLst>
                <a:gd name="connsiteX0" fmla="*/ 77969 w 77969"/>
                <a:gd name="connsiteY0" fmla="*/ 6605 h 80142"/>
                <a:gd name="connsiteX1" fmla="*/ 37332 w 77969"/>
                <a:gd name="connsiteY1" fmla="*/ 46491 h 80142"/>
                <a:gd name="connsiteX2" fmla="*/ 0 w 77969"/>
                <a:gd name="connsiteY2" fmla="*/ 80143 h 80142"/>
                <a:gd name="connsiteX3" fmla="*/ 42966 w 77969"/>
                <a:gd name="connsiteY3" fmla="*/ 35449 h 80142"/>
                <a:gd name="connsiteX4" fmla="*/ 77969 w 77969"/>
                <a:gd name="connsiteY4" fmla="*/ 6605 h 8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9" h="80142">
                  <a:moveTo>
                    <a:pt x="77969" y="6605"/>
                  </a:moveTo>
                  <a:cubicBezTo>
                    <a:pt x="77969" y="6605"/>
                    <a:pt x="74214" y="14192"/>
                    <a:pt x="37332" y="46491"/>
                  </a:cubicBezTo>
                  <a:cubicBezTo>
                    <a:pt x="526" y="78866"/>
                    <a:pt x="0" y="80143"/>
                    <a:pt x="0" y="80143"/>
                  </a:cubicBezTo>
                  <a:cubicBezTo>
                    <a:pt x="0" y="80143"/>
                    <a:pt x="18629" y="56256"/>
                    <a:pt x="42966" y="35449"/>
                  </a:cubicBezTo>
                  <a:cubicBezTo>
                    <a:pt x="67378" y="14642"/>
                    <a:pt x="66176" y="-12774"/>
                    <a:pt x="77969" y="6605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="" xmlns:a16="http://schemas.microsoft.com/office/drawing/2014/main" id="{921BEA60-57FF-455D-BFDB-FB0E371078C7}"/>
                </a:ext>
              </a:extLst>
            </p:cNvPr>
            <p:cNvSpPr/>
            <p:nvPr/>
          </p:nvSpPr>
          <p:spPr>
            <a:xfrm>
              <a:off x="9687360" y="4032539"/>
              <a:ext cx="56" cy="265"/>
            </a:xfrm>
            <a:custGeom>
              <a:avLst/>
              <a:gdLst>
                <a:gd name="connsiteX0" fmla="*/ 75 w 74"/>
                <a:gd name="connsiteY0" fmla="*/ 0 h 348"/>
                <a:gd name="connsiteX1" fmla="*/ 0 w 74"/>
                <a:gd name="connsiteY1" fmla="*/ 300 h 348"/>
                <a:gd name="connsiteX2" fmla="*/ 75 w 74"/>
                <a:gd name="connsiteY2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" h="348">
                  <a:moveTo>
                    <a:pt x="75" y="0"/>
                  </a:moveTo>
                  <a:cubicBezTo>
                    <a:pt x="75" y="526"/>
                    <a:pt x="0" y="300"/>
                    <a:pt x="0" y="300"/>
                  </a:cubicBezTo>
                  <a:cubicBezTo>
                    <a:pt x="0" y="300"/>
                    <a:pt x="0" y="225"/>
                    <a:pt x="75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="" xmlns:a16="http://schemas.microsoft.com/office/drawing/2014/main" id="{6E71989F-08D3-4041-B75B-BCCEABD3A605}"/>
                </a:ext>
              </a:extLst>
            </p:cNvPr>
            <p:cNvSpPr/>
            <p:nvPr/>
          </p:nvSpPr>
          <p:spPr>
            <a:xfrm>
              <a:off x="9556671" y="3741088"/>
              <a:ext cx="88670" cy="97359"/>
            </a:xfrm>
            <a:custGeom>
              <a:avLst/>
              <a:gdLst>
                <a:gd name="connsiteX0" fmla="*/ 116503 w 116503"/>
                <a:gd name="connsiteY0" fmla="*/ 31849 h 127920"/>
                <a:gd name="connsiteX1" fmla="*/ 29445 w 116503"/>
                <a:gd name="connsiteY1" fmla="*/ 63547 h 127920"/>
                <a:gd name="connsiteX2" fmla="*/ 4282 w 116503"/>
                <a:gd name="connsiteY2" fmla="*/ 127921 h 127920"/>
                <a:gd name="connsiteX3" fmla="*/ 3080 w 116503"/>
                <a:gd name="connsiteY3" fmla="*/ 49350 h 127920"/>
                <a:gd name="connsiteX4" fmla="*/ 0 w 116503"/>
                <a:gd name="connsiteY4" fmla="*/ 0 h 127920"/>
                <a:gd name="connsiteX5" fmla="*/ 116503 w 116503"/>
                <a:gd name="connsiteY5" fmla="*/ 31849 h 1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03" h="127920">
                  <a:moveTo>
                    <a:pt x="116503" y="31849"/>
                  </a:moveTo>
                  <a:cubicBezTo>
                    <a:pt x="89763" y="31774"/>
                    <a:pt x="48074" y="36280"/>
                    <a:pt x="29445" y="63547"/>
                  </a:cubicBezTo>
                  <a:cubicBezTo>
                    <a:pt x="18028" y="80223"/>
                    <a:pt x="9915" y="104560"/>
                    <a:pt x="4282" y="127921"/>
                  </a:cubicBezTo>
                  <a:cubicBezTo>
                    <a:pt x="4807" y="99227"/>
                    <a:pt x="4056" y="71509"/>
                    <a:pt x="3080" y="49350"/>
                  </a:cubicBezTo>
                  <a:cubicBezTo>
                    <a:pt x="1803" y="19830"/>
                    <a:pt x="0" y="0"/>
                    <a:pt x="0" y="0"/>
                  </a:cubicBezTo>
                  <a:cubicBezTo>
                    <a:pt x="55360" y="21182"/>
                    <a:pt x="93894" y="28995"/>
                    <a:pt x="116503" y="31849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="" xmlns:a16="http://schemas.microsoft.com/office/drawing/2014/main" id="{9A6D6E7F-8649-4B25-A5BA-0A650119A131}"/>
                </a:ext>
              </a:extLst>
            </p:cNvPr>
            <p:cNvSpPr/>
            <p:nvPr/>
          </p:nvSpPr>
          <p:spPr>
            <a:xfrm>
              <a:off x="9904431" y="2269771"/>
              <a:ext cx="25584" cy="34753"/>
            </a:xfrm>
            <a:custGeom>
              <a:avLst/>
              <a:gdLst>
                <a:gd name="connsiteX0" fmla="*/ 13223 w 33615"/>
                <a:gd name="connsiteY0" fmla="*/ 1 h 45662"/>
                <a:gd name="connsiteX1" fmla="*/ 78 w 33615"/>
                <a:gd name="connsiteY1" fmla="*/ 7662 h 45662"/>
                <a:gd name="connsiteX2" fmla="*/ 17280 w 33615"/>
                <a:gd name="connsiteY2" fmla="*/ 45445 h 45662"/>
                <a:gd name="connsiteX3" fmla="*/ 29824 w 33615"/>
                <a:gd name="connsiteY3" fmla="*/ 15549 h 45662"/>
                <a:gd name="connsiteX4" fmla="*/ 13223 w 33615"/>
                <a:gd name="connsiteY4" fmla="*/ 1 h 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15" h="45662">
                  <a:moveTo>
                    <a:pt x="13223" y="1"/>
                  </a:moveTo>
                  <a:cubicBezTo>
                    <a:pt x="13223" y="1"/>
                    <a:pt x="529" y="-225"/>
                    <a:pt x="78" y="7662"/>
                  </a:cubicBezTo>
                  <a:cubicBezTo>
                    <a:pt x="-372" y="15474"/>
                    <a:pt x="604" y="43042"/>
                    <a:pt x="17280" y="45445"/>
                  </a:cubicBezTo>
                  <a:cubicBezTo>
                    <a:pt x="33955" y="47849"/>
                    <a:pt x="37335" y="29821"/>
                    <a:pt x="29824" y="15549"/>
                  </a:cubicBezTo>
                  <a:cubicBezTo>
                    <a:pt x="22387" y="1202"/>
                    <a:pt x="13223" y="1"/>
                    <a:pt x="13223" y="1"/>
                  </a:cubicBezTo>
                  <a:close/>
                </a:path>
              </a:pathLst>
            </a:custGeom>
            <a:solidFill>
              <a:schemeClr val="accent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="" xmlns:a16="http://schemas.microsoft.com/office/drawing/2014/main" id="{D4F5E59D-CDC8-440A-AC50-860CEB3E8023}"/>
                </a:ext>
              </a:extLst>
            </p:cNvPr>
            <p:cNvSpPr/>
            <p:nvPr/>
          </p:nvSpPr>
          <p:spPr>
            <a:xfrm>
              <a:off x="9904084" y="2269758"/>
              <a:ext cx="19215" cy="32739"/>
            </a:xfrm>
            <a:custGeom>
              <a:avLst/>
              <a:gdLst>
                <a:gd name="connsiteX0" fmla="*/ 10900 w 25247"/>
                <a:gd name="connsiteY0" fmla="*/ 18 h 43016"/>
                <a:gd name="connsiteX1" fmla="*/ 17210 w 25247"/>
                <a:gd name="connsiteY1" fmla="*/ 19322 h 43016"/>
                <a:gd name="connsiteX2" fmla="*/ 25247 w 25247"/>
                <a:gd name="connsiteY2" fmla="*/ 42608 h 43016"/>
                <a:gd name="connsiteX3" fmla="*/ 13454 w 25247"/>
                <a:gd name="connsiteY3" fmla="*/ 39378 h 43016"/>
                <a:gd name="connsiteX4" fmla="*/ 459 w 25247"/>
                <a:gd name="connsiteY4" fmla="*/ 7604 h 43016"/>
                <a:gd name="connsiteX5" fmla="*/ 10900 w 25247"/>
                <a:gd name="connsiteY5" fmla="*/ 18 h 4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7" h="43016">
                  <a:moveTo>
                    <a:pt x="10900" y="18"/>
                  </a:moveTo>
                  <a:cubicBezTo>
                    <a:pt x="10900" y="18"/>
                    <a:pt x="10449" y="3322"/>
                    <a:pt x="17210" y="19322"/>
                  </a:cubicBezTo>
                  <a:cubicBezTo>
                    <a:pt x="23970" y="35322"/>
                    <a:pt x="25247" y="42608"/>
                    <a:pt x="25247" y="42608"/>
                  </a:cubicBezTo>
                  <a:cubicBezTo>
                    <a:pt x="25247" y="42608"/>
                    <a:pt x="23294" y="44711"/>
                    <a:pt x="13454" y="39378"/>
                  </a:cubicBezTo>
                  <a:cubicBezTo>
                    <a:pt x="3614" y="34044"/>
                    <a:pt x="-1644" y="16017"/>
                    <a:pt x="459" y="7604"/>
                  </a:cubicBezTo>
                  <a:cubicBezTo>
                    <a:pt x="2637" y="-734"/>
                    <a:pt x="10900" y="18"/>
                    <a:pt x="10900" y="18"/>
                  </a:cubicBezTo>
                  <a:close/>
                </a:path>
              </a:pathLst>
            </a:custGeom>
            <a:solidFill>
              <a:srgbClr val="0491B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="" xmlns:a16="http://schemas.microsoft.com/office/drawing/2014/main" id="{CBE8A79B-FA7F-48A2-97D1-7680D194F560}"/>
                </a:ext>
              </a:extLst>
            </p:cNvPr>
            <p:cNvSpPr/>
            <p:nvPr/>
          </p:nvSpPr>
          <p:spPr>
            <a:xfrm>
              <a:off x="9517052" y="1882961"/>
              <a:ext cx="565121" cy="1256531"/>
            </a:xfrm>
            <a:custGeom>
              <a:avLst/>
              <a:gdLst>
                <a:gd name="connsiteX0" fmla="*/ 742512 w 742511"/>
                <a:gd name="connsiteY0" fmla="*/ 131302 h 1650953"/>
                <a:gd name="connsiteX1" fmla="*/ 660336 w 742511"/>
                <a:gd name="connsiteY1" fmla="*/ 212727 h 1650953"/>
                <a:gd name="connsiteX2" fmla="*/ 605577 w 742511"/>
                <a:gd name="connsiteY2" fmla="*/ 335991 h 1650953"/>
                <a:gd name="connsiteX3" fmla="*/ 582517 w 742511"/>
                <a:gd name="connsiteY3" fmla="*/ 410955 h 1650953"/>
                <a:gd name="connsiteX4" fmla="*/ 540678 w 742511"/>
                <a:gd name="connsiteY4" fmla="*/ 377830 h 1650953"/>
                <a:gd name="connsiteX5" fmla="*/ 467140 w 742511"/>
                <a:gd name="connsiteY5" fmla="*/ 395857 h 1650953"/>
                <a:gd name="connsiteX6" fmla="*/ 498839 w 742511"/>
                <a:gd name="connsiteY6" fmla="*/ 486671 h 1650953"/>
                <a:gd name="connsiteX7" fmla="*/ 524077 w 742511"/>
                <a:gd name="connsiteY7" fmla="*/ 512661 h 1650953"/>
                <a:gd name="connsiteX8" fmla="*/ 495984 w 742511"/>
                <a:gd name="connsiteY8" fmla="*/ 512661 h 1650953"/>
                <a:gd name="connsiteX9" fmla="*/ 428907 w 742511"/>
                <a:gd name="connsiteY9" fmla="*/ 731096 h 1650953"/>
                <a:gd name="connsiteX10" fmla="*/ 232105 w 742511"/>
                <a:gd name="connsiteY10" fmla="*/ 992796 h 1650953"/>
                <a:gd name="connsiteX11" fmla="*/ 118231 w 742511"/>
                <a:gd name="connsiteY11" fmla="*/ 1423881 h 1650953"/>
                <a:gd name="connsiteX12" fmla="*/ 153535 w 742511"/>
                <a:gd name="connsiteY12" fmla="*/ 1536328 h 1650953"/>
                <a:gd name="connsiteX13" fmla="*/ 104485 w 742511"/>
                <a:gd name="connsiteY13" fmla="*/ 1390004 h 1650953"/>
                <a:gd name="connsiteX14" fmla="*/ 104485 w 742511"/>
                <a:gd name="connsiteY14" fmla="*/ 1282590 h 1650953"/>
                <a:gd name="connsiteX15" fmla="*/ 85706 w 742511"/>
                <a:gd name="connsiteY15" fmla="*/ 1486602 h 1650953"/>
                <a:gd name="connsiteX16" fmla="*/ 111696 w 742511"/>
                <a:gd name="connsiteY16" fmla="*/ 1650954 h 1650953"/>
                <a:gd name="connsiteX17" fmla="*/ 17952 w 742511"/>
                <a:gd name="connsiteY17" fmla="*/ 1291228 h 1650953"/>
                <a:gd name="connsiteX18" fmla="*/ 72035 w 742511"/>
                <a:gd name="connsiteY18" fmla="*/ 962525 h 1650953"/>
                <a:gd name="connsiteX19" fmla="*/ 28093 w 742511"/>
                <a:gd name="connsiteY19" fmla="*/ 1198236 h 1650953"/>
                <a:gd name="connsiteX20" fmla="*/ 0 w 742511"/>
                <a:gd name="connsiteY20" fmla="*/ 1296261 h 1650953"/>
                <a:gd name="connsiteX21" fmla="*/ 29520 w 742511"/>
                <a:gd name="connsiteY21" fmla="*/ 1087216 h 1650953"/>
                <a:gd name="connsiteX22" fmla="*/ 75641 w 742511"/>
                <a:gd name="connsiteY22" fmla="*/ 789460 h 1650953"/>
                <a:gd name="connsiteX23" fmla="*/ 26591 w 742511"/>
                <a:gd name="connsiteY23" fmla="*/ 1004289 h 1650953"/>
                <a:gd name="connsiteX24" fmla="*/ 11417 w 742511"/>
                <a:gd name="connsiteY24" fmla="*/ 1113882 h 1650953"/>
                <a:gd name="connsiteX25" fmla="*/ 56862 w 742511"/>
                <a:gd name="connsiteY25" fmla="*/ 767151 h 1650953"/>
                <a:gd name="connsiteX26" fmla="*/ 127545 w 742511"/>
                <a:gd name="connsiteY26" fmla="*/ 491028 h 1650953"/>
                <a:gd name="connsiteX27" fmla="*/ 63397 w 742511"/>
                <a:gd name="connsiteY27" fmla="*/ 706608 h 1650953"/>
                <a:gd name="connsiteX28" fmla="*/ 22309 w 742511"/>
                <a:gd name="connsiteY28" fmla="*/ 808990 h 1650953"/>
                <a:gd name="connsiteX29" fmla="*/ 105912 w 742511"/>
                <a:gd name="connsiteY29" fmla="*/ 519196 h 1650953"/>
                <a:gd name="connsiteX30" fmla="*/ 338018 w 742511"/>
                <a:gd name="connsiteY30" fmla="*/ 41990 h 1650953"/>
                <a:gd name="connsiteX31" fmla="*/ 742512 w 742511"/>
                <a:gd name="connsiteY31" fmla="*/ 131302 h 165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2511" h="1650953">
                  <a:moveTo>
                    <a:pt x="742512" y="131302"/>
                  </a:moveTo>
                  <a:cubicBezTo>
                    <a:pt x="742512" y="131302"/>
                    <a:pt x="681218" y="129875"/>
                    <a:pt x="660336" y="212727"/>
                  </a:cubicBezTo>
                  <a:cubicBezTo>
                    <a:pt x="639454" y="295579"/>
                    <a:pt x="636525" y="291297"/>
                    <a:pt x="605577" y="335991"/>
                  </a:cubicBezTo>
                  <a:cubicBezTo>
                    <a:pt x="574555" y="380684"/>
                    <a:pt x="582517" y="410955"/>
                    <a:pt x="582517" y="410955"/>
                  </a:cubicBezTo>
                  <a:cubicBezTo>
                    <a:pt x="582517" y="410955"/>
                    <a:pt x="563062" y="418918"/>
                    <a:pt x="540678" y="377830"/>
                  </a:cubicBezTo>
                  <a:cubicBezTo>
                    <a:pt x="518294" y="336742"/>
                    <a:pt x="470746" y="334563"/>
                    <a:pt x="467140" y="395857"/>
                  </a:cubicBezTo>
                  <a:cubicBezTo>
                    <a:pt x="463535" y="457151"/>
                    <a:pt x="475778" y="472249"/>
                    <a:pt x="498839" y="486671"/>
                  </a:cubicBezTo>
                  <a:cubicBezTo>
                    <a:pt x="521899" y="501093"/>
                    <a:pt x="524077" y="512661"/>
                    <a:pt x="524077" y="512661"/>
                  </a:cubicBezTo>
                  <a:cubicBezTo>
                    <a:pt x="524077" y="512661"/>
                    <a:pt x="506050" y="507628"/>
                    <a:pt x="495984" y="512661"/>
                  </a:cubicBezTo>
                  <a:cubicBezTo>
                    <a:pt x="485919" y="517694"/>
                    <a:pt x="485168" y="642460"/>
                    <a:pt x="428907" y="731096"/>
                  </a:cubicBezTo>
                  <a:cubicBezTo>
                    <a:pt x="372645" y="819731"/>
                    <a:pt x="343125" y="778643"/>
                    <a:pt x="232105" y="992796"/>
                  </a:cubicBezTo>
                  <a:cubicBezTo>
                    <a:pt x="121085" y="1206874"/>
                    <a:pt x="115302" y="1330889"/>
                    <a:pt x="118231" y="1423881"/>
                  </a:cubicBezTo>
                  <a:cubicBezTo>
                    <a:pt x="121085" y="1516874"/>
                    <a:pt x="153535" y="1536328"/>
                    <a:pt x="153535" y="1536328"/>
                  </a:cubicBezTo>
                  <a:cubicBezTo>
                    <a:pt x="153535" y="1536328"/>
                    <a:pt x="105987" y="1489457"/>
                    <a:pt x="104485" y="1390004"/>
                  </a:cubicBezTo>
                  <a:cubicBezTo>
                    <a:pt x="103058" y="1290552"/>
                    <a:pt x="104485" y="1282590"/>
                    <a:pt x="104485" y="1282590"/>
                  </a:cubicBezTo>
                  <a:cubicBezTo>
                    <a:pt x="104485" y="1282590"/>
                    <a:pt x="110945" y="1383544"/>
                    <a:pt x="85706" y="1486602"/>
                  </a:cubicBezTo>
                  <a:cubicBezTo>
                    <a:pt x="60467" y="1589660"/>
                    <a:pt x="111696" y="1650954"/>
                    <a:pt x="111696" y="1650954"/>
                  </a:cubicBezTo>
                  <a:cubicBezTo>
                    <a:pt x="111696" y="1650954"/>
                    <a:pt x="-27417" y="1542112"/>
                    <a:pt x="17952" y="1291228"/>
                  </a:cubicBezTo>
                  <a:cubicBezTo>
                    <a:pt x="63397" y="1040344"/>
                    <a:pt x="72035" y="962525"/>
                    <a:pt x="72035" y="962525"/>
                  </a:cubicBezTo>
                  <a:cubicBezTo>
                    <a:pt x="72035" y="962525"/>
                    <a:pt x="56186" y="1100211"/>
                    <a:pt x="28093" y="1198236"/>
                  </a:cubicBezTo>
                  <a:cubicBezTo>
                    <a:pt x="0" y="1296261"/>
                    <a:pt x="0" y="1296261"/>
                    <a:pt x="0" y="1296261"/>
                  </a:cubicBezTo>
                  <a:cubicBezTo>
                    <a:pt x="0" y="1296261"/>
                    <a:pt x="20882" y="1270271"/>
                    <a:pt x="29520" y="1087216"/>
                  </a:cubicBezTo>
                  <a:cubicBezTo>
                    <a:pt x="38158" y="904085"/>
                    <a:pt x="75641" y="789460"/>
                    <a:pt x="75641" y="789460"/>
                  </a:cubicBezTo>
                  <a:cubicBezTo>
                    <a:pt x="75641" y="789460"/>
                    <a:pt x="41764" y="894696"/>
                    <a:pt x="26591" y="1004289"/>
                  </a:cubicBezTo>
                  <a:cubicBezTo>
                    <a:pt x="11417" y="1113882"/>
                    <a:pt x="11417" y="1113882"/>
                    <a:pt x="11417" y="1113882"/>
                  </a:cubicBezTo>
                  <a:cubicBezTo>
                    <a:pt x="11417" y="1113882"/>
                    <a:pt x="-3005" y="976196"/>
                    <a:pt x="56862" y="767151"/>
                  </a:cubicBezTo>
                  <a:cubicBezTo>
                    <a:pt x="116729" y="558106"/>
                    <a:pt x="127545" y="491028"/>
                    <a:pt x="127545" y="491028"/>
                  </a:cubicBezTo>
                  <a:cubicBezTo>
                    <a:pt x="127545" y="491028"/>
                    <a:pt x="104485" y="604226"/>
                    <a:pt x="63397" y="706608"/>
                  </a:cubicBezTo>
                  <a:cubicBezTo>
                    <a:pt x="22309" y="808990"/>
                    <a:pt x="22309" y="808990"/>
                    <a:pt x="22309" y="808990"/>
                  </a:cubicBezTo>
                  <a:cubicBezTo>
                    <a:pt x="22309" y="808990"/>
                    <a:pt x="61970" y="724636"/>
                    <a:pt x="105912" y="519196"/>
                  </a:cubicBezTo>
                  <a:cubicBezTo>
                    <a:pt x="149854" y="313757"/>
                    <a:pt x="249382" y="116204"/>
                    <a:pt x="338018" y="41990"/>
                  </a:cubicBezTo>
                  <a:cubicBezTo>
                    <a:pt x="426653" y="-32223"/>
                    <a:pt x="715846" y="-11416"/>
                    <a:pt x="742512" y="13130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5771635" y="2318245"/>
            <a:ext cx="45637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00B0F0"/>
                </a:solidFill>
                <a:latin typeface="Arial Black" panose="020B0A04020102020204" pitchFamily="34" charset="0"/>
              </a:rPr>
              <a:t>Le voyage est la seule chose que vous achetez qui vous rend plus riche</a:t>
            </a:r>
            <a:endParaRPr lang="en-US" sz="28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6590" y="4533381"/>
            <a:ext cx="1911179" cy="39895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Anonyme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514324"/>
      </p:ext>
    </p:extLst>
  </p:cSld>
  <p:clrMapOvr>
    <a:masterClrMapping/>
  </p:clrMapOvr>
  <p:transition spd="slow" advTm="59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aphic 2">
            <a:extLst>
              <a:ext uri="{FF2B5EF4-FFF2-40B4-BE49-F238E27FC236}">
                <a16:creationId xmlns="" xmlns:a16="http://schemas.microsoft.com/office/drawing/2014/main" id="{34E88BD4-EA5F-48AB-9C64-2F5F07B35E19}"/>
              </a:ext>
            </a:extLst>
          </p:cNvPr>
          <p:cNvGrpSpPr/>
          <p:nvPr/>
        </p:nvGrpSpPr>
        <p:grpSpPr>
          <a:xfrm>
            <a:off x="4580169" y="-21160"/>
            <a:ext cx="6712479" cy="3236767"/>
            <a:chOff x="1238296" y="1270340"/>
            <a:chExt cx="9716097" cy="4685116"/>
          </a:xfrm>
          <a:solidFill>
            <a:schemeClr val="accent6">
              <a:alpha val="10000"/>
            </a:schemeClr>
          </a:solidFill>
        </p:grpSpPr>
        <p:grpSp>
          <p:nvGrpSpPr>
            <p:cNvPr id="118" name="Graphic 2">
              <a:extLst>
                <a:ext uri="{FF2B5EF4-FFF2-40B4-BE49-F238E27FC236}">
                  <a16:creationId xmlns="" xmlns:a16="http://schemas.microsoft.com/office/drawing/2014/main" id="{D0684DDA-1212-4C79-9463-E87DD498151D}"/>
                </a:ext>
              </a:extLst>
            </p:cNvPr>
            <p:cNvGrpSpPr/>
            <p:nvPr/>
          </p:nvGrpSpPr>
          <p:grpSpPr>
            <a:xfrm>
              <a:off x="6780457" y="1291372"/>
              <a:ext cx="4173936" cy="2984237"/>
              <a:chOff x="6780457" y="1291372"/>
              <a:chExt cx="4173936" cy="2984237"/>
            </a:xfrm>
            <a:grpFill/>
          </p:grpSpPr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8B9E84B0-187A-4622-8B7B-08D734B851FB}"/>
                  </a:ext>
                </a:extLst>
              </p:cNvPr>
              <p:cNvSpPr/>
              <p:nvPr/>
            </p:nvSpPr>
            <p:spPr>
              <a:xfrm>
                <a:off x="6933760" y="2885432"/>
                <a:ext cx="912456" cy="791046"/>
              </a:xfrm>
              <a:custGeom>
                <a:avLst/>
                <a:gdLst>
                  <a:gd name="connsiteX0" fmla="*/ 218610 w 912456"/>
                  <a:gd name="connsiteY0" fmla="*/ 346095 h 791046"/>
                  <a:gd name="connsiteX1" fmla="*/ 199649 w 912456"/>
                  <a:gd name="connsiteY1" fmla="*/ 300440 h 791046"/>
                  <a:gd name="connsiteX2" fmla="*/ 206552 w 912456"/>
                  <a:gd name="connsiteY2" fmla="*/ 290959 h 791046"/>
                  <a:gd name="connsiteX3" fmla="*/ 220313 w 912456"/>
                  <a:gd name="connsiteY3" fmla="*/ 245350 h 791046"/>
                  <a:gd name="connsiteX4" fmla="*/ 242680 w 912456"/>
                  <a:gd name="connsiteY4" fmla="*/ 204021 h 791046"/>
                  <a:gd name="connsiteX5" fmla="*/ 238446 w 912456"/>
                  <a:gd name="connsiteY5" fmla="*/ 167064 h 791046"/>
                  <a:gd name="connsiteX6" fmla="*/ 244429 w 912456"/>
                  <a:gd name="connsiteY6" fmla="*/ 158458 h 791046"/>
                  <a:gd name="connsiteX7" fmla="*/ 244429 w 912456"/>
                  <a:gd name="connsiteY7" fmla="*/ 149852 h 791046"/>
                  <a:gd name="connsiteX8" fmla="*/ 228091 w 912456"/>
                  <a:gd name="connsiteY8" fmla="*/ 157584 h 791046"/>
                  <a:gd name="connsiteX9" fmla="*/ 210832 w 912456"/>
                  <a:gd name="connsiteY9" fmla="*/ 150726 h 791046"/>
                  <a:gd name="connsiteX10" fmla="*/ 167800 w 912456"/>
                  <a:gd name="connsiteY10" fmla="*/ 172173 h 791046"/>
                  <a:gd name="connsiteX11" fmla="*/ 124769 w 912456"/>
                  <a:gd name="connsiteY11" fmla="*/ 150726 h 791046"/>
                  <a:gd name="connsiteX12" fmla="*/ 94623 w 912456"/>
                  <a:gd name="connsiteY12" fmla="*/ 170470 h 791046"/>
                  <a:gd name="connsiteX13" fmla="*/ 53295 w 912456"/>
                  <a:gd name="connsiteY13" fmla="*/ 154914 h 791046"/>
                  <a:gd name="connsiteX14" fmla="*/ 43814 w 912456"/>
                  <a:gd name="connsiteY14" fmla="*/ 154914 h 791046"/>
                  <a:gd name="connsiteX15" fmla="*/ 50718 w 912456"/>
                  <a:gd name="connsiteY15" fmla="*/ 149806 h 791046"/>
                  <a:gd name="connsiteX16" fmla="*/ 29179 w 912456"/>
                  <a:gd name="connsiteY16" fmla="*/ 123112 h 791046"/>
                  <a:gd name="connsiteX17" fmla="*/ 0 w 912456"/>
                  <a:gd name="connsiteY17" fmla="*/ 106774 h 791046"/>
                  <a:gd name="connsiteX18" fmla="*/ 18041 w 912456"/>
                  <a:gd name="connsiteY18" fmla="*/ 83486 h 791046"/>
                  <a:gd name="connsiteX19" fmla="*/ 18041 w 912456"/>
                  <a:gd name="connsiteY19" fmla="*/ 73177 h 791046"/>
                  <a:gd name="connsiteX20" fmla="*/ 3360 w 912456"/>
                  <a:gd name="connsiteY20" fmla="*/ 68805 h 791046"/>
                  <a:gd name="connsiteX21" fmla="*/ 80863 w 912456"/>
                  <a:gd name="connsiteY21" fmla="*/ 39626 h 791046"/>
                  <a:gd name="connsiteX22" fmla="*/ 74005 w 912456"/>
                  <a:gd name="connsiteY22" fmla="*/ 29225 h 791046"/>
                  <a:gd name="connsiteX23" fmla="*/ 94670 w 912456"/>
                  <a:gd name="connsiteY23" fmla="*/ 24945 h 791046"/>
                  <a:gd name="connsiteX24" fmla="*/ 121363 w 912456"/>
                  <a:gd name="connsiteY24" fmla="*/ 24945 h 791046"/>
                  <a:gd name="connsiteX25" fmla="*/ 156663 w 912456"/>
                  <a:gd name="connsiteY25" fmla="*/ 7732 h 791046"/>
                  <a:gd name="connsiteX26" fmla="*/ 206598 w 912456"/>
                  <a:gd name="connsiteY26" fmla="*/ 0 h 791046"/>
                  <a:gd name="connsiteX27" fmla="*/ 248755 w 912456"/>
                  <a:gd name="connsiteY27" fmla="*/ 12933 h 791046"/>
                  <a:gd name="connsiteX28" fmla="*/ 291833 w 912456"/>
                  <a:gd name="connsiteY28" fmla="*/ 30145 h 791046"/>
                  <a:gd name="connsiteX29" fmla="*/ 340848 w 912456"/>
                  <a:gd name="connsiteY29" fmla="*/ 30145 h 791046"/>
                  <a:gd name="connsiteX30" fmla="*/ 400264 w 912456"/>
                  <a:gd name="connsiteY30" fmla="*/ 6950 h 791046"/>
                  <a:gd name="connsiteX31" fmla="*/ 435518 w 912456"/>
                  <a:gd name="connsiteY31" fmla="*/ 41375 h 791046"/>
                  <a:gd name="connsiteX32" fmla="*/ 456182 w 912456"/>
                  <a:gd name="connsiteY32" fmla="*/ 55090 h 791046"/>
                  <a:gd name="connsiteX33" fmla="*/ 499214 w 912456"/>
                  <a:gd name="connsiteY33" fmla="*/ 86063 h 791046"/>
                  <a:gd name="connsiteX34" fmla="*/ 530141 w 912456"/>
                  <a:gd name="connsiteY34" fmla="*/ 66319 h 791046"/>
                  <a:gd name="connsiteX35" fmla="*/ 542199 w 912456"/>
                  <a:gd name="connsiteY35" fmla="*/ 63696 h 791046"/>
                  <a:gd name="connsiteX36" fmla="*/ 548229 w 912456"/>
                  <a:gd name="connsiteY36" fmla="*/ 79206 h 791046"/>
                  <a:gd name="connsiteX37" fmla="*/ 548229 w 912456"/>
                  <a:gd name="connsiteY37" fmla="*/ 84407 h 791046"/>
                  <a:gd name="connsiteX38" fmla="*/ 559458 w 912456"/>
                  <a:gd name="connsiteY38" fmla="*/ 99042 h 791046"/>
                  <a:gd name="connsiteX39" fmla="*/ 563784 w 912456"/>
                  <a:gd name="connsiteY39" fmla="*/ 126564 h 791046"/>
                  <a:gd name="connsiteX40" fmla="*/ 588729 w 912456"/>
                  <a:gd name="connsiteY40" fmla="*/ 132593 h 791046"/>
                  <a:gd name="connsiteX41" fmla="*/ 603410 w 912456"/>
                  <a:gd name="connsiteY41" fmla="*/ 148057 h 791046"/>
                  <a:gd name="connsiteX42" fmla="*/ 642944 w 912456"/>
                  <a:gd name="connsiteY42" fmla="*/ 153211 h 791046"/>
                  <a:gd name="connsiteX43" fmla="*/ 683399 w 912456"/>
                  <a:gd name="connsiteY43" fmla="*/ 148057 h 791046"/>
                  <a:gd name="connsiteX44" fmla="*/ 683399 w 912456"/>
                  <a:gd name="connsiteY44" fmla="*/ 132593 h 791046"/>
                  <a:gd name="connsiteX45" fmla="*/ 701439 w 912456"/>
                  <a:gd name="connsiteY45" fmla="*/ 122238 h 791046"/>
                  <a:gd name="connsiteX46" fmla="*/ 717824 w 912456"/>
                  <a:gd name="connsiteY46" fmla="*/ 111928 h 791046"/>
                  <a:gd name="connsiteX47" fmla="*/ 756713 w 912456"/>
                  <a:gd name="connsiteY47" fmla="*/ 100285 h 791046"/>
                  <a:gd name="connsiteX48" fmla="*/ 804808 w 912456"/>
                  <a:gd name="connsiteY48" fmla="*/ 117958 h 791046"/>
                  <a:gd name="connsiteX49" fmla="*/ 857321 w 912456"/>
                  <a:gd name="connsiteY49" fmla="*/ 143823 h 791046"/>
                  <a:gd name="connsiteX50" fmla="*/ 864178 w 912456"/>
                  <a:gd name="connsiteY50" fmla="*/ 154086 h 791046"/>
                  <a:gd name="connsiteX51" fmla="*/ 868504 w 912456"/>
                  <a:gd name="connsiteY51" fmla="*/ 187683 h 791046"/>
                  <a:gd name="connsiteX52" fmla="*/ 848760 w 912456"/>
                  <a:gd name="connsiteY52" fmla="*/ 223857 h 791046"/>
                  <a:gd name="connsiteX53" fmla="*/ 848760 w 912456"/>
                  <a:gd name="connsiteY53" fmla="*/ 232417 h 791046"/>
                  <a:gd name="connsiteX54" fmla="*/ 852211 w 912456"/>
                  <a:gd name="connsiteY54" fmla="*/ 242819 h 791046"/>
                  <a:gd name="connsiteX55" fmla="*/ 852211 w 912456"/>
                  <a:gd name="connsiteY55" fmla="*/ 269512 h 791046"/>
                  <a:gd name="connsiteX56" fmla="*/ 856492 w 912456"/>
                  <a:gd name="connsiteY56" fmla="*/ 290176 h 791046"/>
                  <a:gd name="connsiteX57" fmla="*/ 877156 w 912456"/>
                  <a:gd name="connsiteY57" fmla="*/ 304766 h 791046"/>
                  <a:gd name="connsiteX58" fmla="*/ 858241 w 912456"/>
                  <a:gd name="connsiteY58" fmla="*/ 334911 h 791046"/>
                  <a:gd name="connsiteX59" fmla="*/ 868550 w 912456"/>
                  <a:gd name="connsiteY59" fmla="*/ 350421 h 791046"/>
                  <a:gd name="connsiteX60" fmla="*/ 912456 w 912456"/>
                  <a:gd name="connsiteY60" fmla="*/ 420192 h 791046"/>
                  <a:gd name="connsiteX61" fmla="*/ 875453 w 912456"/>
                  <a:gd name="connsiteY61" fmla="*/ 453743 h 791046"/>
                  <a:gd name="connsiteX62" fmla="*/ 878905 w 912456"/>
                  <a:gd name="connsiteY62" fmla="*/ 468378 h 791046"/>
                  <a:gd name="connsiteX63" fmla="*/ 874625 w 912456"/>
                  <a:gd name="connsiteY63" fmla="*/ 468378 h 791046"/>
                  <a:gd name="connsiteX64" fmla="*/ 797122 w 912456"/>
                  <a:gd name="connsiteY64" fmla="*/ 458023 h 791046"/>
                  <a:gd name="connsiteX65" fmla="*/ 766977 w 912456"/>
                  <a:gd name="connsiteY65" fmla="*/ 450291 h 791046"/>
                  <a:gd name="connsiteX66" fmla="*/ 740375 w 912456"/>
                  <a:gd name="connsiteY66" fmla="*/ 415866 h 791046"/>
                  <a:gd name="connsiteX67" fmla="*/ 722288 w 912456"/>
                  <a:gd name="connsiteY67" fmla="*/ 428798 h 791046"/>
                  <a:gd name="connsiteX68" fmla="*/ 679210 w 912456"/>
                  <a:gd name="connsiteY68" fmla="*/ 428798 h 791046"/>
                  <a:gd name="connsiteX69" fmla="*/ 649894 w 912456"/>
                  <a:gd name="connsiteY69" fmla="*/ 404728 h 791046"/>
                  <a:gd name="connsiteX70" fmla="*/ 616343 w 912456"/>
                  <a:gd name="connsiteY70" fmla="*/ 390047 h 791046"/>
                  <a:gd name="connsiteX71" fmla="*/ 612063 w 912456"/>
                  <a:gd name="connsiteY71" fmla="*/ 374537 h 791046"/>
                  <a:gd name="connsiteX72" fmla="*/ 559550 w 912456"/>
                  <a:gd name="connsiteY72" fmla="*/ 328928 h 791046"/>
                  <a:gd name="connsiteX73" fmla="*/ 542291 w 912456"/>
                  <a:gd name="connsiteY73" fmla="*/ 356404 h 791046"/>
                  <a:gd name="connsiteX74" fmla="*/ 544086 w 912456"/>
                  <a:gd name="connsiteY74" fmla="*/ 376194 h 791046"/>
                  <a:gd name="connsiteX75" fmla="*/ 593193 w 912456"/>
                  <a:gd name="connsiteY75" fmla="*/ 438141 h 791046"/>
                  <a:gd name="connsiteX76" fmla="*/ 599084 w 912456"/>
                  <a:gd name="connsiteY76" fmla="*/ 457931 h 791046"/>
                  <a:gd name="connsiteX77" fmla="*/ 616296 w 912456"/>
                  <a:gd name="connsiteY77" fmla="*/ 442421 h 791046"/>
                  <a:gd name="connsiteX78" fmla="*/ 617125 w 912456"/>
                  <a:gd name="connsiteY78" fmla="*/ 451856 h 791046"/>
                  <a:gd name="connsiteX79" fmla="*/ 611142 w 912456"/>
                  <a:gd name="connsiteY79" fmla="*/ 479424 h 791046"/>
                  <a:gd name="connsiteX80" fmla="*/ 646442 w 912456"/>
                  <a:gd name="connsiteY80" fmla="*/ 497557 h 791046"/>
                  <a:gd name="connsiteX81" fmla="*/ 739409 w 912456"/>
                  <a:gd name="connsiteY81" fmla="*/ 439016 h 791046"/>
                  <a:gd name="connsiteX82" fmla="*/ 739409 w 912456"/>
                  <a:gd name="connsiteY82" fmla="*/ 470863 h 791046"/>
                  <a:gd name="connsiteX83" fmla="*/ 792704 w 912456"/>
                  <a:gd name="connsiteY83" fmla="*/ 507912 h 791046"/>
                  <a:gd name="connsiteX84" fmla="*/ 809042 w 912456"/>
                  <a:gd name="connsiteY84" fmla="*/ 528485 h 791046"/>
                  <a:gd name="connsiteX85" fmla="*/ 809042 w 912456"/>
                  <a:gd name="connsiteY85" fmla="*/ 527702 h 791046"/>
                  <a:gd name="connsiteX86" fmla="*/ 825426 w 912456"/>
                  <a:gd name="connsiteY86" fmla="*/ 541509 h 791046"/>
                  <a:gd name="connsiteX87" fmla="*/ 800481 w 912456"/>
                  <a:gd name="connsiteY87" fmla="*/ 588775 h 791046"/>
                  <a:gd name="connsiteX88" fmla="*/ 775491 w 912456"/>
                  <a:gd name="connsiteY88" fmla="*/ 602582 h 791046"/>
                  <a:gd name="connsiteX89" fmla="*/ 762604 w 912456"/>
                  <a:gd name="connsiteY89" fmla="*/ 627573 h 791046"/>
                  <a:gd name="connsiteX90" fmla="*/ 737660 w 912456"/>
                  <a:gd name="connsiteY90" fmla="*/ 652471 h 791046"/>
                  <a:gd name="connsiteX91" fmla="*/ 713590 w 912456"/>
                  <a:gd name="connsiteY91" fmla="*/ 677416 h 791046"/>
                  <a:gd name="connsiteX92" fmla="*/ 637836 w 912456"/>
                  <a:gd name="connsiteY92" fmla="*/ 710138 h 791046"/>
                  <a:gd name="connsiteX93" fmla="*/ 641241 w 912456"/>
                  <a:gd name="connsiteY93" fmla="*/ 717870 h 791046"/>
                  <a:gd name="connsiteX94" fmla="*/ 574140 w 912456"/>
                  <a:gd name="connsiteY94" fmla="*/ 738535 h 791046"/>
                  <a:gd name="connsiteX95" fmla="*/ 518221 w 912456"/>
                  <a:gd name="connsiteY95" fmla="*/ 770429 h 791046"/>
                  <a:gd name="connsiteX96" fmla="*/ 491528 w 912456"/>
                  <a:gd name="connsiteY96" fmla="*/ 770429 h 791046"/>
                  <a:gd name="connsiteX97" fmla="*/ 456458 w 912456"/>
                  <a:gd name="connsiteY97" fmla="*/ 787825 h 791046"/>
                  <a:gd name="connsiteX98" fmla="*/ 451120 w 912456"/>
                  <a:gd name="connsiteY98" fmla="*/ 791047 h 791046"/>
                  <a:gd name="connsiteX99" fmla="*/ 424242 w 912456"/>
                  <a:gd name="connsiteY99" fmla="*/ 779219 h 791046"/>
                  <a:gd name="connsiteX100" fmla="*/ 423229 w 912456"/>
                  <a:gd name="connsiteY100" fmla="*/ 769554 h 791046"/>
                  <a:gd name="connsiteX101" fmla="*/ 408087 w 912456"/>
                  <a:gd name="connsiteY101" fmla="*/ 725602 h 791046"/>
                  <a:gd name="connsiteX102" fmla="*/ 407029 w 912456"/>
                  <a:gd name="connsiteY102" fmla="*/ 700658 h 791046"/>
                  <a:gd name="connsiteX103" fmla="*/ 387423 w 912456"/>
                  <a:gd name="connsiteY103" fmla="*/ 664483 h 791046"/>
                  <a:gd name="connsiteX104" fmla="*/ 353228 w 912456"/>
                  <a:gd name="connsiteY104" fmla="*/ 603779 h 791046"/>
                  <a:gd name="connsiteX105" fmla="*/ 315995 w 912456"/>
                  <a:gd name="connsiteY105" fmla="*/ 546572 h 791046"/>
                  <a:gd name="connsiteX106" fmla="*/ 301360 w 912456"/>
                  <a:gd name="connsiteY106" fmla="*/ 506117 h 791046"/>
                  <a:gd name="connsiteX107" fmla="*/ 301360 w 912456"/>
                  <a:gd name="connsiteY107" fmla="*/ 506117 h 791046"/>
                  <a:gd name="connsiteX108" fmla="*/ 290176 w 912456"/>
                  <a:gd name="connsiteY108" fmla="*/ 494934 h 791046"/>
                  <a:gd name="connsiteX109" fmla="*/ 272963 w 912456"/>
                  <a:gd name="connsiteY109" fmla="*/ 490654 h 791046"/>
                  <a:gd name="connsiteX110" fmla="*/ 267763 w 912456"/>
                  <a:gd name="connsiteY110" fmla="*/ 467366 h 791046"/>
                  <a:gd name="connsiteX111" fmla="*/ 255751 w 912456"/>
                  <a:gd name="connsiteY111" fmla="*/ 446701 h 791046"/>
                  <a:gd name="connsiteX112" fmla="*/ 227355 w 912456"/>
                  <a:gd name="connsiteY112" fmla="*/ 403670 h 791046"/>
                  <a:gd name="connsiteX113" fmla="*/ 212765 w 912456"/>
                  <a:gd name="connsiteY113" fmla="*/ 383005 h 791046"/>
                  <a:gd name="connsiteX114" fmla="*/ 218794 w 912456"/>
                  <a:gd name="connsiteY114" fmla="*/ 341676 h 791046"/>
                  <a:gd name="connsiteX115" fmla="*/ 218794 w 912456"/>
                  <a:gd name="connsiteY115" fmla="*/ 346095 h 791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912456" h="791046">
                    <a:moveTo>
                      <a:pt x="218610" y="346095"/>
                    </a:moveTo>
                    <a:lnTo>
                      <a:pt x="199649" y="300440"/>
                    </a:lnTo>
                    <a:cubicBezTo>
                      <a:pt x="199649" y="294457"/>
                      <a:pt x="205677" y="294457"/>
                      <a:pt x="206552" y="290959"/>
                    </a:cubicBezTo>
                    <a:cubicBezTo>
                      <a:pt x="212581" y="272043"/>
                      <a:pt x="215159" y="262563"/>
                      <a:pt x="220313" y="245350"/>
                    </a:cubicBezTo>
                    <a:cubicBezTo>
                      <a:pt x="225468" y="228137"/>
                      <a:pt x="242680" y="223811"/>
                      <a:pt x="242680" y="204021"/>
                    </a:cubicBezTo>
                    <a:cubicBezTo>
                      <a:pt x="242680" y="189385"/>
                      <a:pt x="238446" y="177374"/>
                      <a:pt x="238446" y="167064"/>
                    </a:cubicBezTo>
                    <a:cubicBezTo>
                      <a:pt x="238446" y="161864"/>
                      <a:pt x="242680" y="160161"/>
                      <a:pt x="244429" y="158458"/>
                    </a:cubicBezTo>
                    <a:lnTo>
                      <a:pt x="244429" y="149852"/>
                    </a:lnTo>
                    <a:cubicBezTo>
                      <a:pt x="237572" y="152429"/>
                      <a:pt x="234994" y="157584"/>
                      <a:pt x="228091" y="157584"/>
                    </a:cubicBezTo>
                    <a:cubicBezTo>
                      <a:pt x="219438" y="157584"/>
                      <a:pt x="214330" y="154086"/>
                      <a:pt x="210832" y="150726"/>
                    </a:cubicBezTo>
                    <a:cubicBezTo>
                      <a:pt x="197071" y="160989"/>
                      <a:pt x="192745" y="172173"/>
                      <a:pt x="167800" y="172173"/>
                    </a:cubicBezTo>
                    <a:cubicBezTo>
                      <a:pt x="149714" y="172173"/>
                      <a:pt x="142856" y="150726"/>
                      <a:pt x="124769" y="150726"/>
                    </a:cubicBezTo>
                    <a:cubicBezTo>
                      <a:pt x="106681" y="150726"/>
                      <a:pt x="110133" y="170470"/>
                      <a:pt x="94623" y="170470"/>
                    </a:cubicBezTo>
                    <a:cubicBezTo>
                      <a:pt x="78286" y="170470"/>
                      <a:pt x="69633" y="147228"/>
                      <a:pt x="53295" y="154914"/>
                    </a:cubicBezTo>
                    <a:lnTo>
                      <a:pt x="43814" y="154914"/>
                    </a:lnTo>
                    <a:cubicBezTo>
                      <a:pt x="46391" y="154040"/>
                      <a:pt x="49843" y="151508"/>
                      <a:pt x="50718" y="149806"/>
                    </a:cubicBezTo>
                    <a:cubicBezTo>
                      <a:pt x="45517" y="144605"/>
                      <a:pt x="20572" y="131718"/>
                      <a:pt x="29179" y="123112"/>
                    </a:cubicBezTo>
                    <a:cubicBezTo>
                      <a:pt x="21446" y="111882"/>
                      <a:pt x="11966" y="112757"/>
                      <a:pt x="0" y="106774"/>
                    </a:cubicBezTo>
                    <a:cubicBezTo>
                      <a:pt x="8560" y="98168"/>
                      <a:pt x="18041" y="99870"/>
                      <a:pt x="18041" y="83486"/>
                    </a:cubicBezTo>
                    <a:cubicBezTo>
                      <a:pt x="18041" y="77457"/>
                      <a:pt x="16338" y="77457"/>
                      <a:pt x="18041" y="73177"/>
                    </a:cubicBezTo>
                    <a:cubicBezTo>
                      <a:pt x="12012" y="73177"/>
                      <a:pt x="3360" y="74051"/>
                      <a:pt x="3360" y="68805"/>
                    </a:cubicBezTo>
                    <a:cubicBezTo>
                      <a:pt x="3360" y="42157"/>
                      <a:pt x="65353" y="47312"/>
                      <a:pt x="80863" y="39626"/>
                    </a:cubicBezTo>
                    <a:cubicBezTo>
                      <a:pt x="79160" y="32723"/>
                      <a:pt x="74005" y="35208"/>
                      <a:pt x="74005" y="29225"/>
                    </a:cubicBezTo>
                    <a:cubicBezTo>
                      <a:pt x="74005" y="21493"/>
                      <a:pt x="90298" y="24945"/>
                      <a:pt x="94670" y="24945"/>
                    </a:cubicBezTo>
                    <a:cubicBezTo>
                      <a:pt x="104933" y="24945"/>
                      <a:pt x="121363" y="24945"/>
                      <a:pt x="121363" y="24945"/>
                    </a:cubicBezTo>
                    <a:cubicBezTo>
                      <a:pt x="131672" y="24945"/>
                      <a:pt x="147182" y="13807"/>
                      <a:pt x="156663" y="7732"/>
                    </a:cubicBezTo>
                    <a:cubicBezTo>
                      <a:pt x="167847" y="874"/>
                      <a:pt x="191917" y="0"/>
                      <a:pt x="206598" y="0"/>
                    </a:cubicBezTo>
                    <a:cubicBezTo>
                      <a:pt x="229840" y="0"/>
                      <a:pt x="228965" y="12933"/>
                      <a:pt x="248755" y="12933"/>
                    </a:cubicBezTo>
                    <a:cubicBezTo>
                      <a:pt x="248755" y="23288"/>
                      <a:pt x="282352" y="29271"/>
                      <a:pt x="291833" y="30145"/>
                    </a:cubicBezTo>
                    <a:cubicBezTo>
                      <a:pt x="316778" y="30145"/>
                      <a:pt x="332333" y="30145"/>
                      <a:pt x="340848" y="30145"/>
                    </a:cubicBezTo>
                    <a:cubicBezTo>
                      <a:pt x="364090" y="30145"/>
                      <a:pt x="374445" y="6950"/>
                      <a:pt x="400264" y="6950"/>
                    </a:cubicBezTo>
                    <a:cubicBezTo>
                      <a:pt x="428614" y="6950"/>
                      <a:pt x="426911" y="23288"/>
                      <a:pt x="435518" y="41375"/>
                    </a:cubicBezTo>
                    <a:cubicBezTo>
                      <a:pt x="437221" y="44827"/>
                      <a:pt x="454433" y="55090"/>
                      <a:pt x="456182" y="55090"/>
                    </a:cubicBezTo>
                    <a:cubicBezTo>
                      <a:pt x="471692" y="60290"/>
                      <a:pt x="475144" y="86063"/>
                      <a:pt x="499214" y="86063"/>
                    </a:cubicBezTo>
                    <a:cubicBezTo>
                      <a:pt x="518175" y="86063"/>
                      <a:pt x="517301" y="70554"/>
                      <a:pt x="530141" y="66319"/>
                    </a:cubicBezTo>
                    <a:cubicBezTo>
                      <a:pt x="537091" y="63696"/>
                      <a:pt x="536263" y="64571"/>
                      <a:pt x="542199" y="63696"/>
                    </a:cubicBezTo>
                    <a:cubicBezTo>
                      <a:pt x="544823" y="68851"/>
                      <a:pt x="544823" y="75754"/>
                      <a:pt x="548229" y="79206"/>
                    </a:cubicBezTo>
                    <a:cubicBezTo>
                      <a:pt x="547354" y="80955"/>
                      <a:pt x="548229" y="82658"/>
                      <a:pt x="548229" y="84407"/>
                    </a:cubicBezTo>
                    <a:cubicBezTo>
                      <a:pt x="548229" y="93013"/>
                      <a:pt x="555132" y="92139"/>
                      <a:pt x="559458" y="99042"/>
                    </a:cubicBezTo>
                    <a:cubicBezTo>
                      <a:pt x="566361" y="109351"/>
                      <a:pt x="558584" y="116255"/>
                      <a:pt x="563784" y="126564"/>
                    </a:cubicBezTo>
                    <a:cubicBezTo>
                      <a:pt x="568110" y="136045"/>
                      <a:pt x="579294" y="130890"/>
                      <a:pt x="588729" y="132593"/>
                    </a:cubicBezTo>
                    <a:cubicBezTo>
                      <a:pt x="596507" y="134342"/>
                      <a:pt x="598210" y="142948"/>
                      <a:pt x="603410" y="148057"/>
                    </a:cubicBezTo>
                    <a:cubicBezTo>
                      <a:pt x="610268" y="154914"/>
                      <a:pt x="631807" y="153211"/>
                      <a:pt x="642944" y="153211"/>
                    </a:cubicBezTo>
                    <a:cubicBezTo>
                      <a:pt x="657580" y="153211"/>
                      <a:pt x="673090" y="150680"/>
                      <a:pt x="683399" y="148057"/>
                    </a:cubicBezTo>
                    <a:cubicBezTo>
                      <a:pt x="683399" y="140325"/>
                      <a:pt x="683399" y="139450"/>
                      <a:pt x="683399" y="132593"/>
                    </a:cubicBezTo>
                    <a:cubicBezTo>
                      <a:pt x="683399" y="124861"/>
                      <a:pt x="693754" y="124861"/>
                      <a:pt x="701439" y="122238"/>
                    </a:cubicBezTo>
                    <a:cubicBezTo>
                      <a:pt x="711841" y="118832"/>
                      <a:pt x="709218" y="115380"/>
                      <a:pt x="717824" y="111928"/>
                    </a:cubicBezTo>
                    <a:cubicBezTo>
                      <a:pt x="734254" y="105899"/>
                      <a:pt x="743735" y="109765"/>
                      <a:pt x="756713" y="100285"/>
                    </a:cubicBezTo>
                    <a:cubicBezTo>
                      <a:pt x="776043" y="111100"/>
                      <a:pt x="786721" y="111928"/>
                      <a:pt x="804808" y="117958"/>
                    </a:cubicBezTo>
                    <a:cubicBezTo>
                      <a:pt x="825472" y="124861"/>
                      <a:pt x="832376" y="143823"/>
                      <a:pt x="857321" y="143823"/>
                    </a:cubicBezTo>
                    <a:cubicBezTo>
                      <a:pt x="858195" y="148977"/>
                      <a:pt x="863303" y="150726"/>
                      <a:pt x="864178" y="154086"/>
                    </a:cubicBezTo>
                    <a:cubicBezTo>
                      <a:pt x="868504" y="167064"/>
                      <a:pt x="863303" y="179905"/>
                      <a:pt x="868504" y="187683"/>
                    </a:cubicBezTo>
                    <a:cubicBezTo>
                      <a:pt x="862475" y="191134"/>
                      <a:pt x="848760" y="222108"/>
                      <a:pt x="848760" y="223857"/>
                    </a:cubicBezTo>
                    <a:cubicBezTo>
                      <a:pt x="848760" y="226480"/>
                      <a:pt x="851337" y="230760"/>
                      <a:pt x="848760" y="232417"/>
                    </a:cubicBezTo>
                    <a:cubicBezTo>
                      <a:pt x="851337" y="236743"/>
                      <a:pt x="850463" y="238492"/>
                      <a:pt x="852211" y="242819"/>
                    </a:cubicBezTo>
                    <a:lnTo>
                      <a:pt x="852211" y="269512"/>
                    </a:lnTo>
                    <a:cubicBezTo>
                      <a:pt x="855617" y="277244"/>
                      <a:pt x="853040" y="282399"/>
                      <a:pt x="856492" y="290176"/>
                    </a:cubicBezTo>
                    <a:cubicBezTo>
                      <a:pt x="859944" y="297908"/>
                      <a:pt x="877156" y="290176"/>
                      <a:pt x="877156" y="304766"/>
                    </a:cubicBezTo>
                    <a:cubicBezTo>
                      <a:pt x="877156" y="322899"/>
                      <a:pt x="858241" y="319447"/>
                      <a:pt x="858241" y="334911"/>
                    </a:cubicBezTo>
                    <a:cubicBezTo>
                      <a:pt x="858241" y="345266"/>
                      <a:pt x="866018" y="345266"/>
                      <a:pt x="868550" y="350421"/>
                    </a:cubicBezTo>
                    <a:cubicBezTo>
                      <a:pt x="882357" y="378909"/>
                      <a:pt x="912456" y="383189"/>
                      <a:pt x="912456" y="420192"/>
                    </a:cubicBezTo>
                    <a:cubicBezTo>
                      <a:pt x="890043" y="425347"/>
                      <a:pt x="875453" y="429673"/>
                      <a:pt x="875453" y="453743"/>
                    </a:cubicBezTo>
                    <a:cubicBezTo>
                      <a:pt x="875453" y="459818"/>
                      <a:pt x="878905" y="464098"/>
                      <a:pt x="878905" y="468378"/>
                    </a:cubicBezTo>
                    <a:cubicBezTo>
                      <a:pt x="878905" y="469253"/>
                      <a:pt x="875453" y="468378"/>
                      <a:pt x="874625" y="468378"/>
                    </a:cubicBezTo>
                    <a:cubicBezTo>
                      <a:pt x="858241" y="468378"/>
                      <a:pt x="820364" y="458023"/>
                      <a:pt x="797122" y="458023"/>
                    </a:cubicBezTo>
                    <a:cubicBezTo>
                      <a:pt x="792796" y="458023"/>
                      <a:pt x="767897" y="451166"/>
                      <a:pt x="766977" y="450291"/>
                    </a:cubicBezTo>
                    <a:cubicBezTo>
                      <a:pt x="758371" y="441731"/>
                      <a:pt x="758371" y="415866"/>
                      <a:pt x="740375" y="415866"/>
                    </a:cubicBezTo>
                    <a:cubicBezTo>
                      <a:pt x="730894" y="415866"/>
                      <a:pt x="727397" y="423690"/>
                      <a:pt x="722288" y="428798"/>
                    </a:cubicBezTo>
                    <a:lnTo>
                      <a:pt x="679210" y="428798"/>
                    </a:lnTo>
                    <a:cubicBezTo>
                      <a:pt x="665403" y="424518"/>
                      <a:pt x="658546" y="413289"/>
                      <a:pt x="649894" y="404728"/>
                    </a:cubicBezTo>
                    <a:cubicBezTo>
                      <a:pt x="639584" y="394327"/>
                      <a:pt x="625824" y="399528"/>
                      <a:pt x="616343" y="390047"/>
                    </a:cubicBezTo>
                    <a:cubicBezTo>
                      <a:pt x="611234" y="384892"/>
                      <a:pt x="613812" y="378035"/>
                      <a:pt x="612063" y="374537"/>
                    </a:cubicBezTo>
                    <a:cubicBezTo>
                      <a:pt x="602582" y="355667"/>
                      <a:pt x="583666" y="328928"/>
                      <a:pt x="559550" y="328928"/>
                    </a:cubicBezTo>
                    <a:cubicBezTo>
                      <a:pt x="547446" y="328928"/>
                      <a:pt x="542291" y="344392"/>
                      <a:pt x="542291" y="356404"/>
                    </a:cubicBezTo>
                    <a:cubicBezTo>
                      <a:pt x="542291" y="365010"/>
                      <a:pt x="542291" y="369290"/>
                      <a:pt x="544086" y="376194"/>
                    </a:cubicBezTo>
                    <a:cubicBezTo>
                      <a:pt x="549195" y="396904"/>
                      <a:pt x="573357" y="433815"/>
                      <a:pt x="593193" y="438141"/>
                    </a:cubicBezTo>
                    <a:cubicBezTo>
                      <a:pt x="593193" y="447622"/>
                      <a:pt x="598302" y="450199"/>
                      <a:pt x="599084" y="457931"/>
                    </a:cubicBezTo>
                    <a:cubicBezTo>
                      <a:pt x="609439" y="455354"/>
                      <a:pt x="607736" y="444170"/>
                      <a:pt x="616296" y="442421"/>
                    </a:cubicBezTo>
                    <a:cubicBezTo>
                      <a:pt x="617125" y="445873"/>
                      <a:pt x="617125" y="448450"/>
                      <a:pt x="617125" y="451856"/>
                    </a:cubicBezTo>
                    <a:cubicBezTo>
                      <a:pt x="617125" y="462257"/>
                      <a:pt x="611142" y="469115"/>
                      <a:pt x="611142" y="479424"/>
                    </a:cubicBezTo>
                    <a:cubicBezTo>
                      <a:pt x="611142" y="491482"/>
                      <a:pt x="633464" y="497557"/>
                      <a:pt x="646442" y="497557"/>
                    </a:cubicBezTo>
                    <a:cubicBezTo>
                      <a:pt x="704109" y="497557"/>
                      <a:pt x="708435" y="462257"/>
                      <a:pt x="739409" y="439016"/>
                    </a:cubicBezTo>
                    <a:lnTo>
                      <a:pt x="739409" y="470863"/>
                    </a:lnTo>
                    <a:cubicBezTo>
                      <a:pt x="751421" y="495808"/>
                      <a:pt x="767805" y="500134"/>
                      <a:pt x="792704" y="507912"/>
                    </a:cubicBezTo>
                    <a:cubicBezTo>
                      <a:pt x="802184" y="510443"/>
                      <a:pt x="803013" y="525079"/>
                      <a:pt x="809042" y="528485"/>
                    </a:cubicBezTo>
                    <a:lnTo>
                      <a:pt x="809042" y="527702"/>
                    </a:lnTo>
                    <a:cubicBezTo>
                      <a:pt x="813368" y="535434"/>
                      <a:pt x="825426" y="533731"/>
                      <a:pt x="825426" y="541509"/>
                    </a:cubicBezTo>
                    <a:cubicBezTo>
                      <a:pt x="825426" y="561253"/>
                      <a:pt x="800481" y="568157"/>
                      <a:pt x="800481" y="588775"/>
                    </a:cubicBezTo>
                    <a:cubicBezTo>
                      <a:pt x="787549" y="588775"/>
                      <a:pt x="778943" y="592227"/>
                      <a:pt x="775491" y="602582"/>
                    </a:cubicBezTo>
                    <a:cubicBezTo>
                      <a:pt x="772039" y="612891"/>
                      <a:pt x="772914" y="627573"/>
                      <a:pt x="762604" y="627573"/>
                    </a:cubicBezTo>
                    <a:cubicBezTo>
                      <a:pt x="749672" y="627573"/>
                      <a:pt x="750546" y="652471"/>
                      <a:pt x="737660" y="652471"/>
                    </a:cubicBezTo>
                    <a:cubicBezTo>
                      <a:pt x="729928" y="652471"/>
                      <a:pt x="713590" y="667060"/>
                      <a:pt x="713590" y="677416"/>
                    </a:cubicBezTo>
                    <a:cubicBezTo>
                      <a:pt x="690302" y="681650"/>
                      <a:pt x="637836" y="691177"/>
                      <a:pt x="637836" y="710138"/>
                    </a:cubicBezTo>
                    <a:cubicBezTo>
                      <a:pt x="637836" y="712761"/>
                      <a:pt x="639538" y="716167"/>
                      <a:pt x="641241" y="717870"/>
                    </a:cubicBezTo>
                    <a:cubicBezTo>
                      <a:pt x="621497" y="727305"/>
                      <a:pt x="594804" y="733334"/>
                      <a:pt x="574140" y="738535"/>
                    </a:cubicBezTo>
                    <a:cubicBezTo>
                      <a:pt x="563830" y="741112"/>
                      <a:pt x="529405" y="765182"/>
                      <a:pt x="518221" y="770429"/>
                    </a:cubicBezTo>
                    <a:lnTo>
                      <a:pt x="491528" y="770429"/>
                    </a:lnTo>
                    <a:cubicBezTo>
                      <a:pt x="476846" y="780738"/>
                      <a:pt x="474591" y="787825"/>
                      <a:pt x="456458" y="787825"/>
                    </a:cubicBezTo>
                    <a:lnTo>
                      <a:pt x="451120" y="791047"/>
                    </a:lnTo>
                    <a:cubicBezTo>
                      <a:pt x="448496" y="791047"/>
                      <a:pt x="426543" y="780416"/>
                      <a:pt x="424242" y="779219"/>
                    </a:cubicBezTo>
                    <a:cubicBezTo>
                      <a:pt x="422079" y="778161"/>
                      <a:pt x="428890" y="778115"/>
                      <a:pt x="423229" y="769554"/>
                    </a:cubicBezTo>
                    <a:cubicBezTo>
                      <a:pt x="414301" y="756069"/>
                      <a:pt x="408087" y="741986"/>
                      <a:pt x="408087" y="725602"/>
                    </a:cubicBezTo>
                    <a:cubicBezTo>
                      <a:pt x="398607" y="724774"/>
                      <a:pt x="405326" y="708389"/>
                      <a:pt x="407029" y="700658"/>
                    </a:cubicBezTo>
                    <a:cubicBezTo>
                      <a:pt x="411356" y="681696"/>
                      <a:pt x="396904" y="673964"/>
                      <a:pt x="387423" y="664483"/>
                    </a:cubicBezTo>
                    <a:cubicBezTo>
                      <a:pt x="377114" y="654128"/>
                      <a:pt x="353228" y="624443"/>
                      <a:pt x="353228" y="603779"/>
                    </a:cubicBezTo>
                    <a:cubicBezTo>
                      <a:pt x="323175" y="596967"/>
                      <a:pt x="315995" y="579294"/>
                      <a:pt x="315995" y="546572"/>
                    </a:cubicBezTo>
                    <a:cubicBezTo>
                      <a:pt x="315995" y="526782"/>
                      <a:pt x="304812" y="522502"/>
                      <a:pt x="301360" y="506117"/>
                    </a:cubicBezTo>
                    <a:lnTo>
                      <a:pt x="301360" y="506117"/>
                    </a:lnTo>
                    <a:cubicBezTo>
                      <a:pt x="297126" y="502712"/>
                      <a:pt x="292708" y="497557"/>
                      <a:pt x="290176" y="494934"/>
                    </a:cubicBezTo>
                    <a:cubicBezTo>
                      <a:pt x="286770" y="491482"/>
                      <a:pt x="275541" y="493185"/>
                      <a:pt x="272963" y="490654"/>
                    </a:cubicBezTo>
                    <a:cubicBezTo>
                      <a:pt x="267763" y="485453"/>
                      <a:pt x="269512" y="472566"/>
                      <a:pt x="267763" y="467366"/>
                    </a:cubicBezTo>
                    <a:cubicBezTo>
                      <a:pt x="265186" y="458759"/>
                      <a:pt x="259156" y="451856"/>
                      <a:pt x="255751" y="446701"/>
                    </a:cubicBezTo>
                    <a:cubicBezTo>
                      <a:pt x="245442" y="431238"/>
                      <a:pt x="236789" y="418305"/>
                      <a:pt x="227355" y="403670"/>
                    </a:cubicBezTo>
                    <a:cubicBezTo>
                      <a:pt x="224731" y="399389"/>
                      <a:pt x="212765" y="385582"/>
                      <a:pt x="212765" y="383005"/>
                    </a:cubicBezTo>
                    <a:cubicBezTo>
                      <a:pt x="212765" y="374399"/>
                      <a:pt x="218794" y="354609"/>
                      <a:pt x="218794" y="341676"/>
                    </a:cubicBezTo>
                    <a:lnTo>
                      <a:pt x="218794" y="346095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7EB58AD3-0263-4EE7-8293-9E3AD706E459}"/>
                  </a:ext>
                </a:extLst>
              </p:cNvPr>
              <p:cNvSpPr/>
              <p:nvPr/>
            </p:nvSpPr>
            <p:spPr>
              <a:xfrm>
                <a:off x="8246434" y="3745376"/>
                <a:ext cx="48968" cy="93841"/>
              </a:xfrm>
              <a:custGeom>
                <a:avLst/>
                <a:gdLst>
                  <a:gd name="connsiteX0" fmla="*/ 48969 w 48968"/>
                  <a:gd name="connsiteY0" fmla="*/ 58541 h 93841"/>
                  <a:gd name="connsiteX1" fmla="*/ 21493 w 48968"/>
                  <a:gd name="connsiteY1" fmla="*/ 93841 h 93841"/>
                  <a:gd name="connsiteX2" fmla="*/ 0 w 48968"/>
                  <a:gd name="connsiteY2" fmla="*/ 69725 h 93841"/>
                  <a:gd name="connsiteX3" fmla="*/ 11966 w 48968"/>
                  <a:gd name="connsiteY3" fmla="*/ 0 h 93841"/>
                  <a:gd name="connsiteX4" fmla="*/ 48969 w 48968"/>
                  <a:gd name="connsiteY4" fmla="*/ 58541 h 93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68" h="93841">
                    <a:moveTo>
                      <a:pt x="48969" y="58541"/>
                    </a:moveTo>
                    <a:cubicBezTo>
                      <a:pt x="48969" y="74051"/>
                      <a:pt x="37831" y="93841"/>
                      <a:pt x="21493" y="93841"/>
                    </a:cubicBezTo>
                    <a:cubicBezTo>
                      <a:pt x="9435" y="93841"/>
                      <a:pt x="0" y="81829"/>
                      <a:pt x="0" y="69725"/>
                    </a:cubicBezTo>
                    <a:cubicBezTo>
                      <a:pt x="0" y="44780"/>
                      <a:pt x="11966" y="25865"/>
                      <a:pt x="11966" y="0"/>
                    </a:cubicBezTo>
                    <a:cubicBezTo>
                      <a:pt x="24024" y="20618"/>
                      <a:pt x="48969" y="31020"/>
                      <a:pt x="48969" y="5854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27A75499-BF1B-4791-BE40-977F0851050E}"/>
                  </a:ext>
                </a:extLst>
              </p:cNvPr>
              <p:cNvSpPr/>
              <p:nvPr/>
            </p:nvSpPr>
            <p:spPr>
              <a:xfrm>
                <a:off x="7782658" y="2984612"/>
                <a:ext cx="993227" cy="800557"/>
              </a:xfrm>
              <a:custGeom>
                <a:avLst/>
                <a:gdLst>
                  <a:gd name="connsiteX0" fmla="*/ 291557 w 993227"/>
                  <a:gd name="connsiteY0" fmla="*/ 518037 h 800557"/>
                  <a:gd name="connsiteX1" fmla="*/ 287553 w 993227"/>
                  <a:gd name="connsiteY1" fmla="*/ 514401 h 800557"/>
                  <a:gd name="connsiteX2" fmla="*/ 288934 w 993227"/>
                  <a:gd name="connsiteY2" fmla="*/ 526690 h 800557"/>
                  <a:gd name="connsiteX3" fmla="*/ 303569 w 993227"/>
                  <a:gd name="connsiteY3" fmla="*/ 576579 h 800557"/>
                  <a:gd name="connsiteX4" fmla="*/ 329388 w 993227"/>
                  <a:gd name="connsiteY4" fmla="*/ 636869 h 800557"/>
                  <a:gd name="connsiteX5" fmla="*/ 339744 w 993227"/>
                  <a:gd name="connsiteY5" fmla="*/ 664437 h 800557"/>
                  <a:gd name="connsiteX6" fmla="*/ 349224 w 993227"/>
                  <a:gd name="connsiteY6" fmla="*/ 699691 h 800557"/>
                  <a:gd name="connsiteX7" fmla="*/ 368232 w 993227"/>
                  <a:gd name="connsiteY7" fmla="*/ 727213 h 800557"/>
                  <a:gd name="connsiteX8" fmla="*/ 390599 w 993227"/>
                  <a:gd name="connsiteY8" fmla="*/ 783223 h 800557"/>
                  <a:gd name="connsiteX9" fmla="*/ 398285 w 993227"/>
                  <a:gd name="connsiteY9" fmla="*/ 791829 h 800557"/>
                  <a:gd name="connsiteX10" fmla="*/ 411217 w 993227"/>
                  <a:gd name="connsiteY10" fmla="*/ 800436 h 800557"/>
                  <a:gd name="connsiteX11" fmla="*/ 422401 w 993227"/>
                  <a:gd name="connsiteY11" fmla="*/ 783223 h 800557"/>
                  <a:gd name="connsiteX12" fmla="*/ 438740 w 993227"/>
                  <a:gd name="connsiteY12" fmla="*/ 772822 h 800557"/>
                  <a:gd name="connsiteX13" fmla="*/ 455170 w 993227"/>
                  <a:gd name="connsiteY13" fmla="*/ 743597 h 800557"/>
                  <a:gd name="connsiteX14" fmla="*/ 463822 w 993227"/>
                  <a:gd name="connsiteY14" fmla="*/ 740145 h 800557"/>
                  <a:gd name="connsiteX15" fmla="*/ 468056 w 993227"/>
                  <a:gd name="connsiteY15" fmla="*/ 739271 h 800557"/>
                  <a:gd name="connsiteX16" fmla="*/ 463822 w 993227"/>
                  <a:gd name="connsiteY16" fmla="*/ 716904 h 800557"/>
                  <a:gd name="connsiteX17" fmla="*/ 474085 w 993227"/>
                  <a:gd name="connsiteY17" fmla="*/ 665220 h 800557"/>
                  <a:gd name="connsiteX18" fmla="*/ 468056 w 993227"/>
                  <a:gd name="connsiteY18" fmla="*/ 627388 h 800557"/>
                  <a:gd name="connsiteX19" fmla="*/ 501653 w 993227"/>
                  <a:gd name="connsiteY19" fmla="*/ 601569 h 800557"/>
                  <a:gd name="connsiteX20" fmla="*/ 524020 w 993227"/>
                  <a:gd name="connsiteY20" fmla="*/ 582608 h 800557"/>
                  <a:gd name="connsiteX21" fmla="*/ 573081 w 993227"/>
                  <a:gd name="connsiteY21" fmla="*/ 531844 h 800557"/>
                  <a:gd name="connsiteX22" fmla="*/ 627297 w 993227"/>
                  <a:gd name="connsiteY22" fmla="*/ 498247 h 800557"/>
                  <a:gd name="connsiteX23" fmla="*/ 637606 w 993227"/>
                  <a:gd name="connsiteY23" fmla="*/ 469023 h 800557"/>
                  <a:gd name="connsiteX24" fmla="*/ 664299 w 993227"/>
                  <a:gd name="connsiteY24" fmla="*/ 447484 h 800557"/>
                  <a:gd name="connsiteX25" fmla="*/ 685009 w 993227"/>
                  <a:gd name="connsiteY25" fmla="*/ 456090 h 800557"/>
                  <a:gd name="connsiteX26" fmla="*/ 731447 w 993227"/>
                  <a:gd name="connsiteY26" fmla="*/ 425116 h 800557"/>
                  <a:gd name="connsiteX27" fmla="*/ 762421 w 993227"/>
                  <a:gd name="connsiteY27" fmla="*/ 444952 h 800557"/>
                  <a:gd name="connsiteX28" fmla="*/ 771073 w 993227"/>
                  <a:gd name="connsiteY28" fmla="*/ 479378 h 800557"/>
                  <a:gd name="connsiteX29" fmla="*/ 799515 w 993227"/>
                  <a:gd name="connsiteY29" fmla="*/ 506900 h 800557"/>
                  <a:gd name="connsiteX30" fmla="*/ 824460 w 993227"/>
                  <a:gd name="connsiteY30" fmla="*/ 552555 h 800557"/>
                  <a:gd name="connsiteX31" fmla="*/ 829614 w 993227"/>
                  <a:gd name="connsiteY31" fmla="*/ 563738 h 800557"/>
                  <a:gd name="connsiteX32" fmla="*/ 825335 w 993227"/>
                  <a:gd name="connsiteY32" fmla="*/ 589603 h 800557"/>
                  <a:gd name="connsiteX33" fmla="*/ 839096 w 993227"/>
                  <a:gd name="connsiteY33" fmla="*/ 611096 h 800557"/>
                  <a:gd name="connsiteX34" fmla="*/ 883876 w 993227"/>
                  <a:gd name="connsiteY34" fmla="*/ 571516 h 800557"/>
                  <a:gd name="connsiteX35" fmla="*/ 891608 w 993227"/>
                  <a:gd name="connsiteY35" fmla="*/ 585323 h 800557"/>
                  <a:gd name="connsiteX36" fmla="*/ 902838 w 993227"/>
                  <a:gd name="connsiteY36" fmla="*/ 589603 h 800557"/>
                  <a:gd name="connsiteX37" fmla="*/ 907992 w 993227"/>
                  <a:gd name="connsiteY37" fmla="*/ 628309 h 800557"/>
                  <a:gd name="connsiteX38" fmla="*/ 930405 w 993227"/>
                  <a:gd name="connsiteY38" fmla="*/ 716167 h 800557"/>
                  <a:gd name="connsiteX39" fmla="*/ 930405 w 993227"/>
                  <a:gd name="connsiteY39" fmla="*/ 748890 h 800557"/>
                  <a:gd name="connsiteX40" fmla="*/ 947618 w 993227"/>
                  <a:gd name="connsiteY40" fmla="*/ 708389 h 800557"/>
                  <a:gd name="connsiteX41" fmla="*/ 954475 w 993227"/>
                  <a:gd name="connsiteY41" fmla="*/ 698954 h 800557"/>
                  <a:gd name="connsiteX42" fmla="*/ 936434 w 993227"/>
                  <a:gd name="connsiteY42" fmla="*/ 645568 h 800557"/>
                  <a:gd name="connsiteX43" fmla="*/ 920924 w 993227"/>
                  <a:gd name="connsiteY43" fmla="*/ 625778 h 800557"/>
                  <a:gd name="connsiteX44" fmla="*/ 921753 w 993227"/>
                  <a:gd name="connsiteY44" fmla="*/ 618046 h 800557"/>
                  <a:gd name="connsiteX45" fmla="*/ 921753 w 993227"/>
                  <a:gd name="connsiteY45" fmla="*/ 618920 h 800557"/>
                  <a:gd name="connsiteX46" fmla="*/ 930405 w 993227"/>
                  <a:gd name="connsiteY46" fmla="*/ 600787 h 800557"/>
                  <a:gd name="connsiteX47" fmla="*/ 923502 w 993227"/>
                  <a:gd name="connsiteY47" fmla="*/ 562956 h 800557"/>
                  <a:gd name="connsiteX48" fmla="*/ 907163 w 993227"/>
                  <a:gd name="connsiteY48" fmla="*/ 539760 h 800557"/>
                  <a:gd name="connsiteX49" fmla="*/ 920970 w 993227"/>
                  <a:gd name="connsiteY49" fmla="*/ 503586 h 800557"/>
                  <a:gd name="connsiteX50" fmla="*/ 942463 w 993227"/>
                  <a:gd name="connsiteY50" fmla="*/ 496682 h 800557"/>
                  <a:gd name="connsiteX51" fmla="*/ 993227 w 993227"/>
                  <a:gd name="connsiteY51" fmla="*/ 450199 h 800557"/>
                  <a:gd name="connsiteX52" fmla="*/ 979466 w 993227"/>
                  <a:gd name="connsiteY52" fmla="*/ 451902 h 800557"/>
                  <a:gd name="connsiteX53" fmla="*/ 951898 w 993227"/>
                  <a:gd name="connsiteY53" fmla="*/ 415728 h 800557"/>
                  <a:gd name="connsiteX54" fmla="*/ 933811 w 993227"/>
                  <a:gd name="connsiteY54" fmla="*/ 389955 h 800557"/>
                  <a:gd name="connsiteX55" fmla="*/ 915678 w 993227"/>
                  <a:gd name="connsiteY55" fmla="*/ 394189 h 800557"/>
                  <a:gd name="connsiteX56" fmla="*/ 912318 w 993227"/>
                  <a:gd name="connsiteY56" fmla="*/ 385582 h 800557"/>
                  <a:gd name="connsiteX57" fmla="*/ 934685 w 993227"/>
                  <a:gd name="connsiteY57" fmla="*/ 318435 h 800557"/>
                  <a:gd name="connsiteX58" fmla="*/ 914942 w 993227"/>
                  <a:gd name="connsiteY58" fmla="*/ 281478 h 800557"/>
                  <a:gd name="connsiteX59" fmla="*/ 868412 w 993227"/>
                  <a:gd name="connsiteY59" fmla="*/ 245304 h 800557"/>
                  <a:gd name="connsiteX60" fmla="*/ 863258 w 993227"/>
                  <a:gd name="connsiteY60" fmla="*/ 245304 h 800557"/>
                  <a:gd name="connsiteX61" fmla="*/ 855480 w 993227"/>
                  <a:gd name="connsiteY61" fmla="*/ 253036 h 800557"/>
                  <a:gd name="connsiteX62" fmla="*/ 827175 w 993227"/>
                  <a:gd name="connsiteY62" fmla="*/ 253910 h 800557"/>
                  <a:gd name="connsiteX63" fmla="*/ 816820 w 993227"/>
                  <a:gd name="connsiteY63" fmla="*/ 264219 h 800557"/>
                  <a:gd name="connsiteX64" fmla="*/ 770337 w 993227"/>
                  <a:gd name="connsiteY64" fmla="*/ 291741 h 800557"/>
                  <a:gd name="connsiteX65" fmla="*/ 728133 w 993227"/>
                  <a:gd name="connsiteY65" fmla="*/ 281432 h 800557"/>
                  <a:gd name="connsiteX66" fmla="*/ 691177 w 993227"/>
                  <a:gd name="connsiteY66" fmla="*/ 302925 h 800557"/>
                  <a:gd name="connsiteX67" fmla="*/ 682571 w 993227"/>
                  <a:gd name="connsiteY67" fmla="*/ 284009 h 800557"/>
                  <a:gd name="connsiteX68" fmla="*/ 667061 w 993227"/>
                  <a:gd name="connsiteY68" fmla="*/ 288289 h 800557"/>
                  <a:gd name="connsiteX69" fmla="*/ 630932 w 993227"/>
                  <a:gd name="connsiteY69" fmla="*/ 288289 h 800557"/>
                  <a:gd name="connsiteX70" fmla="*/ 590432 w 993227"/>
                  <a:gd name="connsiteY70" fmla="*/ 266751 h 800557"/>
                  <a:gd name="connsiteX71" fmla="*/ 576625 w 993227"/>
                  <a:gd name="connsiteY71" fmla="*/ 265048 h 800557"/>
                  <a:gd name="connsiteX72" fmla="*/ 566270 w 993227"/>
                  <a:gd name="connsiteY72" fmla="*/ 248709 h 800557"/>
                  <a:gd name="connsiteX73" fmla="*/ 534468 w 993227"/>
                  <a:gd name="connsiteY73" fmla="*/ 235777 h 800557"/>
                  <a:gd name="connsiteX74" fmla="*/ 495762 w 993227"/>
                  <a:gd name="connsiteY74" fmla="*/ 226342 h 800557"/>
                  <a:gd name="connsiteX75" fmla="*/ 460462 w 993227"/>
                  <a:gd name="connsiteY75" fmla="*/ 206506 h 800557"/>
                  <a:gd name="connsiteX76" fmla="*/ 446702 w 993227"/>
                  <a:gd name="connsiteY76" fmla="*/ 201352 h 800557"/>
                  <a:gd name="connsiteX77" fmla="*/ 441501 w 993227"/>
                  <a:gd name="connsiteY77" fmla="*/ 173830 h 800557"/>
                  <a:gd name="connsiteX78" fmla="*/ 441501 w 993227"/>
                  <a:gd name="connsiteY78" fmla="*/ 166052 h 800557"/>
                  <a:gd name="connsiteX79" fmla="*/ 461337 w 993227"/>
                  <a:gd name="connsiteY79" fmla="*/ 156617 h 800557"/>
                  <a:gd name="connsiteX80" fmla="*/ 448358 w 993227"/>
                  <a:gd name="connsiteY80" fmla="*/ 135078 h 800557"/>
                  <a:gd name="connsiteX81" fmla="*/ 480206 w 993227"/>
                  <a:gd name="connsiteY81" fmla="*/ 92921 h 800557"/>
                  <a:gd name="connsiteX82" fmla="*/ 452730 w 993227"/>
                  <a:gd name="connsiteY82" fmla="*/ 68805 h 800557"/>
                  <a:gd name="connsiteX83" fmla="*/ 417385 w 993227"/>
                  <a:gd name="connsiteY83" fmla="*/ 84314 h 800557"/>
                  <a:gd name="connsiteX84" fmla="*/ 378633 w 993227"/>
                  <a:gd name="connsiteY84" fmla="*/ 66181 h 800557"/>
                  <a:gd name="connsiteX85" fmla="*/ 368370 w 993227"/>
                  <a:gd name="connsiteY85" fmla="*/ 47266 h 800557"/>
                  <a:gd name="connsiteX86" fmla="*/ 347660 w 993227"/>
                  <a:gd name="connsiteY86" fmla="*/ 32676 h 800557"/>
                  <a:gd name="connsiteX87" fmla="*/ 318389 w 993227"/>
                  <a:gd name="connsiteY87" fmla="*/ 30053 h 800557"/>
                  <a:gd name="connsiteX88" fmla="*/ 274529 w 993227"/>
                  <a:gd name="connsiteY88" fmla="*/ 44735 h 800557"/>
                  <a:gd name="connsiteX89" fmla="*/ 256487 w 993227"/>
                  <a:gd name="connsiteY89" fmla="*/ 0 h 800557"/>
                  <a:gd name="connsiteX90" fmla="*/ 227124 w 993227"/>
                  <a:gd name="connsiteY90" fmla="*/ 20664 h 800557"/>
                  <a:gd name="connsiteX91" fmla="*/ 222016 w 993227"/>
                  <a:gd name="connsiteY91" fmla="*/ 20664 h 800557"/>
                  <a:gd name="connsiteX92" fmla="*/ 184968 w 993227"/>
                  <a:gd name="connsiteY92" fmla="*/ 42157 h 800557"/>
                  <a:gd name="connsiteX93" fmla="*/ 168629 w 993227"/>
                  <a:gd name="connsiteY93" fmla="*/ 32722 h 800557"/>
                  <a:gd name="connsiteX94" fmla="*/ 141061 w 993227"/>
                  <a:gd name="connsiteY94" fmla="*/ 29225 h 800557"/>
                  <a:gd name="connsiteX95" fmla="*/ 127346 w 993227"/>
                  <a:gd name="connsiteY95" fmla="*/ 25819 h 800557"/>
                  <a:gd name="connsiteX96" fmla="*/ 89469 w 993227"/>
                  <a:gd name="connsiteY96" fmla="*/ 62822 h 800557"/>
                  <a:gd name="connsiteX97" fmla="*/ 65307 w 993227"/>
                  <a:gd name="connsiteY97" fmla="*/ 76629 h 800557"/>
                  <a:gd name="connsiteX98" fmla="*/ 45517 w 993227"/>
                  <a:gd name="connsiteY98" fmla="*/ 90343 h 800557"/>
                  <a:gd name="connsiteX99" fmla="*/ 24024 w 993227"/>
                  <a:gd name="connsiteY99" fmla="*/ 83486 h 800557"/>
                  <a:gd name="connsiteX100" fmla="*/ 19744 w 993227"/>
                  <a:gd name="connsiteY100" fmla="*/ 88641 h 800557"/>
                  <a:gd name="connsiteX101" fmla="*/ 0 w 993227"/>
                  <a:gd name="connsiteY101" fmla="*/ 124815 h 800557"/>
                  <a:gd name="connsiteX102" fmla="*/ 0 w 993227"/>
                  <a:gd name="connsiteY102" fmla="*/ 133375 h 800557"/>
                  <a:gd name="connsiteX103" fmla="*/ 3452 w 993227"/>
                  <a:gd name="connsiteY103" fmla="*/ 143776 h 800557"/>
                  <a:gd name="connsiteX104" fmla="*/ 3452 w 993227"/>
                  <a:gd name="connsiteY104" fmla="*/ 170470 h 800557"/>
                  <a:gd name="connsiteX105" fmla="*/ 7732 w 993227"/>
                  <a:gd name="connsiteY105" fmla="*/ 191134 h 800557"/>
                  <a:gd name="connsiteX106" fmla="*/ 28397 w 993227"/>
                  <a:gd name="connsiteY106" fmla="*/ 205724 h 800557"/>
                  <a:gd name="connsiteX107" fmla="*/ 9481 w 993227"/>
                  <a:gd name="connsiteY107" fmla="*/ 235869 h 800557"/>
                  <a:gd name="connsiteX108" fmla="*/ 19790 w 993227"/>
                  <a:gd name="connsiteY108" fmla="*/ 251379 h 800557"/>
                  <a:gd name="connsiteX109" fmla="*/ 63696 w 993227"/>
                  <a:gd name="connsiteY109" fmla="*/ 321150 h 800557"/>
                  <a:gd name="connsiteX110" fmla="*/ 26694 w 993227"/>
                  <a:gd name="connsiteY110" fmla="*/ 354701 h 800557"/>
                  <a:gd name="connsiteX111" fmla="*/ 30145 w 993227"/>
                  <a:gd name="connsiteY111" fmla="*/ 369336 h 800557"/>
                  <a:gd name="connsiteX112" fmla="*/ 60290 w 993227"/>
                  <a:gd name="connsiteY112" fmla="*/ 367587 h 800557"/>
                  <a:gd name="connsiteX113" fmla="*/ 67976 w 993227"/>
                  <a:gd name="connsiteY113" fmla="*/ 361558 h 800557"/>
                  <a:gd name="connsiteX114" fmla="*/ 90344 w 993227"/>
                  <a:gd name="connsiteY114" fmla="*/ 367587 h 800557"/>
                  <a:gd name="connsiteX115" fmla="*/ 111883 w 993227"/>
                  <a:gd name="connsiteY115" fmla="*/ 360776 h 800557"/>
                  <a:gd name="connsiteX116" fmla="*/ 137748 w 993227"/>
                  <a:gd name="connsiteY116" fmla="*/ 361558 h 800557"/>
                  <a:gd name="connsiteX117" fmla="*/ 160115 w 993227"/>
                  <a:gd name="connsiteY117" fmla="*/ 396030 h 800557"/>
                  <a:gd name="connsiteX118" fmla="*/ 210879 w 993227"/>
                  <a:gd name="connsiteY118" fmla="*/ 426129 h 800557"/>
                  <a:gd name="connsiteX119" fmla="*/ 230714 w 993227"/>
                  <a:gd name="connsiteY119" fmla="*/ 427878 h 800557"/>
                  <a:gd name="connsiteX120" fmla="*/ 219485 w 993227"/>
                  <a:gd name="connsiteY120" fmla="*/ 440764 h 800557"/>
                  <a:gd name="connsiteX121" fmla="*/ 197992 w 993227"/>
                  <a:gd name="connsiteY121" fmla="*/ 444262 h 800557"/>
                  <a:gd name="connsiteX122" fmla="*/ 247927 w 993227"/>
                  <a:gd name="connsiteY122" fmla="*/ 483842 h 800557"/>
                  <a:gd name="connsiteX123" fmla="*/ 282352 w 993227"/>
                  <a:gd name="connsiteY123" fmla="*/ 443434 h 800557"/>
                  <a:gd name="connsiteX124" fmla="*/ 289210 w 993227"/>
                  <a:gd name="connsiteY124" fmla="*/ 443434 h 800557"/>
                  <a:gd name="connsiteX125" fmla="*/ 284055 w 993227"/>
                  <a:gd name="connsiteY125" fmla="*/ 455400 h 800557"/>
                  <a:gd name="connsiteX126" fmla="*/ 292708 w 993227"/>
                  <a:gd name="connsiteY126" fmla="*/ 490699 h 800557"/>
                  <a:gd name="connsiteX127" fmla="*/ 288382 w 993227"/>
                  <a:gd name="connsiteY127" fmla="*/ 516518 h 800557"/>
                  <a:gd name="connsiteX128" fmla="*/ 291557 w 993227"/>
                  <a:gd name="connsiteY128" fmla="*/ 518037 h 80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993227" h="800557">
                    <a:moveTo>
                      <a:pt x="291557" y="518037"/>
                    </a:moveTo>
                    <a:lnTo>
                      <a:pt x="287553" y="514401"/>
                    </a:lnTo>
                    <a:cubicBezTo>
                      <a:pt x="287553" y="516979"/>
                      <a:pt x="288934" y="524066"/>
                      <a:pt x="288934" y="526690"/>
                    </a:cubicBezTo>
                    <a:cubicBezTo>
                      <a:pt x="288934" y="543028"/>
                      <a:pt x="298414" y="559366"/>
                      <a:pt x="303569" y="576579"/>
                    </a:cubicBezTo>
                    <a:cubicBezTo>
                      <a:pt x="309644" y="595540"/>
                      <a:pt x="325154" y="623937"/>
                      <a:pt x="329388" y="636869"/>
                    </a:cubicBezTo>
                    <a:cubicBezTo>
                      <a:pt x="332886" y="648007"/>
                      <a:pt x="332886" y="653253"/>
                      <a:pt x="339744" y="664437"/>
                    </a:cubicBezTo>
                    <a:cubicBezTo>
                      <a:pt x="346601" y="674700"/>
                      <a:pt x="342367" y="685884"/>
                      <a:pt x="349224" y="699691"/>
                    </a:cubicBezTo>
                    <a:cubicBezTo>
                      <a:pt x="352676" y="706594"/>
                      <a:pt x="364734" y="715247"/>
                      <a:pt x="368232" y="727213"/>
                    </a:cubicBezTo>
                    <a:cubicBezTo>
                      <a:pt x="374215" y="745300"/>
                      <a:pt x="383696" y="762512"/>
                      <a:pt x="390599" y="783223"/>
                    </a:cubicBezTo>
                    <a:cubicBezTo>
                      <a:pt x="391428" y="785754"/>
                      <a:pt x="394005" y="791829"/>
                      <a:pt x="398285" y="791829"/>
                    </a:cubicBezTo>
                    <a:cubicBezTo>
                      <a:pt x="399205" y="797812"/>
                      <a:pt x="404360" y="801264"/>
                      <a:pt x="411217" y="800436"/>
                    </a:cubicBezTo>
                    <a:cubicBezTo>
                      <a:pt x="418075" y="800436"/>
                      <a:pt x="418996" y="790081"/>
                      <a:pt x="422401" y="783223"/>
                    </a:cubicBezTo>
                    <a:cubicBezTo>
                      <a:pt x="426773" y="774617"/>
                      <a:pt x="428430" y="777930"/>
                      <a:pt x="438740" y="772822"/>
                    </a:cubicBezTo>
                    <a:cubicBezTo>
                      <a:pt x="445689" y="769370"/>
                      <a:pt x="443112" y="747003"/>
                      <a:pt x="455170" y="743597"/>
                    </a:cubicBezTo>
                    <a:cubicBezTo>
                      <a:pt x="457747" y="742723"/>
                      <a:pt x="463822" y="742723"/>
                      <a:pt x="463822" y="740145"/>
                    </a:cubicBezTo>
                    <a:lnTo>
                      <a:pt x="468056" y="739271"/>
                    </a:lnTo>
                    <a:lnTo>
                      <a:pt x="463822" y="716904"/>
                    </a:lnTo>
                    <a:cubicBezTo>
                      <a:pt x="463822" y="700519"/>
                      <a:pt x="474085" y="686804"/>
                      <a:pt x="474085" y="665220"/>
                    </a:cubicBezTo>
                    <a:cubicBezTo>
                      <a:pt x="474085" y="651504"/>
                      <a:pt x="468056" y="642852"/>
                      <a:pt x="468056" y="627388"/>
                    </a:cubicBezTo>
                    <a:cubicBezTo>
                      <a:pt x="468056" y="609301"/>
                      <a:pt x="486189" y="606724"/>
                      <a:pt x="501653" y="601569"/>
                    </a:cubicBezTo>
                    <a:cubicBezTo>
                      <a:pt x="507682" y="599820"/>
                      <a:pt x="517163" y="589557"/>
                      <a:pt x="524020" y="582608"/>
                    </a:cubicBezTo>
                    <a:cubicBezTo>
                      <a:pt x="540405" y="566316"/>
                      <a:pt x="555822" y="549011"/>
                      <a:pt x="573081" y="531844"/>
                    </a:cubicBezTo>
                    <a:cubicBezTo>
                      <a:pt x="586842" y="518083"/>
                      <a:pt x="611833" y="513803"/>
                      <a:pt x="627297" y="498247"/>
                    </a:cubicBezTo>
                    <a:cubicBezTo>
                      <a:pt x="635028" y="490515"/>
                      <a:pt x="634200" y="481035"/>
                      <a:pt x="637606" y="469023"/>
                    </a:cubicBezTo>
                    <a:cubicBezTo>
                      <a:pt x="640275" y="461291"/>
                      <a:pt x="658270" y="460416"/>
                      <a:pt x="664299" y="447484"/>
                    </a:cubicBezTo>
                    <a:cubicBezTo>
                      <a:pt x="671248" y="451810"/>
                      <a:pt x="671248" y="456090"/>
                      <a:pt x="685009" y="456090"/>
                    </a:cubicBezTo>
                    <a:cubicBezTo>
                      <a:pt x="707377" y="456090"/>
                      <a:pt x="731447" y="450935"/>
                      <a:pt x="731447" y="425116"/>
                    </a:cubicBezTo>
                    <a:cubicBezTo>
                      <a:pt x="744379" y="427740"/>
                      <a:pt x="759061" y="432894"/>
                      <a:pt x="762421" y="444952"/>
                    </a:cubicBezTo>
                    <a:cubicBezTo>
                      <a:pt x="765919" y="455262"/>
                      <a:pt x="764170" y="469069"/>
                      <a:pt x="771073" y="479378"/>
                    </a:cubicBezTo>
                    <a:cubicBezTo>
                      <a:pt x="777977" y="490561"/>
                      <a:pt x="787457" y="497419"/>
                      <a:pt x="799515" y="506900"/>
                    </a:cubicBezTo>
                    <a:cubicBezTo>
                      <a:pt x="808121" y="520707"/>
                      <a:pt x="818477" y="534467"/>
                      <a:pt x="824460" y="552555"/>
                    </a:cubicBezTo>
                    <a:cubicBezTo>
                      <a:pt x="825335" y="556835"/>
                      <a:pt x="829614" y="559458"/>
                      <a:pt x="829614" y="563738"/>
                    </a:cubicBezTo>
                    <a:cubicBezTo>
                      <a:pt x="829614" y="573219"/>
                      <a:pt x="825335" y="578374"/>
                      <a:pt x="825335" y="589603"/>
                    </a:cubicBezTo>
                    <a:cubicBezTo>
                      <a:pt x="825335" y="600741"/>
                      <a:pt x="826209" y="611096"/>
                      <a:pt x="839096" y="611096"/>
                    </a:cubicBezTo>
                    <a:cubicBezTo>
                      <a:pt x="863212" y="611096"/>
                      <a:pt x="869286" y="586152"/>
                      <a:pt x="883876" y="571516"/>
                    </a:cubicBezTo>
                    <a:cubicBezTo>
                      <a:pt x="889031" y="576671"/>
                      <a:pt x="886499" y="580123"/>
                      <a:pt x="891608" y="585323"/>
                    </a:cubicBezTo>
                    <a:cubicBezTo>
                      <a:pt x="893310" y="587072"/>
                      <a:pt x="900214" y="585323"/>
                      <a:pt x="902838" y="589603"/>
                    </a:cubicBezTo>
                    <a:cubicBezTo>
                      <a:pt x="911444" y="602490"/>
                      <a:pt x="896808" y="628309"/>
                      <a:pt x="907992" y="628309"/>
                    </a:cubicBezTo>
                    <a:cubicBezTo>
                      <a:pt x="907992" y="655923"/>
                      <a:pt x="930405" y="678198"/>
                      <a:pt x="930405" y="716167"/>
                    </a:cubicBezTo>
                    <a:cubicBezTo>
                      <a:pt x="930405" y="725602"/>
                      <a:pt x="923502" y="745346"/>
                      <a:pt x="930405" y="748890"/>
                    </a:cubicBezTo>
                    <a:cubicBezTo>
                      <a:pt x="937309" y="734254"/>
                      <a:pt x="939886" y="724728"/>
                      <a:pt x="947618" y="708389"/>
                    </a:cubicBezTo>
                    <a:cubicBezTo>
                      <a:pt x="948492" y="705858"/>
                      <a:pt x="954475" y="703235"/>
                      <a:pt x="954475" y="698954"/>
                    </a:cubicBezTo>
                    <a:cubicBezTo>
                      <a:pt x="954475" y="692051"/>
                      <a:pt x="942417" y="651643"/>
                      <a:pt x="936434" y="645568"/>
                    </a:cubicBezTo>
                    <a:cubicBezTo>
                      <a:pt x="930405" y="639539"/>
                      <a:pt x="920924" y="635258"/>
                      <a:pt x="920924" y="625778"/>
                    </a:cubicBezTo>
                    <a:cubicBezTo>
                      <a:pt x="920924" y="623200"/>
                      <a:pt x="921753" y="620623"/>
                      <a:pt x="921753" y="618046"/>
                    </a:cubicBezTo>
                    <a:lnTo>
                      <a:pt x="921753" y="618920"/>
                    </a:lnTo>
                    <a:cubicBezTo>
                      <a:pt x="923456" y="617217"/>
                      <a:pt x="930405" y="607736"/>
                      <a:pt x="930405" y="600787"/>
                    </a:cubicBezTo>
                    <a:cubicBezTo>
                      <a:pt x="930405" y="590478"/>
                      <a:pt x="929577" y="572437"/>
                      <a:pt x="923502" y="562956"/>
                    </a:cubicBezTo>
                    <a:cubicBezTo>
                      <a:pt x="918347" y="555178"/>
                      <a:pt x="907163" y="555178"/>
                      <a:pt x="907163" y="539760"/>
                    </a:cubicBezTo>
                    <a:cubicBezTo>
                      <a:pt x="907163" y="524204"/>
                      <a:pt x="912364" y="512192"/>
                      <a:pt x="920970" y="503586"/>
                    </a:cubicBezTo>
                    <a:cubicBezTo>
                      <a:pt x="925205" y="499260"/>
                      <a:pt x="935560" y="501009"/>
                      <a:pt x="942463" y="496682"/>
                    </a:cubicBezTo>
                    <a:cubicBezTo>
                      <a:pt x="963174" y="482922"/>
                      <a:pt x="976061" y="476018"/>
                      <a:pt x="993227" y="450199"/>
                    </a:cubicBezTo>
                    <a:cubicBezTo>
                      <a:pt x="988119" y="450199"/>
                      <a:pt x="985495" y="451902"/>
                      <a:pt x="979466" y="451902"/>
                    </a:cubicBezTo>
                    <a:cubicBezTo>
                      <a:pt x="962254" y="451902"/>
                      <a:pt x="951898" y="432986"/>
                      <a:pt x="951898" y="415728"/>
                    </a:cubicBezTo>
                    <a:cubicBezTo>
                      <a:pt x="942417" y="413979"/>
                      <a:pt x="940669" y="389955"/>
                      <a:pt x="933811" y="389955"/>
                    </a:cubicBezTo>
                    <a:cubicBezTo>
                      <a:pt x="926908" y="389955"/>
                      <a:pt x="922627" y="394189"/>
                      <a:pt x="915678" y="394189"/>
                    </a:cubicBezTo>
                    <a:cubicBezTo>
                      <a:pt x="913147" y="394189"/>
                      <a:pt x="912318" y="388114"/>
                      <a:pt x="912318" y="385582"/>
                    </a:cubicBezTo>
                    <a:cubicBezTo>
                      <a:pt x="912318" y="353734"/>
                      <a:pt x="934685" y="352860"/>
                      <a:pt x="934685" y="318435"/>
                    </a:cubicBezTo>
                    <a:cubicBezTo>
                      <a:pt x="934685" y="300393"/>
                      <a:pt x="922673" y="294318"/>
                      <a:pt x="914942" y="281478"/>
                    </a:cubicBezTo>
                    <a:cubicBezTo>
                      <a:pt x="893403" y="271123"/>
                      <a:pt x="875316" y="272918"/>
                      <a:pt x="868412" y="245304"/>
                    </a:cubicBezTo>
                    <a:lnTo>
                      <a:pt x="863258" y="245304"/>
                    </a:lnTo>
                    <a:lnTo>
                      <a:pt x="855480" y="253036"/>
                    </a:lnTo>
                    <a:cubicBezTo>
                      <a:pt x="845216" y="256533"/>
                      <a:pt x="834033" y="247053"/>
                      <a:pt x="827175" y="253910"/>
                    </a:cubicBezTo>
                    <a:cubicBezTo>
                      <a:pt x="823677" y="257316"/>
                      <a:pt x="821928" y="260721"/>
                      <a:pt x="816820" y="264219"/>
                    </a:cubicBezTo>
                    <a:cubicBezTo>
                      <a:pt x="810791" y="267671"/>
                      <a:pt x="782395" y="291741"/>
                      <a:pt x="770337" y="291741"/>
                    </a:cubicBezTo>
                    <a:cubicBezTo>
                      <a:pt x="755702" y="291741"/>
                      <a:pt x="747049" y="281432"/>
                      <a:pt x="728133" y="281432"/>
                    </a:cubicBezTo>
                    <a:cubicBezTo>
                      <a:pt x="706641" y="281432"/>
                      <a:pt x="703143" y="296896"/>
                      <a:pt x="691177" y="302925"/>
                    </a:cubicBezTo>
                    <a:cubicBezTo>
                      <a:pt x="690302" y="296896"/>
                      <a:pt x="686804" y="284009"/>
                      <a:pt x="682571" y="284009"/>
                    </a:cubicBezTo>
                    <a:cubicBezTo>
                      <a:pt x="677324" y="284009"/>
                      <a:pt x="674792" y="288289"/>
                      <a:pt x="667061" y="288289"/>
                    </a:cubicBezTo>
                    <a:cubicBezTo>
                      <a:pt x="654128" y="288289"/>
                      <a:pt x="642945" y="288289"/>
                      <a:pt x="630932" y="288289"/>
                    </a:cubicBezTo>
                    <a:cubicBezTo>
                      <a:pt x="611096" y="288289"/>
                      <a:pt x="603364" y="275403"/>
                      <a:pt x="590432" y="266751"/>
                    </a:cubicBezTo>
                    <a:cubicBezTo>
                      <a:pt x="586152" y="264219"/>
                      <a:pt x="579248" y="271077"/>
                      <a:pt x="576625" y="265048"/>
                    </a:cubicBezTo>
                    <a:cubicBezTo>
                      <a:pt x="573219" y="258190"/>
                      <a:pt x="573219" y="252115"/>
                      <a:pt x="566270" y="248709"/>
                    </a:cubicBezTo>
                    <a:cubicBezTo>
                      <a:pt x="553383" y="242680"/>
                      <a:pt x="544777" y="246132"/>
                      <a:pt x="534468" y="235777"/>
                    </a:cubicBezTo>
                    <a:cubicBezTo>
                      <a:pt x="524112" y="225422"/>
                      <a:pt x="514678" y="230622"/>
                      <a:pt x="495762" y="226342"/>
                    </a:cubicBezTo>
                    <a:cubicBezTo>
                      <a:pt x="480206" y="222844"/>
                      <a:pt x="475926" y="211707"/>
                      <a:pt x="460462" y="206506"/>
                    </a:cubicBezTo>
                    <a:cubicBezTo>
                      <a:pt x="457011" y="205632"/>
                      <a:pt x="448358" y="206506"/>
                      <a:pt x="446702" y="201352"/>
                    </a:cubicBezTo>
                    <a:cubicBezTo>
                      <a:pt x="443250" y="191042"/>
                      <a:pt x="444124" y="184139"/>
                      <a:pt x="441501" y="173830"/>
                    </a:cubicBezTo>
                    <a:lnTo>
                      <a:pt x="441501" y="166052"/>
                    </a:lnTo>
                    <a:cubicBezTo>
                      <a:pt x="450981" y="166052"/>
                      <a:pt x="461337" y="167801"/>
                      <a:pt x="461337" y="156617"/>
                    </a:cubicBezTo>
                    <a:cubicBezTo>
                      <a:pt x="461337" y="147136"/>
                      <a:pt x="448358" y="144559"/>
                      <a:pt x="448358" y="135078"/>
                    </a:cubicBezTo>
                    <a:cubicBezTo>
                      <a:pt x="448358" y="112665"/>
                      <a:pt x="480206" y="116163"/>
                      <a:pt x="480206" y="92921"/>
                    </a:cubicBezTo>
                    <a:cubicBezTo>
                      <a:pt x="480206" y="84314"/>
                      <a:pt x="460462" y="68805"/>
                      <a:pt x="452730" y="68805"/>
                    </a:cubicBezTo>
                    <a:cubicBezTo>
                      <a:pt x="438049" y="68805"/>
                      <a:pt x="432020" y="81691"/>
                      <a:pt x="417385" y="84314"/>
                    </a:cubicBezTo>
                    <a:cubicBezTo>
                      <a:pt x="401046" y="79114"/>
                      <a:pt x="391566" y="79114"/>
                      <a:pt x="378633" y="66181"/>
                    </a:cubicBezTo>
                    <a:cubicBezTo>
                      <a:pt x="373478" y="61027"/>
                      <a:pt x="377759" y="49843"/>
                      <a:pt x="368370" y="47266"/>
                    </a:cubicBezTo>
                    <a:cubicBezTo>
                      <a:pt x="355391" y="42986"/>
                      <a:pt x="347660" y="47266"/>
                      <a:pt x="347660" y="32676"/>
                    </a:cubicBezTo>
                    <a:cubicBezTo>
                      <a:pt x="336476" y="30053"/>
                      <a:pt x="329572" y="30053"/>
                      <a:pt x="318389" y="30053"/>
                    </a:cubicBezTo>
                    <a:cubicBezTo>
                      <a:pt x="301176" y="30053"/>
                      <a:pt x="294273" y="44735"/>
                      <a:pt x="274529" y="44735"/>
                    </a:cubicBezTo>
                    <a:cubicBezTo>
                      <a:pt x="254738" y="44735"/>
                      <a:pt x="273654" y="0"/>
                      <a:pt x="256487" y="0"/>
                    </a:cubicBezTo>
                    <a:cubicBezTo>
                      <a:pt x="238400" y="0"/>
                      <a:pt x="234903" y="20664"/>
                      <a:pt x="227124" y="20664"/>
                    </a:cubicBezTo>
                    <a:cubicBezTo>
                      <a:pt x="225468" y="20664"/>
                      <a:pt x="223765" y="21493"/>
                      <a:pt x="222016" y="20664"/>
                    </a:cubicBezTo>
                    <a:cubicBezTo>
                      <a:pt x="215159" y="31848"/>
                      <a:pt x="201352" y="42157"/>
                      <a:pt x="184968" y="42157"/>
                    </a:cubicBezTo>
                    <a:cubicBezTo>
                      <a:pt x="178110" y="42157"/>
                      <a:pt x="175487" y="32722"/>
                      <a:pt x="168629" y="32722"/>
                    </a:cubicBezTo>
                    <a:cubicBezTo>
                      <a:pt x="163475" y="32722"/>
                      <a:pt x="142764" y="39580"/>
                      <a:pt x="141061" y="29225"/>
                    </a:cubicBezTo>
                    <a:cubicBezTo>
                      <a:pt x="133329" y="29225"/>
                      <a:pt x="135953" y="25819"/>
                      <a:pt x="127346" y="25819"/>
                    </a:cubicBezTo>
                    <a:cubicBezTo>
                      <a:pt x="105807" y="25819"/>
                      <a:pt x="104104" y="48186"/>
                      <a:pt x="89469" y="62822"/>
                    </a:cubicBezTo>
                    <a:cubicBezTo>
                      <a:pt x="82566" y="69679"/>
                      <a:pt x="72257" y="69679"/>
                      <a:pt x="65307" y="76629"/>
                    </a:cubicBezTo>
                    <a:cubicBezTo>
                      <a:pt x="60199" y="81737"/>
                      <a:pt x="55826" y="90343"/>
                      <a:pt x="45517" y="90343"/>
                    </a:cubicBezTo>
                    <a:cubicBezTo>
                      <a:pt x="36911" y="90343"/>
                      <a:pt x="32630" y="83486"/>
                      <a:pt x="24024" y="83486"/>
                    </a:cubicBezTo>
                    <a:cubicBezTo>
                      <a:pt x="21493" y="83486"/>
                      <a:pt x="21493" y="87766"/>
                      <a:pt x="19744" y="88641"/>
                    </a:cubicBezTo>
                    <a:cubicBezTo>
                      <a:pt x="13715" y="92092"/>
                      <a:pt x="0" y="123066"/>
                      <a:pt x="0" y="124815"/>
                    </a:cubicBezTo>
                    <a:cubicBezTo>
                      <a:pt x="0" y="127438"/>
                      <a:pt x="2578" y="131718"/>
                      <a:pt x="0" y="133375"/>
                    </a:cubicBezTo>
                    <a:cubicBezTo>
                      <a:pt x="2578" y="137701"/>
                      <a:pt x="1703" y="139450"/>
                      <a:pt x="3452" y="143776"/>
                    </a:cubicBezTo>
                    <a:lnTo>
                      <a:pt x="3452" y="170470"/>
                    </a:lnTo>
                    <a:cubicBezTo>
                      <a:pt x="6857" y="178202"/>
                      <a:pt x="4280" y="183356"/>
                      <a:pt x="7732" y="191134"/>
                    </a:cubicBezTo>
                    <a:cubicBezTo>
                      <a:pt x="11184" y="198866"/>
                      <a:pt x="28397" y="191134"/>
                      <a:pt x="28397" y="205724"/>
                    </a:cubicBezTo>
                    <a:cubicBezTo>
                      <a:pt x="28397" y="223857"/>
                      <a:pt x="9481" y="220405"/>
                      <a:pt x="9481" y="235869"/>
                    </a:cubicBezTo>
                    <a:cubicBezTo>
                      <a:pt x="9481" y="246224"/>
                      <a:pt x="17259" y="246224"/>
                      <a:pt x="19790" y="251379"/>
                    </a:cubicBezTo>
                    <a:cubicBezTo>
                      <a:pt x="33597" y="279867"/>
                      <a:pt x="63696" y="284147"/>
                      <a:pt x="63696" y="321150"/>
                    </a:cubicBezTo>
                    <a:cubicBezTo>
                      <a:pt x="41283" y="326305"/>
                      <a:pt x="26694" y="330631"/>
                      <a:pt x="26694" y="354701"/>
                    </a:cubicBezTo>
                    <a:cubicBezTo>
                      <a:pt x="26694" y="360776"/>
                      <a:pt x="30145" y="365056"/>
                      <a:pt x="30145" y="369336"/>
                    </a:cubicBezTo>
                    <a:lnTo>
                      <a:pt x="60290" y="367587"/>
                    </a:lnTo>
                    <a:cubicBezTo>
                      <a:pt x="61993" y="365930"/>
                      <a:pt x="64525" y="363307"/>
                      <a:pt x="67976" y="361558"/>
                    </a:cubicBezTo>
                    <a:lnTo>
                      <a:pt x="90344" y="367587"/>
                    </a:lnTo>
                    <a:cubicBezTo>
                      <a:pt x="98950" y="367587"/>
                      <a:pt x="101574" y="360776"/>
                      <a:pt x="111883" y="360776"/>
                    </a:cubicBezTo>
                    <a:cubicBezTo>
                      <a:pt x="121363" y="360776"/>
                      <a:pt x="128221" y="359027"/>
                      <a:pt x="137748" y="361558"/>
                    </a:cubicBezTo>
                    <a:cubicBezTo>
                      <a:pt x="148057" y="365056"/>
                      <a:pt x="153211" y="384892"/>
                      <a:pt x="160115" y="396030"/>
                    </a:cubicBezTo>
                    <a:cubicBezTo>
                      <a:pt x="168721" y="408962"/>
                      <a:pt x="193666" y="426129"/>
                      <a:pt x="210879" y="426129"/>
                    </a:cubicBezTo>
                    <a:cubicBezTo>
                      <a:pt x="217736" y="426129"/>
                      <a:pt x="223857" y="426129"/>
                      <a:pt x="230714" y="427878"/>
                    </a:cubicBezTo>
                    <a:cubicBezTo>
                      <a:pt x="227217" y="431283"/>
                      <a:pt x="226388" y="439015"/>
                      <a:pt x="219485" y="440764"/>
                    </a:cubicBezTo>
                    <a:cubicBezTo>
                      <a:pt x="211753" y="443434"/>
                      <a:pt x="205770" y="439015"/>
                      <a:pt x="197992" y="444262"/>
                    </a:cubicBezTo>
                    <a:cubicBezTo>
                      <a:pt x="210879" y="457149"/>
                      <a:pt x="221280" y="483842"/>
                      <a:pt x="247927" y="483842"/>
                    </a:cubicBezTo>
                    <a:cubicBezTo>
                      <a:pt x="270248" y="483842"/>
                      <a:pt x="271169" y="454571"/>
                      <a:pt x="282352" y="443434"/>
                    </a:cubicBezTo>
                    <a:lnTo>
                      <a:pt x="289210" y="443434"/>
                    </a:lnTo>
                    <a:cubicBezTo>
                      <a:pt x="289210" y="446839"/>
                      <a:pt x="284055" y="452868"/>
                      <a:pt x="284055" y="455400"/>
                    </a:cubicBezTo>
                    <a:cubicBezTo>
                      <a:pt x="284055" y="466629"/>
                      <a:pt x="292708" y="476938"/>
                      <a:pt x="292708" y="490699"/>
                    </a:cubicBezTo>
                    <a:cubicBezTo>
                      <a:pt x="292708" y="501929"/>
                      <a:pt x="288382" y="503678"/>
                      <a:pt x="288382" y="516518"/>
                    </a:cubicBezTo>
                    <a:lnTo>
                      <a:pt x="291557" y="518037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BD19C164-2070-4864-AE4D-4F79927C80B2}"/>
                  </a:ext>
                </a:extLst>
              </p:cNvPr>
              <p:cNvSpPr/>
              <p:nvPr/>
            </p:nvSpPr>
            <p:spPr>
              <a:xfrm>
                <a:off x="8629439" y="3845154"/>
                <a:ext cx="260077" cy="281569"/>
              </a:xfrm>
              <a:custGeom>
                <a:avLst/>
                <a:gdLst>
                  <a:gd name="connsiteX0" fmla="*/ 116163 w 260077"/>
                  <a:gd name="connsiteY0" fmla="*/ 145571 h 281569"/>
                  <a:gd name="connsiteX1" fmla="*/ 113586 w 260077"/>
                  <a:gd name="connsiteY1" fmla="*/ 137839 h 281569"/>
                  <a:gd name="connsiteX2" fmla="*/ 99825 w 260077"/>
                  <a:gd name="connsiteY2" fmla="*/ 133467 h 281569"/>
                  <a:gd name="connsiteX3" fmla="*/ 87721 w 260077"/>
                  <a:gd name="connsiteY3" fmla="*/ 103368 h 281569"/>
                  <a:gd name="connsiteX4" fmla="*/ 55918 w 260077"/>
                  <a:gd name="connsiteY4" fmla="*/ 74972 h 281569"/>
                  <a:gd name="connsiteX5" fmla="*/ 42986 w 260077"/>
                  <a:gd name="connsiteY5" fmla="*/ 49107 h 281569"/>
                  <a:gd name="connsiteX6" fmla="*/ 23242 w 260077"/>
                  <a:gd name="connsiteY6" fmla="*/ 41421 h 281569"/>
                  <a:gd name="connsiteX7" fmla="*/ 0 w 260077"/>
                  <a:gd name="connsiteY7" fmla="*/ 6949 h 281569"/>
                  <a:gd name="connsiteX8" fmla="*/ 0 w 260077"/>
                  <a:gd name="connsiteY8" fmla="*/ 0 h 281569"/>
                  <a:gd name="connsiteX9" fmla="*/ 5201 w 260077"/>
                  <a:gd name="connsiteY9" fmla="*/ 0 h 281569"/>
                  <a:gd name="connsiteX10" fmla="*/ 22459 w 260077"/>
                  <a:gd name="connsiteY10" fmla="*/ 7824 h 281569"/>
                  <a:gd name="connsiteX11" fmla="*/ 50856 w 260077"/>
                  <a:gd name="connsiteY11" fmla="*/ 7824 h 281569"/>
                  <a:gd name="connsiteX12" fmla="*/ 82750 w 260077"/>
                  <a:gd name="connsiteY12" fmla="*/ 40500 h 281569"/>
                  <a:gd name="connsiteX13" fmla="*/ 92185 w 260077"/>
                  <a:gd name="connsiteY13" fmla="*/ 44873 h 281569"/>
                  <a:gd name="connsiteX14" fmla="*/ 119660 w 260077"/>
                  <a:gd name="connsiteY14" fmla="*/ 68114 h 281569"/>
                  <a:gd name="connsiteX15" fmla="*/ 169641 w 260077"/>
                  <a:gd name="connsiteY15" fmla="*/ 103414 h 281569"/>
                  <a:gd name="connsiteX16" fmla="*/ 197164 w 260077"/>
                  <a:gd name="connsiteY16" fmla="*/ 124953 h 281569"/>
                  <a:gd name="connsiteX17" fmla="*/ 195507 w 260077"/>
                  <a:gd name="connsiteY17" fmla="*/ 129233 h 281569"/>
                  <a:gd name="connsiteX18" fmla="*/ 202364 w 260077"/>
                  <a:gd name="connsiteY18" fmla="*/ 129233 h 281569"/>
                  <a:gd name="connsiteX19" fmla="*/ 210142 w 260077"/>
                  <a:gd name="connsiteY19" fmla="*/ 137011 h 281569"/>
                  <a:gd name="connsiteX20" fmla="*/ 206690 w 260077"/>
                  <a:gd name="connsiteY20" fmla="*/ 145617 h 281569"/>
                  <a:gd name="connsiteX21" fmla="*/ 223029 w 260077"/>
                  <a:gd name="connsiteY21" fmla="*/ 159378 h 281569"/>
                  <a:gd name="connsiteX22" fmla="*/ 242865 w 260077"/>
                  <a:gd name="connsiteY22" fmla="*/ 192101 h 281569"/>
                  <a:gd name="connsiteX23" fmla="*/ 260077 w 260077"/>
                  <a:gd name="connsiteY23" fmla="*/ 208439 h 281569"/>
                  <a:gd name="connsiteX24" fmla="*/ 260077 w 260077"/>
                  <a:gd name="connsiteY24" fmla="*/ 245442 h 281569"/>
                  <a:gd name="connsiteX25" fmla="*/ 255751 w 260077"/>
                  <a:gd name="connsiteY25" fmla="*/ 269512 h 281569"/>
                  <a:gd name="connsiteX26" fmla="*/ 232509 w 260077"/>
                  <a:gd name="connsiteY26" fmla="*/ 281570 h 281569"/>
                  <a:gd name="connsiteX27" fmla="*/ 211845 w 260077"/>
                  <a:gd name="connsiteY27" fmla="*/ 258328 h 281569"/>
                  <a:gd name="connsiteX28" fmla="*/ 164533 w 260077"/>
                  <a:gd name="connsiteY28" fmla="*/ 219577 h 281569"/>
                  <a:gd name="connsiteX29" fmla="*/ 130936 w 260077"/>
                  <a:gd name="connsiteY29" fmla="*/ 167110 h 281569"/>
                  <a:gd name="connsiteX30" fmla="*/ 116163 w 260077"/>
                  <a:gd name="connsiteY30" fmla="*/ 145571 h 28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60077" h="281569">
                    <a:moveTo>
                      <a:pt x="116163" y="145571"/>
                    </a:moveTo>
                    <a:cubicBezTo>
                      <a:pt x="113586" y="145571"/>
                      <a:pt x="115288" y="140371"/>
                      <a:pt x="113586" y="137839"/>
                    </a:cubicBezTo>
                    <a:cubicBezTo>
                      <a:pt x="112711" y="136136"/>
                      <a:pt x="102356" y="135216"/>
                      <a:pt x="99825" y="133467"/>
                    </a:cubicBezTo>
                    <a:cubicBezTo>
                      <a:pt x="95452" y="130890"/>
                      <a:pt x="89469" y="110271"/>
                      <a:pt x="87721" y="103368"/>
                    </a:cubicBezTo>
                    <a:cubicBezTo>
                      <a:pt x="81737" y="83578"/>
                      <a:pt x="61902" y="86984"/>
                      <a:pt x="55918" y="74972"/>
                    </a:cubicBezTo>
                    <a:cubicBezTo>
                      <a:pt x="50764" y="64663"/>
                      <a:pt x="48186" y="59416"/>
                      <a:pt x="42986" y="49107"/>
                    </a:cubicBezTo>
                    <a:cubicBezTo>
                      <a:pt x="39580" y="41421"/>
                      <a:pt x="30974" y="43078"/>
                      <a:pt x="23242" y="41421"/>
                    </a:cubicBezTo>
                    <a:cubicBezTo>
                      <a:pt x="16338" y="39672"/>
                      <a:pt x="2578" y="15602"/>
                      <a:pt x="0" y="6949"/>
                    </a:cubicBezTo>
                    <a:lnTo>
                      <a:pt x="0" y="0"/>
                    </a:lnTo>
                    <a:cubicBezTo>
                      <a:pt x="1703" y="0"/>
                      <a:pt x="3452" y="0"/>
                      <a:pt x="5201" y="0"/>
                    </a:cubicBezTo>
                    <a:cubicBezTo>
                      <a:pt x="13807" y="0"/>
                      <a:pt x="15510" y="4326"/>
                      <a:pt x="22459" y="7824"/>
                    </a:cubicBezTo>
                    <a:lnTo>
                      <a:pt x="50856" y="7824"/>
                    </a:lnTo>
                    <a:cubicBezTo>
                      <a:pt x="69771" y="13807"/>
                      <a:pt x="75800" y="26739"/>
                      <a:pt x="82750" y="40500"/>
                    </a:cubicBezTo>
                    <a:cubicBezTo>
                      <a:pt x="84407" y="44873"/>
                      <a:pt x="88733" y="43952"/>
                      <a:pt x="92185" y="44873"/>
                    </a:cubicBezTo>
                    <a:cubicBezTo>
                      <a:pt x="105071" y="49107"/>
                      <a:pt x="111100" y="59416"/>
                      <a:pt x="119660" y="68114"/>
                    </a:cubicBezTo>
                    <a:cubicBezTo>
                      <a:pt x="136091" y="84499"/>
                      <a:pt x="145479" y="95636"/>
                      <a:pt x="169641" y="103414"/>
                    </a:cubicBezTo>
                    <a:cubicBezTo>
                      <a:pt x="182574" y="107694"/>
                      <a:pt x="197164" y="112020"/>
                      <a:pt x="197164" y="124953"/>
                    </a:cubicBezTo>
                    <a:cubicBezTo>
                      <a:pt x="197164" y="125781"/>
                      <a:pt x="195507" y="128359"/>
                      <a:pt x="195507" y="129233"/>
                    </a:cubicBezTo>
                    <a:cubicBezTo>
                      <a:pt x="198038" y="129233"/>
                      <a:pt x="199787" y="129233"/>
                      <a:pt x="202364" y="129233"/>
                    </a:cubicBezTo>
                    <a:cubicBezTo>
                      <a:pt x="205770" y="129233"/>
                      <a:pt x="208393" y="133513"/>
                      <a:pt x="210142" y="137011"/>
                    </a:cubicBezTo>
                    <a:lnTo>
                      <a:pt x="206690" y="145617"/>
                    </a:lnTo>
                    <a:cubicBezTo>
                      <a:pt x="206690" y="156801"/>
                      <a:pt x="213548" y="159378"/>
                      <a:pt x="223029" y="159378"/>
                    </a:cubicBezTo>
                    <a:cubicBezTo>
                      <a:pt x="223029" y="177466"/>
                      <a:pt x="233384" y="182620"/>
                      <a:pt x="242865" y="192101"/>
                    </a:cubicBezTo>
                    <a:cubicBezTo>
                      <a:pt x="248019" y="197255"/>
                      <a:pt x="260077" y="199833"/>
                      <a:pt x="260077" y="208439"/>
                    </a:cubicBezTo>
                    <a:cubicBezTo>
                      <a:pt x="260077" y="219623"/>
                      <a:pt x="260077" y="226526"/>
                      <a:pt x="260077" y="245442"/>
                    </a:cubicBezTo>
                    <a:cubicBezTo>
                      <a:pt x="251471" y="248893"/>
                      <a:pt x="255751" y="260951"/>
                      <a:pt x="255751" y="269512"/>
                    </a:cubicBezTo>
                    <a:cubicBezTo>
                      <a:pt x="255751" y="279039"/>
                      <a:pt x="238539" y="281570"/>
                      <a:pt x="232509" y="281570"/>
                    </a:cubicBezTo>
                    <a:cubicBezTo>
                      <a:pt x="228230" y="281570"/>
                      <a:pt x="212719" y="259157"/>
                      <a:pt x="211845" y="258328"/>
                    </a:cubicBezTo>
                    <a:cubicBezTo>
                      <a:pt x="195507" y="241944"/>
                      <a:pt x="179951" y="235132"/>
                      <a:pt x="164533" y="219577"/>
                    </a:cubicBezTo>
                    <a:cubicBezTo>
                      <a:pt x="147320" y="202410"/>
                      <a:pt x="140417" y="186854"/>
                      <a:pt x="130936" y="167110"/>
                    </a:cubicBezTo>
                    <a:cubicBezTo>
                      <a:pt x="129049" y="162784"/>
                      <a:pt x="118740" y="145571"/>
                      <a:pt x="116163" y="14557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11355AA2-CA3C-48AE-9337-DE8CE01605C0}"/>
                  </a:ext>
                </a:extLst>
              </p:cNvPr>
              <p:cNvSpPr/>
              <p:nvPr/>
            </p:nvSpPr>
            <p:spPr>
              <a:xfrm>
                <a:off x="8965087" y="3809946"/>
                <a:ext cx="248709" cy="275448"/>
              </a:xfrm>
              <a:custGeom>
                <a:avLst/>
                <a:gdLst>
                  <a:gd name="connsiteX0" fmla="*/ 72256 w 248709"/>
                  <a:gd name="connsiteY0" fmla="*/ 254738 h 275448"/>
                  <a:gd name="connsiteX1" fmla="*/ 70599 w 248709"/>
                  <a:gd name="connsiteY1" fmla="*/ 241806 h 275448"/>
                  <a:gd name="connsiteX2" fmla="*/ 52513 w 248709"/>
                  <a:gd name="connsiteY2" fmla="*/ 246178 h 275448"/>
                  <a:gd name="connsiteX3" fmla="*/ 23195 w 248709"/>
                  <a:gd name="connsiteY3" fmla="*/ 198820 h 275448"/>
                  <a:gd name="connsiteX4" fmla="*/ 24070 w 248709"/>
                  <a:gd name="connsiteY4" fmla="*/ 194494 h 275448"/>
                  <a:gd name="connsiteX5" fmla="*/ 12886 w 248709"/>
                  <a:gd name="connsiteY5" fmla="*/ 189294 h 275448"/>
                  <a:gd name="connsiteX6" fmla="*/ 0 w 248709"/>
                  <a:gd name="connsiteY6" fmla="*/ 153165 h 275448"/>
                  <a:gd name="connsiteX7" fmla="*/ 30099 w 248709"/>
                  <a:gd name="connsiteY7" fmla="*/ 144605 h 275448"/>
                  <a:gd name="connsiteX8" fmla="*/ 65353 w 248709"/>
                  <a:gd name="connsiteY8" fmla="*/ 105807 h 275448"/>
                  <a:gd name="connsiteX9" fmla="*/ 89469 w 248709"/>
                  <a:gd name="connsiteY9" fmla="*/ 98075 h 275448"/>
                  <a:gd name="connsiteX10" fmla="*/ 109259 w 248709"/>
                  <a:gd name="connsiteY10" fmla="*/ 80081 h 275448"/>
                  <a:gd name="connsiteX11" fmla="*/ 115242 w 248709"/>
                  <a:gd name="connsiteY11" fmla="*/ 69725 h 275448"/>
                  <a:gd name="connsiteX12" fmla="*/ 123849 w 248709"/>
                  <a:gd name="connsiteY12" fmla="*/ 63650 h 275448"/>
                  <a:gd name="connsiteX13" fmla="*/ 129049 w 248709"/>
                  <a:gd name="connsiteY13" fmla="*/ 56793 h 275448"/>
                  <a:gd name="connsiteX14" fmla="*/ 160023 w 248709"/>
                  <a:gd name="connsiteY14" fmla="*/ 46438 h 275448"/>
                  <a:gd name="connsiteX15" fmla="*/ 199649 w 248709"/>
                  <a:gd name="connsiteY15" fmla="*/ 0 h 275448"/>
                  <a:gd name="connsiteX16" fmla="*/ 212535 w 248709"/>
                  <a:gd name="connsiteY16" fmla="*/ 21447 h 275448"/>
                  <a:gd name="connsiteX17" fmla="*/ 248709 w 248709"/>
                  <a:gd name="connsiteY17" fmla="*/ 46438 h 275448"/>
                  <a:gd name="connsiteX18" fmla="*/ 229748 w 248709"/>
                  <a:gd name="connsiteY18" fmla="*/ 56793 h 275448"/>
                  <a:gd name="connsiteX19" fmla="*/ 233154 w 248709"/>
                  <a:gd name="connsiteY19" fmla="*/ 61119 h 275448"/>
                  <a:gd name="connsiteX20" fmla="*/ 208209 w 248709"/>
                  <a:gd name="connsiteY20" fmla="*/ 73177 h 275448"/>
                  <a:gd name="connsiteX21" fmla="*/ 211661 w 248709"/>
                  <a:gd name="connsiteY21" fmla="*/ 80909 h 275448"/>
                  <a:gd name="connsiteX22" fmla="*/ 205677 w 248709"/>
                  <a:gd name="connsiteY22" fmla="*/ 86938 h 275448"/>
                  <a:gd name="connsiteX23" fmla="*/ 244337 w 248709"/>
                  <a:gd name="connsiteY23" fmla="*/ 142902 h 275448"/>
                  <a:gd name="connsiteX24" fmla="*/ 225422 w 248709"/>
                  <a:gd name="connsiteY24" fmla="*/ 151554 h 275448"/>
                  <a:gd name="connsiteX25" fmla="*/ 216861 w 248709"/>
                  <a:gd name="connsiteY25" fmla="*/ 153257 h 275448"/>
                  <a:gd name="connsiteX26" fmla="*/ 212535 w 248709"/>
                  <a:gd name="connsiteY26" fmla="*/ 161864 h 275448"/>
                  <a:gd name="connsiteX27" fmla="*/ 201352 w 248709"/>
                  <a:gd name="connsiteY27" fmla="*/ 200569 h 275448"/>
                  <a:gd name="connsiteX28" fmla="*/ 182436 w 248709"/>
                  <a:gd name="connsiteY28" fmla="*/ 220405 h 275448"/>
                  <a:gd name="connsiteX29" fmla="*/ 186716 w 248709"/>
                  <a:gd name="connsiteY29" fmla="*/ 232417 h 275448"/>
                  <a:gd name="connsiteX30" fmla="*/ 176407 w 248709"/>
                  <a:gd name="connsiteY30" fmla="*/ 261688 h 275448"/>
                  <a:gd name="connsiteX31" fmla="*/ 149668 w 248709"/>
                  <a:gd name="connsiteY31" fmla="*/ 275449 h 275448"/>
                  <a:gd name="connsiteX32" fmla="*/ 138530 w 248709"/>
                  <a:gd name="connsiteY32" fmla="*/ 263437 h 275448"/>
                  <a:gd name="connsiteX33" fmla="*/ 100607 w 248709"/>
                  <a:gd name="connsiteY33" fmla="*/ 249630 h 275448"/>
                  <a:gd name="connsiteX34" fmla="*/ 79068 w 248709"/>
                  <a:gd name="connsiteY34" fmla="*/ 259065 h 275448"/>
                  <a:gd name="connsiteX35" fmla="*/ 72256 w 248709"/>
                  <a:gd name="connsiteY35" fmla="*/ 254738 h 275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48709" h="275448">
                    <a:moveTo>
                      <a:pt x="72256" y="254738"/>
                    </a:moveTo>
                    <a:cubicBezTo>
                      <a:pt x="70599" y="254738"/>
                      <a:pt x="71428" y="245304"/>
                      <a:pt x="70599" y="241806"/>
                    </a:cubicBezTo>
                    <a:cubicBezTo>
                      <a:pt x="63696" y="240977"/>
                      <a:pt x="59416" y="246178"/>
                      <a:pt x="52513" y="246178"/>
                    </a:cubicBezTo>
                    <a:cubicBezTo>
                      <a:pt x="20664" y="246178"/>
                      <a:pt x="34425" y="216033"/>
                      <a:pt x="23195" y="198820"/>
                    </a:cubicBezTo>
                    <a:cubicBezTo>
                      <a:pt x="23195" y="197946"/>
                      <a:pt x="24070" y="195369"/>
                      <a:pt x="24070" y="194494"/>
                    </a:cubicBezTo>
                    <a:cubicBezTo>
                      <a:pt x="22367" y="190214"/>
                      <a:pt x="17259" y="190214"/>
                      <a:pt x="12886" y="189294"/>
                    </a:cubicBezTo>
                    <a:cubicBezTo>
                      <a:pt x="8606" y="188419"/>
                      <a:pt x="0" y="157399"/>
                      <a:pt x="0" y="153165"/>
                    </a:cubicBezTo>
                    <a:cubicBezTo>
                      <a:pt x="0" y="138530"/>
                      <a:pt x="18087" y="144605"/>
                      <a:pt x="30099" y="144605"/>
                    </a:cubicBezTo>
                    <a:cubicBezTo>
                      <a:pt x="56746" y="144605"/>
                      <a:pt x="53341" y="117911"/>
                      <a:pt x="65353" y="105807"/>
                    </a:cubicBezTo>
                    <a:cubicBezTo>
                      <a:pt x="71382" y="99824"/>
                      <a:pt x="79988" y="99824"/>
                      <a:pt x="89469" y="98075"/>
                    </a:cubicBezTo>
                    <a:cubicBezTo>
                      <a:pt x="102356" y="95544"/>
                      <a:pt x="102356" y="86892"/>
                      <a:pt x="109259" y="80081"/>
                    </a:cubicBezTo>
                    <a:cubicBezTo>
                      <a:pt x="105853" y="76629"/>
                      <a:pt x="115242" y="69725"/>
                      <a:pt x="115242" y="69725"/>
                    </a:cubicBezTo>
                    <a:cubicBezTo>
                      <a:pt x="120488" y="67148"/>
                      <a:pt x="119614" y="65399"/>
                      <a:pt x="123849" y="63650"/>
                    </a:cubicBezTo>
                    <a:cubicBezTo>
                      <a:pt x="126472" y="62822"/>
                      <a:pt x="127300" y="58542"/>
                      <a:pt x="129049" y="56793"/>
                    </a:cubicBezTo>
                    <a:cubicBezTo>
                      <a:pt x="136827" y="49061"/>
                      <a:pt x="156571" y="53387"/>
                      <a:pt x="160023" y="46438"/>
                    </a:cubicBezTo>
                    <a:cubicBezTo>
                      <a:pt x="166926" y="32676"/>
                      <a:pt x="185888" y="0"/>
                      <a:pt x="199649" y="0"/>
                    </a:cubicBezTo>
                    <a:cubicBezTo>
                      <a:pt x="214284" y="0"/>
                      <a:pt x="212535" y="8606"/>
                      <a:pt x="212535" y="21447"/>
                    </a:cubicBezTo>
                    <a:cubicBezTo>
                      <a:pt x="212535" y="39534"/>
                      <a:pt x="248709" y="29225"/>
                      <a:pt x="248709" y="46438"/>
                    </a:cubicBezTo>
                    <a:cubicBezTo>
                      <a:pt x="248709" y="54215"/>
                      <a:pt x="229748" y="49015"/>
                      <a:pt x="229748" y="56793"/>
                    </a:cubicBezTo>
                    <a:cubicBezTo>
                      <a:pt x="229748" y="58542"/>
                      <a:pt x="231496" y="61119"/>
                      <a:pt x="233154" y="61119"/>
                    </a:cubicBezTo>
                    <a:cubicBezTo>
                      <a:pt x="231496" y="63650"/>
                      <a:pt x="208209" y="73177"/>
                      <a:pt x="208209" y="73177"/>
                    </a:cubicBezTo>
                    <a:cubicBezTo>
                      <a:pt x="209037" y="75754"/>
                      <a:pt x="210786" y="78332"/>
                      <a:pt x="211661" y="80909"/>
                    </a:cubicBezTo>
                    <a:cubicBezTo>
                      <a:pt x="209037" y="81783"/>
                      <a:pt x="205677" y="84361"/>
                      <a:pt x="205677" y="86938"/>
                    </a:cubicBezTo>
                    <a:cubicBezTo>
                      <a:pt x="205677" y="99870"/>
                      <a:pt x="228873" y="142902"/>
                      <a:pt x="244337" y="142902"/>
                    </a:cubicBezTo>
                    <a:cubicBezTo>
                      <a:pt x="241760" y="155788"/>
                      <a:pt x="234857" y="151554"/>
                      <a:pt x="225422" y="151554"/>
                    </a:cubicBezTo>
                    <a:cubicBezTo>
                      <a:pt x="222890" y="151554"/>
                      <a:pt x="219347" y="152337"/>
                      <a:pt x="216861" y="153257"/>
                    </a:cubicBezTo>
                    <a:lnTo>
                      <a:pt x="212535" y="161864"/>
                    </a:lnTo>
                    <a:cubicBezTo>
                      <a:pt x="208255" y="180779"/>
                      <a:pt x="201352" y="185980"/>
                      <a:pt x="201352" y="200569"/>
                    </a:cubicBezTo>
                    <a:cubicBezTo>
                      <a:pt x="190996" y="202318"/>
                      <a:pt x="182436" y="215205"/>
                      <a:pt x="182436" y="220405"/>
                    </a:cubicBezTo>
                    <a:cubicBezTo>
                      <a:pt x="182436" y="226388"/>
                      <a:pt x="186716" y="228137"/>
                      <a:pt x="186716" y="232417"/>
                    </a:cubicBezTo>
                    <a:cubicBezTo>
                      <a:pt x="186716" y="239367"/>
                      <a:pt x="176407" y="252207"/>
                      <a:pt x="176407" y="261688"/>
                    </a:cubicBezTo>
                    <a:cubicBezTo>
                      <a:pt x="162646" y="265140"/>
                      <a:pt x="160897" y="275449"/>
                      <a:pt x="149668" y="275449"/>
                    </a:cubicBezTo>
                    <a:cubicBezTo>
                      <a:pt x="141061" y="275449"/>
                      <a:pt x="138530" y="268591"/>
                      <a:pt x="138530" y="263437"/>
                    </a:cubicBezTo>
                    <a:cubicBezTo>
                      <a:pt x="124723" y="259939"/>
                      <a:pt x="115242" y="249630"/>
                      <a:pt x="100607" y="249630"/>
                    </a:cubicBezTo>
                    <a:cubicBezTo>
                      <a:pt x="93749" y="249630"/>
                      <a:pt x="89469" y="259065"/>
                      <a:pt x="79068" y="259065"/>
                    </a:cubicBezTo>
                    <a:cubicBezTo>
                      <a:pt x="76583" y="259065"/>
                      <a:pt x="74880" y="254738"/>
                      <a:pt x="72256" y="25473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F510DA43-8835-47E0-83D1-FFBA72518223}"/>
                  </a:ext>
                </a:extLst>
              </p:cNvPr>
              <p:cNvSpPr/>
              <p:nvPr/>
            </p:nvSpPr>
            <p:spPr>
              <a:xfrm>
                <a:off x="9205189" y="3941665"/>
                <a:ext cx="155835" cy="181653"/>
              </a:xfrm>
              <a:custGeom>
                <a:avLst/>
                <a:gdLst>
                  <a:gd name="connsiteX0" fmla="*/ 61994 w 155835"/>
                  <a:gd name="connsiteY0" fmla="*/ 66274 h 181653"/>
                  <a:gd name="connsiteX1" fmla="*/ 52513 w 155835"/>
                  <a:gd name="connsiteY1" fmla="*/ 74880 h 181653"/>
                  <a:gd name="connsiteX2" fmla="*/ 34426 w 155835"/>
                  <a:gd name="connsiteY2" fmla="*/ 45655 h 181653"/>
                  <a:gd name="connsiteX3" fmla="*/ 62776 w 155835"/>
                  <a:gd name="connsiteY3" fmla="*/ 31848 h 181653"/>
                  <a:gd name="connsiteX4" fmla="*/ 95544 w 155835"/>
                  <a:gd name="connsiteY4" fmla="*/ 28442 h 181653"/>
                  <a:gd name="connsiteX5" fmla="*/ 125644 w 155835"/>
                  <a:gd name="connsiteY5" fmla="*/ 34425 h 181653"/>
                  <a:gd name="connsiteX6" fmla="*/ 151509 w 155835"/>
                  <a:gd name="connsiteY6" fmla="*/ 6903 h 181653"/>
                  <a:gd name="connsiteX7" fmla="*/ 155835 w 155835"/>
                  <a:gd name="connsiteY7" fmla="*/ 0 h 181653"/>
                  <a:gd name="connsiteX8" fmla="*/ 150634 w 155835"/>
                  <a:gd name="connsiteY8" fmla="*/ 0 h 181653"/>
                  <a:gd name="connsiteX9" fmla="*/ 123067 w 155835"/>
                  <a:gd name="connsiteY9" fmla="*/ 19882 h 181653"/>
                  <a:gd name="connsiteX10" fmla="*/ 116209 w 155835"/>
                  <a:gd name="connsiteY10" fmla="*/ 19882 h 181653"/>
                  <a:gd name="connsiteX11" fmla="*/ 55918 w 155835"/>
                  <a:gd name="connsiteY11" fmla="*/ 9481 h 181653"/>
                  <a:gd name="connsiteX12" fmla="*/ 23242 w 155835"/>
                  <a:gd name="connsiteY12" fmla="*/ 58542 h 181653"/>
                  <a:gd name="connsiteX13" fmla="*/ 15510 w 155835"/>
                  <a:gd name="connsiteY13" fmla="*/ 71474 h 181653"/>
                  <a:gd name="connsiteX14" fmla="*/ 0 w 155835"/>
                  <a:gd name="connsiteY14" fmla="*/ 117958 h 181653"/>
                  <a:gd name="connsiteX15" fmla="*/ 17213 w 155835"/>
                  <a:gd name="connsiteY15" fmla="*/ 129141 h 181653"/>
                  <a:gd name="connsiteX16" fmla="*/ 17213 w 155835"/>
                  <a:gd name="connsiteY16" fmla="*/ 170424 h 181653"/>
                  <a:gd name="connsiteX17" fmla="*/ 30928 w 155835"/>
                  <a:gd name="connsiteY17" fmla="*/ 181654 h 181653"/>
                  <a:gd name="connsiteX18" fmla="*/ 43860 w 155835"/>
                  <a:gd name="connsiteY18" fmla="*/ 147274 h 181653"/>
                  <a:gd name="connsiteX19" fmla="*/ 36129 w 155835"/>
                  <a:gd name="connsiteY19" fmla="*/ 118832 h 181653"/>
                  <a:gd name="connsiteX20" fmla="*/ 49061 w 155835"/>
                  <a:gd name="connsiteY20" fmla="*/ 108477 h 181653"/>
                  <a:gd name="connsiteX21" fmla="*/ 55918 w 155835"/>
                  <a:gd name="connsiteY21" fmla="*/ 108477 h 181653"/>
                  <a:gd name="connsiteX22" fmla="*/ 52467 w 155835"/>
                  <a:gd name="connsiteY22" fmla="*/ 126564 h 181653"/>
                  <a:gd name="connsiteX23" fmla="*/ 66274 w 155835"/>
                  <a:gd name="connsiteY23" fmla="*/ 153165 h 181653"/>
                  <a:gd name="connsiteX24" fmla="*/ 66274 w 155835"/>
                  <a:gd name="connsiteY24" fmla="*/ 160943 h 181653"/>
                  <a:gd name="connsiteX25" fmla="*/ 77411 w 155835"/>
                  <a:gd name="connsiteY25" fmla="*/ 160943 h 181653"/>
                  <a:gd name="connsiteX26" fmla="*/ 96419 w 155835"/>
                  <a:gd name="connsiteY26" fmla="*/ 142902 h 181653"/>
                  <a:gd name="connsiteX27" fmla="*/ 84361 w 155835"/>
                  <a:gd name="connsiteY27" fmla="*/ 127346 h 181653"/>
                  <a:gd name="connsiteX28" fmla="*/ 87767 w 155835"/>
                  <a:gd name="connsiteY28" fmla="*/ 122238 h 181653"/>
                  <a:gd name="connsiteX29" fmla="*/ 66274 w 155835"/>
                  <a:gd name="connsiteY29" fmla="*/ 86063 h 181653"/>
                  <a:gd name="connsiteX30" fmla="*/ 111883 w 155835"/>
                  <a:gd name="connsiteY30" fmla="*/ 61119 h 181653"/>
                  <a:gd name="connsiteX31" fmla="*/ 111883 w 155835"/>
                  <a:gd name="connsiteY31" fmla="*/ 54261 h 181653"/>
                  <a:gd name="connsiteX32" fmla="*/ 60245 w 155835"/>
                  <a:gd name="connsiteY32" fmla="*/ 69679 h 181653"/>
                  <a:gd name="connsiteX33" fmla="*/ 61994 w 155835"/>
                  <a:gd name="connsiteY33" fmla="*/ 66274 h 18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5835" h="181653">
                    <a:moveTo>
                      <a:pt x="61994" y="66274"/>
                    </a:moveTo>
                    <a:cubicBezTo>
                      <a:pt x="58542" y="70600"/>
                      <a:pt x="57713" y="74880"/>
                      <a:pt x="52513" y="74880"/>
                    </a:cubicBezTo>
                    <a:cubicBezTo>
                      <a:pt x="39626" y="74880"/>
                      <a:pt x="34426" y="58542"/>
                      <a:pt x="34426" y="45655"/>
                    </a:cubicBezTo>
                    <a:cubicBezTo>
                      <a:pt x="34426" y="28442"/>
                      <a:pt x="48187" y="31848"/>
                      <a:pt x="62776" y="31848"/>
                    </a:cubicBezTo>
                    <a:cubicBezTo>
                      <a:pt x="77411" y="31848"/>
                      <a:pt x="83486" y="28442"/>
                      <a:pt x="95544" y="28442"/>
                    </a:cubicBezTo>
                    <a:cubicBezTo>
                      <a:pt x="106682" y="28442"/>
                      <a:pt x="114460" y="34425"/>
                      <a:pt x="125644" y="34425"/>
                    </a:cubicBezTo>
                    <a:cubicBezTo>
                      <a:pt x="142856" y="34425"/>
                      <a:pt x="148886" y="19836"/>
                      <a:pt x="151509" y="6903"/>
                    </a:cubicBezTo>
                    <a:cubicBezTo>
                      <a:pt x="154086" y="6903"/>
                      <a:pt x="154914" y="2577"/>
                      <a:pt x="155835" y="0"/>
                    </a:cubicBezTo>
                    <a:lnTo>
                      <a:pt x="150634" y="0"/>
                    </a:lnTo>
                    <a:cubicBezTo>
                      <a:pt x="140279" y="6903"/>
                      <a:pt x="128221" y="14589"/>
                      <a:pt x="123067" y="19882"/>
                    </a:cubicBezTo>
                    <a:lnTo>
                      <a:pt x="116209" y="19882"/>
                    </a:lnTo>
                    <a:lnTo>
                      <a:pt x="55918" y="9481"/>
                    </a:lnTo>
                    <a:cubicBezTo>
                      <a:pt x="33597" y="9481"/>
                      <a:pt x="23242" y="37923"/>
                      <a:pt x="23242" y="58542"/>
                    </a:cubicBezTo>
                    <a:cubicBezTo>
                      <a:pt x="23242" y="63696"/>
                      <a:pt x="16385" y="67976"/>
                      <a:pt x="15510" y="71474"/>
                    </a:cubicBezTo>
                    <a:cubicBezTo>
                      <a:pt x="9435" y="91218"/>
                      <a:pt x="0" y="99042"/>
                      <a:pt x="0" y="117958"/>
                    </a:cubicBezTo>
                    <a:cubicBezTo>
                      <a:pt x="0" y="128267"/>
                      <a:pt x="11966" y="128267"/>
                      <a:pt x="17213" y="129141"/>
                    </a:cubicBezTo>
                    <a:cubicBezTo>
                      <a:pt x="17213" y="142902"/>
                      <a:pt x="17213" y="160943"/>
                      <a:pt x="17213" y="170424"/>
                    </a:cubicBezTo>
                    <a:cubicBezTo>
                      <a:pt x="17213" y="175625"/>
                      <a:pt x="24071" y="181654"/>
                      <a:pt x="30928" y="181654"/>
                    </a:cubicBezTo>
                    <a:cubicBezTo>
                      <a:pt x="40455" y="181654"/>
                      <a:pt x="43860" y="151508"/>
                      <a:pt x="43860" y="147274"/>
                    </a:cubicBezTo>
                    <a:cubicBezTo>
                      <a:pt x="43860" y="136045"/>
                      <a:pt x="36129" y="130016"/>
                      <a:pt x="36129" y="118832"/>
                    </a:cubicBezTo>
                    <a:cubicBezTo>
                      <a:pt x="36129" y="112757"/>
                      <a:pt x="43032" y="108477"/>
                      <a:pt x="49061" y="108477"/>
                    </a:cubicBezTo>
                    <a:cubicBezTo>
                      <a:pt x="51592" y="108477"/>
                      <a:pt x="53341" y="109305"/>
                      <a:pt x="55918" y="108477"/>
                    </a:cubicBezTo>
                    <a:lnTo>
                      <a:pt x="52467" y="126564"/>
                    </a:lnTo>
                    <a:cubicBezTo>
                      <a:pt x="52467" y="137701"/>
                      <a:pt x="66274" y="142028"/>
                      <a:pt x="66274" y="153165"/>
                    </a:cubicBezTo>
                    <a:cubicBezTo>
                      <a:pt x="66274" y="155789"/>
                      <a:pt x="67102" y="158412"/>
                      <a:pt x="66274" y="160943"/>
                    </a:cubicBezTo>
                    <a:lnTo>
                      <a:pt x="77411" y="160943"/>
                    </a:lnTo>
                    <a:cubicBezTo>
                      <a:pt x="77411" y="151508"/>
                      <a:pt x="96419" y="152383"/>
                      <a:pt x="96419" y="142902"/>
                    </a:cubicBezTo>
                    <a:cubicBezTo>
                      <a:pt x="92967" y="142028"/>
                      <a:pt x="84361" y="132593"/>
                      <a:pt x="84361" y="127346"/>
                    </a:cubicBezTo>
                    <a:cubicBezTo>
                      <a:pt x="84361" y="125689"/>
                      <a:pt x="86938" y="123987"/>
                      <a:pt x="87767" y="122238"/>
                    </a:cubicBezTo>
                    <a:cubicBezTo>
                      <a:pt x="82612" y="119614"/>
                      <a:pt x="66274" y="88687"/>
                      <a:pt x="66274" y="86063"/>
                    </a:cubicBezTo>
                    <a:cubicBezTo>
                      <a:pt x="90344" y="86063"/>
                      <a:pt x="92092" y="67148"/>
                      <a:pt x="111883" y="61119"/>
                    </a:cubicBezTo>
                    <a:lnTo>
                      <a:pt x="111883" y="54261"/>
                    </a:lnTo>
                    <a:cubicBezTo>
                      <a:pt x="106682" y="53341"/>
                      <a:pt x="61119" y="67148"/>
                      <a:pt x="60245" y="69679"/>
                    </a:cubicBezTo>
                    <a:lnTo>
                      <a:pt x="61994" y="66274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60BE2281-1043-4EFF-9605-7FCB3570DA1B}"/>
                  </a:ext>
                </a:extLst>
              </p:cNvPr>
              <p:cNvSpPr/>
              <p:nvPr/>
            </p:nvSpPr>
            <p:spPr>
              <a:xfrm>
                <a:off x="8879805" y="4126724"/>
                <a:ext cx="250412" cy="73130"/>
              </a:xfrm>
              <a:custGeom>
                <a:avLst/>
                <a:gdLst>
                  <a:gd name="connsiteX0" fmla="*/ 241070 w 250412"/>
                  <a:gd name="connsiteY0" fmla="*/ 70553 h 73130"/>
                  <a:gd name="connsiteX1" fmla="*/ 222982 w 250412"/>
                  <a:gd name="connsiteY1" fmla="*/ 64524 h 73130"/>
                  <a:gd name="connsiteX2" fmla="*/ 222982 w 250412"/>
                  <a:gd name="connsiteY2" fmla="*/ 73131 h 73130"/>
                  <a:gd name="connsiteX3" fmla="*/ 131718 w 250412"/>
                  <a:gd name="connsiteY3" fmla="*/ 60244 h 73130"/>
                  <a:gd name="connsiteX4" fmla="*/ 110180 w 250412"/>
                  <a:gd name="connsiteY4" fmla="*/ 49061 h 73130"/>
                  <a:gd name="connsiteX5" fmla="*/ 62822 w 250412"/>
                  <a:gd name="connsiteY5" fmla="*/ 43078 h 73130"/>
                  <a:gd name="connsiteX6" fmla="*/ 28397 w 250412"/>
                  <a:gd name="connsiteY6" fmla="*/ 38751 h 73130"/>
                  <a:gd name="connsiteX7" fmla="*/ 0 w 250412"/>
                  <a:gd name="connsiteY7" fmla="*/ 19790 h 73130"/>
                  <a:gd name="connsiteX8" fmla="*/ 21493 w 250412"/>
                  <a:gd name="connsiteY8" fmla="*/ 1703 h 73130"/>
                  <a:gd name="connsiteX9" fmla="*/ 28350 w 250412"/>
                  <a:gd name="connsiteY9" fmla="*/ 5201 h 73130"/>
                  <a:gd name="connsiteX10" fmla="*/ 42157 w 250412"/>
                  <a:gd name="connsiteY10" fmla="*/ 0 h 73130"/>
                  <a:gd name="connsiteX11" fmla="*/ 107556 w 250412"/>
                  <a:gd name="connsiteY11" fmla="*/ 27522 h 73130"/>
                  <a:gd name="connsiteX12" fmla="*/ 133375 w 250412"/>
                  <a:gd name="connsiteY12" fmla="*/ 14635 h 73130"/>
                  <a:gd name="connsiteX13" fmla="*/ 172173 w 250412"/>
                  <a:gd name="connsiteY13" fmla="*/ 30145 h 73130"/>
                  <a:gd name="connsiteX14" fmla="*/ 197992 w 250412"/>
                  <a:gd name="connsiteY14" fmla="*/ 26739 h 73130"/>
                  <a:gd name="connsiteX15" fmla="*/ 204895 w 250412"/>
                  <a:gd name="connsiteY15" fmla="*/ 26739 h 73130"/>
                  <a:gd name="connsiteX16" fmla="*/ 173047 w 250412"/>
                  <a:gd name="connsiteY16" fmla="*/ 32769 h 73130"/>
                  <a:gd name="connsiteX17" fmla="*/ 209130 w 250412"/>
                  <a:gd name="connsiteY17" fmla="*/ 43906 h 73130"/>
                  <a:gd name="connsiteX18" fmla="*/ 216033 w 250412"/>
                  <a:gd name="connsiteY18" fmla="*/ 51684 h 73130"/>
                  <a:gd name="connsiteX19" fmla="*/ 236652 w 250412"/>
                  <a:gd name="connsiteY19" fmla="*/ 53387 h 73130"/>
                  <a:gd name="connsiteX20" fmla="*/ 250412 w 250412"/>
                  <a:gd name="connsiteY20" fmla="*/ 61119 h 73130"/>
                  <a:gd name="connsiteX21" fmla="*/ 241070 w 250412"/>
                  <a:gd name="connsiteY21" fmla="*/ 70553 h 73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0412" h="73130">
                    <a:moveTo>
                      <a:pt x="241070" y="70553"/>
                    </a:moveTo>
                    <a:cubicBezTo>
                      <a:pt x="232509" y="70553"/>
                      <a:pt x="233292" y="64524"/>
                      <a:pt x="222982" y="64524"/>
                    </a:cubicBezTo>
                    <a:cubicBezTo>
                      <a:pt x="220359" y="64524"/>
                      <a:pt x="222154" y="70553"/>
                      <a:pt x="222982" y="73131"/>
                    </a:cubicBezTo>
                    <a:cubicBezTo>
                      <a:pt x="194540" y="61947"/>
                      <a:pt x="165316" y="60244"/>
                      <a:pt x="131718" y="60244"/>
                    </a:cubicBezTo>
                    <a:cubicBezTo>
                      <a:pt x="121409" y="60244"/>
                      <a:pt x="118786" y="49061"/>
                      <a:pt x="110180" y="49061"/>
                    </a:cubicBezTo>
                    <a:cubicBezTo>
                      <a:pt x="93841" y="49061"/>
                      <a:pt x="80034" y="48186"/>
                      <a:pt x="62822" y="43078"/>
                    </a:cubicBezTo>
                    <a:cubicBezTo>
                      <a:pt x="49889" y="38751"/>
                      <a:pt x="37003" y="47358"/>
                      <a:pt x="28397" y="38751"/>
                    </a:cubicBezTo>
                    <a:cubicBezTo>
                      <a:pt x="19836" y="30145"/>
                      <a:pt x="12933" y="19790"/>
                      <a:pt x="0" y="19790"/>
                    </a:cubicBezTo>
                    <a:cubicBezTo>
                      <a:pt x="875" y="17213"/>
                      <a:pt x="16385" y="1703"/>
                      <a:pt x="21493" y="1703"/>
                    </a:cubicBezTo>
                    <a:cubicBezTo>
                      <a:pt x="24070" y="1703"/>
                      <a:pt x="25819" y="5201"/>
                      <a:pt x="28350" y="5201"/>
                    </a:cubicBezTo>
                    <a:cubicBezTo>
                      <a:pt x="33505" y="5201"/>
                      <a:pt x="36957" y="0"/>
                      <a:pt x="42157" y="0"/>
                    </a:cubicBezTo>
                    <a:cubicBezTo>
                      <a:pt x="67976" y="0"/>
                      <a:pt x="79206" y="27522"/>
                      <a:pt x="107556" y="27522"/>
                    </a:cubicBezTo>
                    <a:cubicBezTo>
                      <a:pt x="120489" y="27522"/>
                      <a:pt x="123066" y="14635"/>
                      <a:pt x="133375" y="14635"/>
                    </a:cubicBezTo>
                    <a:cubicBezTo>
                      <a:pt x="150588" y="14635"/>
                      <a:pt x="156663" y="30145"/>
                      <a:pt x="172173" y="30145"/>
                    </a:cubicBezTo>
                    <a:lnTo>
                      <a:pt x="197992" y="26739"/>
                    </a:lnTo>
                    <a:lnTo>
                      <a:pt x="204895" y="26739"/>
                    </a:lnTo>
                    <a:cubicBezTo>
                      <a:pt x="204021" y="31066"/>
                      <a:pt x="174750" y="33597"/>
                      <a:pt x="173047" y="32769"/>
                    </a:cubicBezTo>
                    <a:cubicBezTo>
                      <a:pt x="182482" y="42203"/>
                      <a:pt x="193619" y="43906"/>
                      <a:pt x="209130" y="43906"/>
                    </a:cubicBezTo>
                    <a:cubicBezTo>
                      <a:pt x="214330" y="43906"/>
                      <a:pt x="214330" y="49981"/>
                      <a:pt x="216033" y="51684"/>
                    </a:cubicBezTo>
                    <a:cubicBezTo>
                      <a:pt x="222062" y="57759"/>
                      <a:pt x="228965" y="50810"/>
                      <a:pt x="236652" y="53387"/>
                    </a:cubicBezTo>
                    <a:cubicBezTo>
                      <a:pt x="244429" y="56010"/>
                      <a:pt x="244429" y="58587"/>
                      <a:pt x="250412" y="61119"/>
                    </a:cubicBezTo>
                    <a:cubicBezTo>
                      <a:pt x="248802" y="64524"/>
                      <a:pt x="242772" y="70553"/>
                      <a:pt x="241070" y="7055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331E39C4-C6A2-450B-B9BB-9B2B68E0526F}"/>
                  </a:ext>
                </a:extLst>
              </p:cNvPr>
              <p:cNvSpPr/>
              <p:nvPr/>
            </p:nvSpPr>
            <p:spPr>
              <a:xfrm>
                <a:off x="9233586" y="4185220"/>
                <a:ext cx="74925" cy="17277"/>
              </a:xfrm>
              <a:custGeom>
                <a:avLst/>
                <a:gdLst>
                  <a:gd name="connsiteX0" fmla="*/ 49935 w 74925"/>
                  <a:gd name="connsiteY0" fmla="*/ 17259 h 17277"/>
                  <a:gd name="connsiteX1" fmla="*/ 18962 w 74925"/>
                  <a:gd name="connsiteY1" fmla="*/ 17259 h 17277"/>
                  <a:gd name="connsiteX2" fmla="*/ 0 w 74925"/>
                  <a:gd name="connsiteY2" fmla="*/ 8606 h 17277"/>
                  <a:gd name="connsiteX3" fmla="*/ 15510 w 74925"/>
                  <a:gd name="connsiteY3" fmla="*/ 2532 h 17277"/>
                  <a:gd name="connsiteX4" fmla="*/ 49935 w 74925"/>
                  <a:gd name="connsiteY4" fmla="*/ 8606 h 17277"/>
                  <a:gd name="connsiteX5" fmla="*/ 74926 w 74925"/>
                  <a:gd name="connsiteY5" fmla="*/ 0 h 17277"/>
                  <a:gd name="connsiteX6" fmla="*/ 49935 w 74925"/>
                  <a:gd name="connsiteY6" fmla="*/ 17259 h 1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25" h="17277">
                    <a:moveTo>
                      <a:pt x="49935" y="17259"/>
                    </a:moveTo>
                    <a:cubicBezTo>
                      <a:pt x="37923" y="17259"/>
                      <a:pt x="25819" y="17259"/>
                      <a:pt x="18962" y="17259"/>
                    </a:cubicBezTo>
                    <a:cubicBezTo>
                      <a:pt x="12933" y="17259"/>
                      <a:pt x="0" y="18087"/>
                      <a:pt x="0" y="8606"/>
                    </a:cubicBezTo>
                    <a:cubicBezTo>
                      <a:pt x="0" y="1703"/>
                      <a:pt x="9481" y="2532"/>
                      <a:pt x="15510" y="2532"/>
                    </a:cubicBezTo>
                    <a:cubicBezTo>
                      <a:pt x="31066" y="2532"/>
                      <a:pt x="37049" y="8606"/>
                      <a:pt x="49935" y="8606"/>
                    </a:cubicBezTo>
                    <a:cubicBezTo>
                      <a:pt x="62868" y="8606"/>
                      <a:pt x="67148" y="3406"/>
                      <a:pt x="74926" y="0"/>
                    </a:cubicBezTo>
                    <a:cubicBezTo>
                      <a:pt x="68851" y="11230"/>
                      <a:pt x="61119" y="13761"/>
                      <a:pt x="49935" y="17259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5CFEF319-0119-439D-B446-5121CB091ECF}"/>
                  </a:ext>
                </a:extLst>
              </p:cNvPr>
              <p:cNvSpPr/>
              <p:nvPr/>
            </p:nvSpPr>
            <p:spPr>
              <a:xfrm>
                <a:off x="9158752" y="4188671"/>
                <a:ext cx="52466" cy="18087"/>
              </a:xfrm>
              <a:custGeom>
                <a:avLst/>
                <a:gdLst>
                  <a:gd name="connsiteX0" fmla="*/ 52467 w 52466"/>
                  <a:gd name="connsiteY0" fmla="*/ 12933 h 18087"/>
                  <a:gd name="connsiteX1" fmla="*/ 44734 w 52466"/>
                  <a:gd name="connsiteY1" fmla="*/ 12933 h 18087"/>
                  <a:gd name="connsiteX2" fmla="*/ 37877 w 52466"/>
                  <a:gd name="connsiteY2" fmla="*/ 9481 h 18087"/>
                  <a:gd name="connsiteX3" fmla="*/ 17213 w 52466"/>
                  <a:gd name="connsiteY3" fmla="*/ 18087 h 18087"/>
                  <a:gd name="connsiteX4" fmla="*/ 0 w 52466"/>
                  <a:gd name="connsiteY4" fmla="*/ 12058 h 18087"/>
                  <a:gd name="connsiteX5" fmla="*/ 14636 w 52466"/>
                  <a:gd name="connsiteY5" fmla="*/ 3452 h 18087"/>
                  <a:gd name="connsiteX6" fmla="*/ 31020 w 52466"/>
                  <a:gd name="connsiteY6" fmla="*/ 6903 h 18087"/>
                  <a:gd name="connsiteX7" fmla="*/ 31848 w 52466"/>
                  <a:gd name="connsiteY7" fmla="*/ 0 h 18087"/>
                  <a:gd name="connsiteX8" fmla="*/ 52467 w 52466"/>
                  <a:gd name="connsiteY8" fmla="*/ 0 h 18087"/>
                  <a:gd name="connsiteX9" fmla="*/ 52467 w 52466"/>
                  <a:gd name="connsiteY9" fmla="*/ 12933 h 18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466" h="18087">
                    <a:moveTo>
                      <a:pt x="52467" y="12933"/>
                    </a:moveTo>
                    <a:lnTo>
                      <a:pt x="44734" y="12933"/>
                    </a:lnTo>
                    <a:lnTo>
                      <a:pt x="37877" y="9481"/>
                    </a:lnTo>
                    <a:cubicBezTo>
                      <a:pt x="29271" y="12933"/>
                      <a:pt x="25773" y="18087"/>
                      <a:pt x="17213" y="18087"/>
                    </a:cubicBezTo>
                    <a:cubicBezTo>
                      <a:pt x="10309" y="18087"/>
                      <a:pt x="0" y="15510"/>
                      <a:pt x="0" y="12058"/>
                    </a:cubicBezTo>
                    <a:cubicBezTo>
                      <a:pt x="0" y="2577"/>
                      <a:pt x="6857" y="3452"/>
                      <a:pt x="14636" y="3452"/>
                    </a:cubicBezTo>
                    <a:cubicBezTo>
                      <a:pt x="22367" y="3452"/>
                      <a:pt x="26694" y="5155"/>
                      <a:pt x="31020" y="6903"/>
                    </a:cubicBezTo>
                    <a:cubicBezTo>
                      <a:pt x="31020" y="4326"/>
                      <a:pt x="31848" y="2577"/>
                      <a:pt x="31848" y="0"/>
                    </a:cubicBezTo>
                    <a:lnTo>
                      <a:pt x="52467" y="0"/>
                    </a:lnTo>
                    <a:cubicBezTo>
                      <a:pt x="52467" y="6903"/>
                      <a:pt x="50764" y="11184"/>
                      <a:pt x="52467" y="1293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23CEC793-5E21-4C64-B5D7-2BA9F2A5779B}"/>
                  </a:ext>
                </a:extLst>
              </p:cNvPr>
              <p:cNvSpPr/>
              <p:nvPr/>
            </p:nvSpPr>
            <p:spPr>
              <a:xfrm>
                <a:off x="9214670" y="4212603"/>
                <a:ext cx="37877" cy="26049"/>
              </a:xfrm>
              <a:custGeom>
                <a:avLst/>
                <a:gdLst>
                  <a:gd name="connsiteX0" fmla="*/ 27522 w 37877"/>
                  <a:gd name="connsiteY0" fmla="*/ 26003 h 26049"/>
                  <a:gd name="connsiteX1" fmla="*/ 22367 w 37877"/>
                  <a:gd name="connsiteY1" fmla="*/ 14820 h 26049"/>
                  <a:gd name="connsiteX2" fmla="*/ 0 w 37877"/>
                  <a:gd name="connsiteY2" fmla="*/ 5431 h 26049"/>
                  <a:gd name="connsiteX3" fmla="*/ 16384 w 37877"/>
                  <a:gd name="connsiteY3" fmla="*/ 184 h 26049"/>
                  <a:gd name="connsiteX4" fmla="*/ 24945 w 37877"/>
                  <a:gd name="connsiteY4" fmla="*/ 184 h 26049"/>
                  <a:gd name="connsiteX5" fmla="*/ 37877 w 37877"/>
                  <a:gd name="connsiteY5" fmla="*/ 19974 h 26049"/>
                  <a:gd name="connsiteX6" fmla="*/ 31020 w 37877"/>
                  <a:gd name="connsiteY6" fmla="*/ 26049 h 26049"/>
                  <a:gd name="connsiteX7" fmla="*/ 27522 w 37877"/>
                  <a:gd name="connsiteY7" fmla="*/ 26003 h 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877" h="26049">
                    <a:moveTo>
                      <a:pt x="27522" y="26003"/>
                    </a:moveTo>
                    <a:cubicBezTo>
                      <a:pt x="23242" y="26003"/>
                      <a:pt x="22367" y="17397"/>
                      <a:pt x="22367" y="14820"/>
                    </a:cubicBezTo>
                    <a:cubicBezTo>
                      <a:pt x="13761" y="14820"/>
                      <a:pt x="0" y="13945"/>
                      <a:pt x="0" y="5431"/>
                    </a:cubicBezTo>
                    <a:cubicBezTo>
                      <a:pt x="0" y="-1519"/>
                      <a:pt x="10309" y="184"/>
                      <a:pt x="16384" y="184"/>
                    </a:cubicBezTo>
                    <a:cubicBezTo>
                      <a:pt x="18915" y="184"/>
                      <a:pt x="22367" y="184"/>
                      <a:pt x="24945" y="184"/>
                    </a:cubicBezTo>
                    <a:cubicBezTo>
                      <a:pt x="24945" y="12242"/>
                      <a:pt x="37877" y="9665"/>
                      <a:pt x="37877" y="19974"/>
                    </a:cubicBezTo>
                    <a:cubicBezTo>
                      <a:pt x="37877" y="22643"/>
                      <a:pt x="33597" y="26049"/>
                      <a:pt x="31020" y="26049"/>
                    </a:cubicBezTo>
                    <a:cubicBezTo>
                      <a:pt x="30145" y="26003"/>
                      <a:pt x="28397" y="26003"/>
                      <a:pt x="27522" y="2600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30CC9494-67CB-4CFB-9657-630AE651E7D5}"/>
                  </a:ext>
                </a:extLst>
              </p:cNvPr>
              <p:cNvSpPr/>
              <p:nvPr/>
            </p:nvSpPr>
            <p:spPr>
              <a:xfrm>
                <a:off x="9138916" y="4187751"/>
                <a:ext cx="15601" cy="14727"/>
              </a:xfrm>
              <a:custGeom>
                <a:avLst/>
                <a:gdLst>
                  <a:gd name="connsiteX0" fmla="*/ 0 w 15601"/>
                  <a:gd name="connsiteY0" fmla="*/ 0 h 14727"/>
                  <a:gd name="connsiteX1" fmla="*/ 7778 w 15601"/>
                  <a:gd name="connsiteY1" fmla="*/ 0 h 14727"/>
                  <a:gd name="connsiteX2" fmla="*/ 15602 w 15601"/>
                  <a:gd name="connsiteY2" fmla="*/ 6075 h 14727"/>
                  <a:gd name="connsiteX3" fmla="*/ 6995 w 15601"/>
                  <a:gd name="connsiteY3" fmla="*/ 14727 h 14727"/>
                  <a:gd name="connsiteX4" fmla="*/ 46 w 15601"/>
                  <a:gd name="connsiteY4" fmla="*/ 8698 h 14727"/>
                  <a:gd name="connsiteX5" fmla="*/ 0 w 15601"/>
                  <a:gd name="connsiteY5" fmla="*/ 0 h 1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01" h="14727">
                    <a:moveTo>
                      <a:pt x="0" y="0"/>
                    </a:moveTo>
                    <a:cubicBezTo>
                      <a:pt x="2623" y="0"/>
                      <a:pt x="5201" y="0"/>
                      <a:pt x="7778" y="0"/>
                    </a:cubicBezTo>
                    <a:cubicBezTo>
                      <a:pt x="12104" y="0"/>
                      <a:pt x="12104" y="4372"/>
                      <a:pt x="15602" y="6075"/>
                    </a:cubicBezTo>
                    <a:cubicBezTo>
                      <a:pt x="14727" y="11230"/>
                      <a:pt x="11229" y="14727"/>
                      <a:pt x="6995" y="14727"/>
                    </a:cubicBezTo>
                    <a:cubicBezTo>
                      <a:pt x="4372" y="14727"/>
                      <a:pt x="46" y="11230"/>
                      <a:pt x="46" y="8698"/>
                    </a:cubicBezTo>
                    <a:cubicBezTo>
                      <a:pt x="0" y="6075"/>
                      <a:pt x="0" y="2669"/>
                      <a:pt x="0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AC599DE3-735B-436E-80AA-86451C74353F}"/>
                  </a:ext>
                </a:extLst>
              </p:cNvPr>
              <p:cNvSpPr/>
              <p:nvPr/>
            </p:nvSpPr>
            <p:spPr>
              <a:xfrm>
                <a:off x="9322319" y="4192303"/>
                <a:ext cx="87766" cy="48006"/>
              </a:xfrm>
              <a:custGeom>
                <a:avLst/>
                <a:gdLst>
                  <a:gd name="connsiteX0" fmla="*/ 37003 w 87766"/>
                  <a:gd name="connsiteY0" fmla="*/ 22187 h 48006"/>
                  <a:gd name="connsiteX1" fmla="*/ 34425 w 87766"/>
                  <a:gd name="connsiteY1" fmla="*/ 33417 h 48006"/>
                  <a:gd name="connsiteX2" fmla="*/ 5983 w 87766"/>
                  <a:gd name="connsiteY2" fmla="*/ 48006 h 48006"/>
                  <a:gd name="connsiteX3" fmla="*/ 0 w 87766"/>
                  <a:gd name="connsiteY3" fmla="*/ 40274 h 48006"/>
                  <a:gd name="connsiteX4" fmla="*/ 29225 w 87766"/>
                  <a:gd name="connsiteY4" fmla="*/ 17079 h 48006"/>
                  <a:gd name="connsiteX5" fmla="*/ 33551 w 87766"/>
                  <a:gd name="connsiteY5" fmla="*/ 9301 h 48006"/>
                  <a:gd name="connsiteX6" fmla="*/ 87766 w 87766"/>
                  <a:gd name="connsiteY6" fmla="*/ 2397 h 48006"/>
                  <a:gd name="connsiteX7" fmla="*/ 37003 w 87766"/>
                  <a:gd name="connsiteY7" fmla="*/ 22187 h 4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766" h="48006">
                    <a:moveTo>
                      <a:pt x="37003" y="22187"/>
                    </a:moveTo>
                    <a:cubicBezTo>
                      <a:pt x="32722" y="22187"/>
                      <a:pt x="37003" y="30748"/>
                      <a:pt x="34425" y="33417"/>
                    </a:cubicBezTo>
                    <a:cubicBezTo>
                      <a:pt x="30145" y="37697"/>
                      <a:pt x="15464" y="48006"/>
                      <a:pt x="5983" y="48006"/>
                    </a:cubicBezTo>
                    <a:cubicBezTo>
                      <a:pt x="2623" y="48006"/>
                      <a:pt x="0" y="43772"/>
                      <a:pt x="0" y="40274"/>
                    </a:cubicBezTo>
                    <a:cubicBezTo>
                      <a:pt x="0" y="21313"/>
                      <a:pt x="16338" y="21313"/>
                      <a:pt x="29225" y="17079"/>
                    </a:cubicBezTo>
                    <a:cubicBezTo>
                      <a:pt x="31756" y="16204"/>
                      <a:pt x="31756" y="11050"/>
                      <a:pt x="33551" y="9301"/>
                    </a:cubicBezTo>
                    <a:cubicBezTo>
                      <a:pt x="42157" y="694"/>
                      <a:pt x="80034" y="-2711"/>
                      <a:pt x="87766" y="2397"/>
                    </a:cubicBezTo>
                    <a:cubicBezTo>
                      <a:pt x="79206" y="15284"/>
                      <a:pt x="50764" y="22187"/>
                      <a:pt x="37003" y="22187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F32CEFEA-7657-425C-AFC0-BCCA8D5536B6}"/>
                  </a:ext>
                </a:extLst>
              </p:cNvPr>
              <p:cNvSpPr/>
              <p:nvPr/>
            </p:nvSpPr>
            <p:spPr>
              <a:xfrm>
                <a:off x="9579680" y="4118946"/>
                <a:ext cx="17213" cy="36128"/>
              </a:xfrm>
              <a:custGeom>
                <a:avLst/>
                <a:gdLst>
                  <a:gd name="connsiteX0" fmla="*/ 13761 w 17213"/>
                  <a:gd name="connsiteY0" fmla="*/ 0 h 36128"/>
                  <a:gd name="connsiteX1" fmla="*/ 17213 w 17213"/>
                  <a:gd name="connsiteY1" fmla="*/ 9389 h 36128"/>
                  <a:gd name="connsiteX2" fmla="*/ 10310 w 17213"/>
                  <a:gd name="connsiteY2" fmla="*/ 17995 h 36128"/>
                  <a:gd name="connsiteX3" fmla="*/ 5109 w 17213"/>
                  <a:gd name="connsiteY3" fmla="*/ 36128 h 36128"/>
                  <a:gd name="connsiteX4" fmla="*/ 0 w 17213"/>
                  <a:gd name="connsiteY4" fmla="*/ 29225 h 36128"/>
                  <a:gd name="connsiteX5" fmla="*/ 8607 w 17213"/>
                  <a:gd name="connsiteY5" fmla="*/ 14635 h 36128"/>
                  <a:gd name="connsiteX6" fmla="*/ 13761 w 17213"/>
                  <a:gd name="connsiteY6" fmla="*/ 0 h 3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13" h="36128">
                    <a:moveTo>
                      <a:pt x="13761" y="0"/>
                    </a:moveTo>
                    <a:cubicBezTo>
                      <a:pt x="15510" y="6903"/>
                      <a:pt x="17213" y="3406"/>
                      <a:pt x="17213" y="9389"/>
                    </a:cubicBezTo>
                    <a:cubicBezTo>
                      <a:pt x="17213" y="14635"/>
                      <a:pt x="14590" y="17995"/>
                      <a:pt x="10310" y="17995"/>
                    </a:cubicBezTo>
                    <a:cubicBezTo>
                      <a:pt x="10310" y="26647"/>
                      <a:pt x="12013" y="36128"/>
                      <a:pt x="5109" y="36128"/>
                    </a:cubicBezTo>
                    <a:cubicBezTo>
                      <a:pt x="2485" y="36128"/>
                      <a:pt x="0" y="31848"/>
                      <a:pt x="0" y="29225"/>
                    </a:cubicBezTo>
                    <a:cubicBezTo>
                      <a:pt x="0" y="20618"/>
                      <a:pt x="8607" y="19698"/>
                      <a:pt x="8607" y="14635"/>
                    </a:cubicBezTo>
                    <a:cubicBezTo>
                      <a:pt x="8607" y="8606"/>
                      <a:pt x="7732" y="828"/>
                      <a:pt x="13761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A89A223F-C827-456D-B2B9-3D035BF432CC}"/>
                  </a:ext>
                </a:extLst>
              </p:cNvPr>
              <p:cNvSpPr/>
              <p:nvPr/>
            </p:nvSpPr>
            <p:spPr>
              <a:xfrm>
                <a:off x="9384312" y="4057796"/>
                <a:ext cx="24070" cy="21524"/>
              </a:xfrm>
              <a:custGeom>
                <a:avLst/>
                <a:gdLst>
                  <a:gd name="connsiteX0" fmla="*/ 24070 w 24070"/>
                  <a:gd name="connsiteY0" fmla="*/ 10387 h 21524"/>
                  <a:gd name="connsiteX1" fmla="*/ 15418 w 24070"/>
                  <a:gd name="connsiteY1" fmla="*/ 21524 h 21524"/>
                  <a:gd name="connsiteX2" fmla="*/ 0 w 24070"/>
                  <a:gd name="connsiteY2" fmla="*/ 5186 h 21524"/>
                  <a:gd name="connsiteX3" fmla="*/ 24070 w 24070"/>
                  <a:gd name="connsiteY3" fmla="*/ 10387 h 2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70" h="21524">
                    <a:moveTo>
                      <a:pt x="24070" y="10387"/>
                    </a:moveTo>
                    <a:cubicBezTo>
                      <a:pt x="24070" y="12044"/>
                      <a:pt x="17995" y="21524"/>
                      <a:pt x="15418" y="21524"/>
                    </a:cubicBezTo>
                    <a:cubicBezTo>
                      <a:pt x="10263" y="21524"/>
                      <a:pt x="0" y="12044"/>
                      <a:pt x="0" y="5186"/>
                    </a:cubicBezTo>
                    <a:cubicBezTo>
                      <a:pt x="0" y="-5169"/>
                      <a:pt x="24070" y="1780"/>
                      <a:pt x="24070" y="10387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8A24B9F3-B3B5-4437-B74C-54810E6C2F92}"/>
                  </a:ext>
                </a:extLst>
              </p:cNvPr>
              <p:cNvSpPr/>
              <p:nvPr/>
            </p:nvSpPr>
            <p:spPr>
              <a:xfrm>
                <a:off x="9429046" y="4055250"/>
                <a:ext cx="70553" cy="19835"/>
              </a:xfrm>
              <a:custGeom>
                <a:avLst/>
                <a:gdLst>
                  <a:gd name="connsiteX0" fmla="*/ 60199 w 70553"/>
                  <a:gd name="connsiteY0" fmla="*/ 2577 h 19835"/>
                  <a:gd name="connsiteX1" fmla="*/ 70554 w 70553"/>
                  <a:gd name="connsiteY1" fmla="*/ 18133 h 19835"/>
                  <a:gd name="connsiteX2" fmla="*/ 65445 w 70553"/>
                  <a:gd name="connsiteY2" fmla="*/ 19836 h 19835"/>
                  <a:gd name="connsiteX3" fmla="*/ 35254 w 70553"/>
                  <a:gd name="connsiteY3" fmla="*/ 11230 h 19835"/>
                  <a:gd name="connsiteX4" fmla="*/ 15464 w 70553"/>
                  <a:gd name="connsiteY4" fmla="*/ 11230 h 19835"/>
                  <a:gd name="connsiteX5" fmla="*/ 0 w 70553"/>
                  <a:gd name="connsiteY5" fmla="*/ 7732 h 19835"/>
                  <a:gd name="connsiteX6" fmla="*/ 6029 w 70553"/>
                  <a:gd name="connsiteY6" fmla="*/ 0 h 19835"/>
                  <a:gd name="connsiteX7" fmla="*/ 44735 w 70553"/>
                  <a:gd name="connsiteY7" fmla="*/ 0 h 19835"/>
                  <a:gd name="connsiteX8" fmla="*/ 57621 w 70553"/>
                  <a:gd name="connsiteY8" fmla="*/ 3452 h 19835"/>
                  <a:gd name="connsiteX9" fmla="*/ 60199 w 70553"/>
                  <a:gd name="connsiteY9" fmla="*/ 2577 h 1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553" h="19835">
                    <a:moveTo>
                      <a:pt x="60199" y="2577"/>
                    </a:moveTo>
                    <a:cubicBezTo>
                      <a:pt x="61073" y="9481"/>
                      <a:pt x="70554" y="11230"/>
                      <a:pt x="70554" y="18133"/>
                    </a:cubicBezTo>
                    <a:cubicBezTo>
                      <a:pt x="70554" y="19836"/>
                      <a:pt x="67148" y="19836"/>
                      <a:pt x="65445" y="19836"/>
                    </a:cubicBezTo>
                    <a:cubicBezTo>
                      <a:pt x="53341" y="19836"/>
                      <a:pt x="47358" y="11230"/>
                      <a:pt x="35254" y="11230"/>
                    </a:cubicBezTo>
                    <a:cubicBezTo>
                      <a:pt x="26602" y="11230"/>
                      <a:pt x="22367" y="11230"/>
                      <a:pt x="15464" y="11230"/>
                    </a:cubicBezTo>
                    <a:cubicBezTo>
                      <a:pt x="12012" y="11230"/>
                      <a:pt x="0" y="7732"/>
                      <a:pt x="0" y="7732"/>
                    </a:cubicBezTo>
                    <a:cubicBezTo>
                      <a:pt x="0" y="3452"/>
                      <a:pt x="4280" y="1795"/>
                      <a:pt x="6029" y="0"/>
                    </a:cubicBezTo>
                    <a:lnTo>
                      <a:pt x="44735" y="0"/>
                    </a:lnTo>
                    <a:cubicBezTo>
                      <a:pt x="46484" y="5983"/>
                      <a:pt x="52467" y="3452"/>
                      <a:pt x="57621" y="3452"/>
                    </a:cubicBezTo>
                    <a:lnTo>
                      <a:pt x="60199" y="2577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536B8682-B296-453D-B7FA-98D775F2F835}"/>
                  </a:ext>
                </a:extLst>
              </p:cNvPr>
              <p:cNvSpPr/>
              <p:nvPr/>
            </p:nvSpPr>
            <p:spPr>
              <a:xfrm>
                <a:off x="9417817" y="3926109"/>
                <a:ext cx="30099" cy="68804"/>
              </a:xfrm>
              <a:custGeom>
                <a:avLst/>
                <a:gdLst>
                  <a:gd name="connsiteX0" fmla="*/ 8652 w 30099"/>
                  <a:gd name="connsiteY0" fmla="*/ 54262 h 68804"/>
                  <a:gd name="connsiteX1" fmla="*/ 8652 w 30099"/>
                  <a:gd name="connsiteY1" fmla="*/ 48233 h 68804"/>
                  <a:gd name="connsiteX2" fmla="*/ 28396 w 30099"/>
                  <a:gd name="connsiteY2" fmla="*/ 46529 h 68804"/>
                  <a:gd name="connsiteX3" fmla="*/ 21539 w 30099"/>
                  <a:gd name="connsiteY3" fmla="*/ 33551 h 68804"/>
                  <a:gd name="connsiteX4" fmla="*/ 30099 w 30099"/>
                  <a:gd name="connsiteY4" fmla="*/ 22413 h 68804"/>
                  <a:gd name="connsiteX5" fmla="*/ 7778 w 30099"/>
                  <a:gd name="connsiteY5" fmla="*/ 0 h 68804"/>
                  <a:gd name="connsiteX6" fmla="*/ 0 w 30099"/>
                  <a:gd name="connsiteY6" fmla="*/ 17213 h 68804"/>
                  <a:gd name="connsiteX7" fmla="*/ 6857 w 30099"/>
                  <a:gd name="connsiteY7" fmla="*/ 41237 h 68804"/>
                  <a:gd name="connsiteX8" fmla="*/ 6857 w 30099"/>
                  <a:gd name="connsiteY8" fmla="*/ 52467 h 68804"/>
                  <a:gd name="connsiteX9" fmla="*/ 18041 w 30099"/>
                  <a:gd name="connsiteY9" fmla="*/ 68805 h 68804"/>
                  <a:gd name="connsiteX10" fmla="*/ 8652 w 30099"/>
                  <a:gd name="connsiteY10" fmla="*/ 54262 h 68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099" h="68804">
                    <a:moveTo>
                      <a:pt x="8652" y="54262"/>
                    </a:moveTo>
                    <a:lnTo>
                      <a:pt x="8652" y="48233"/>
                    </a:lnTo>
                    <a:cubicBezTo>
                      <a:pt x="15510" y="48233"/>
                      <a:pt x="24990" y="47358"/>
                      <a:pt x="28396" y="46529"/>
                    </a:cubicBezTo>
                    <a:cubicBezTo>
                      <a:pt x="27568" y="39626"/>
                      <a:pt x="21539" y="37969"/>
                      <a:pt x="21539" y="33551"/>
                    </a:cubicBezTo>
                    <a:cubicBezTo>
                      <a:pt x="21539" y="28488"/>
                      <a:pt x="30099" y="27522"/>
                      <a:pt x="30099" y="22413"/>
                    </a:cubicBezTo>
                    <a:cubicBezTo>
                      <a:pt x="15510" y="19008"/>
                      <a:pt x="9480" y="12104"/>
                      <a:pt x="7778" y="0"/>
                    </a:cubicBezTo>
                    <a:cubicBezTo>
                      <a:pt x="828" y="3498"/>
                      <a:pt x="0" y="10355"/>
                      <a:pt x="0" y="17213"/>
                    </a:cubicBezTo>
                    <a:cubicBezTo>
                      <a:pt x="0" y="28442"/>
                      <a:pt x="6857" y="31802"/>
                      <a:pt x="6857" y="41237"/>
                    </a:cubicBezTo>
                    <a:cubicBezTo>
                      <a:pt x="6857" y="49889"/>
                      <a:pt x="6857" y="47312"/>
                      <a:pt x="6857" y="52467"/>
                    </a:cubicBezTo>
                    <a:cubicBezTo>
                      <a:pt x="6857" y="57621"/>
                      <a:pt x="9434" y="68805"/>
                      <a:pt x="18041" y="68805"/>
                    </a:cubicBezTo>
                    <a:cubicBezTo>
                      <a:pt x="13761" y="62868"/>
                      <a:pt x="12012" y="59416"/>
                      <a:pt x="8652" y="5426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0EAA2C77-51CA-4361-802C-9CBA00133D39}"/>
                  </a:ext>
                </a:extLst>
              </p:cNvPr>
              <p:cNvSpPr/>
              <p:nvPr/>
            </p:nvSpPr>
            <p:spPr>
              <a:xfrm>
                <a:off x="9937741" y="4084567"/>
                <a:ext cx="95544" cy="55964"/>
              </a:xfrm>
              <a:custGeom>
                <a:avLst/>
                <a:gdLst>
                  <a:gd name="connsiteX0" fmla="*/ 24991 w 95544"/>
                  <a:gd name="connsiteY0" fmla="*/ 51638 h 55964"/>
                  <a:gd name="connsiteX1" fmla="*/ 0 w 95544"/>
                  <a:gd name="connsiteY1" fmla="*/ 34426 h 55964"/>
                  <a:gd name="connsiteX2" fmla="*/ 25773 w 95544"/>
                  <a:gd name="connsiteY2" fmla="*/ 34426 h 55964"/>
                  <a:gd name="connsiteX3" fmla="*/ 35300 w 95544"/>
                  <a:gd name="connsiteY3" fmla="*/ 31848 h 55964"/>
                  <a:gd name="connsiteX4" fmla="*/ 68851 w 95544"/>
                  <a:gd name="connsiteY4" fmla="*/ 24945 h 55964"/>
                  <a:gd name="connsiteX5" fmla="*/ 87767 w 95544"/>
                  <a:gd name="connsiteY5" fmla="*/ 0 h 55964"/>
                  <a:gd name="connsiteX6" fmla="*/ 95544 w 95544"/>
                  <a:gd name="connsiteY6" fmla="*/ 12887 h 55964"/>
                  <a:gd name="connsiteX7" fmla="*/ 77457 w 95544"/>
                  <a:gd name="connsiteY7" fmla="*/ 43032 h 55964"/>
                  <a:gd name="connsiteX8" fmla="*/ 36174 w 95544"/>
                  <a:gd name="connsiteY8" fmla="*/ 55964 h 55964"/>
                  <a:gd name="connsiteX9" fmla="*/ 20664 w 95544"/>
                  <a:gd name="connsiteY9" fmla="*/ 47358 h 55964"/>
                  <a:gd name="connsiteX10" fmla="*/ 24991 w 95544"/>
                  <a:gd name="connsiteY10" fmla="*/ 51638 h 5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544" h="55964">
                    <a:moveTo>
                      <a:pt x="24991" y="51638"/>
                    </a:moveTo>
                    <a:cubicBezTo>
                      <a:pt x="18087" y="43032"/>
                      <a:pt x="2532" y="45563"/>
                      <a:pt x="0" y="34426"/>
                    </a:cubicBezTo>
                    <a:lnTo>
                      <a:pt x="25773" y="34426"/>
                    </a:lnTo>
                    <a:cubicBezTo>
                      <a:pt x="27522" y="35254"/>
                      <a:pt x="35300" y="31848"/>
                      <a:pt x="35300" y="31848"/>
                    </a:cubicBezTo>
                    <a:cubicBezTo>
                      <a:pt x="48186" y="27522"/>
                      <a:pt x="61119" y="28397"/>
                      <a:pt x="68851" y="24945"/>
                    </a:cubicBezTo>
                    <a:cubicBezTo>
                      <a:pt x="80863" y="18916"/>
                      <a:pt x="75754" y="0"/>
                      <a:pt x="87767" y="0"/>
                    </a:cubicBezTo>
                    <a:cubicBezTo>
                      <a:pt x="92967" y="0"/>
                      <a:pt x="95544" y="7732"/>
                      <a:pt x="95544" y="12887"/>
                    </a:cubicBezTo>
                    <a:cubicBezTo>
                      <a:pt x="95544" y="30974"/>
                      <a:pt x="77457" y="27476"/>
                      <a:pt x="77457" y="43032"/>
                    </a:cubicBezTo>
                    <a:cubicBezTo>
                      <a:pt x="61901" y="46484"/>
                      <a:pt x="54169" y="55964"/>
                      <a:pt x="36174" y="55964"/>
                    </a:cubicBezTo>
                    <a:cubicBezTo>
                      <a:pt x="32722" y="55964"/>
                      <a:pt x="21539" y="49981"/>
                      <a:pt x="20664" y="47358"/>
                    </a:cubicBezTo>
                    <a:lnTo>
                      <a:pt x="24991" y="51638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DDEEBA89-DB62-41E2-ADEC-388592142402}"/>
                  </a:ext>
                </a:extLst>
              </p:cNvPr>
              <p:cNvSpPr/>
              <p:nvPr/>
            </p:nvSpPr>
            <p:spPr>
              <a:xfrm>
                <a:off x="9498679" y="3988839"/>
                <a:ext cx="498431" cy="258282"/>
              </a:xfrm>
              <a:custGeom>
                <a:avLst/>
                <a:gdLst>
                  <a:gd name="connsiteX0" fmla="*/ 248848 w 498431"/>
                  <a:gd name="connsiteY0" fmla="*/ 53479 h 258282"/>
                  <a:gd name="connsiteX1" fmla="*/ 311670 w 498431"/>
                  <a:gd name="connsiteY1" fmla="*/ 75018 h 258282"/>
                  <a:gd name="connsiteX2" fmla="*/ 337443 w 498431"/>
                  <a:gd name="connsiteY2" fmla="*/ 87030 h 258282"/>
                  <a:gd name="connsiteX3" fmla="*/ 348626 w 498431"/>
                  <a:gd name="connsiteY3" fmla="*/ 95682 h 258282"/>
                  <a:gd name="connsiteX4" fmla="*/ 396030 w 498431"/>
                  <a:gd name="connsiteY4" fmla="*/ 137840 h 258282"/>
                  <a:gd name="connsiteX5" fmla="*/ 422678 w 498431"/>
                  <a:gd name="connsiteY5" fmla="*/ 151600 h 258282"/>
                  <a:gd name="connsiteX6" fmla="*/ 406339 w 498431"/>
                  <a:gd name="connsiteY6" fmla="*/ 165315 h 258282"/>
                  <a:gd name="connsiteX7" fmla="*/ 422678 w 498431"/>
                  <a:gd name="connsiteY7" fmla="*/ 185980 h 258282"/>
                  <a:gd name="connsiteX8" fmla="*/ 436438 w 498431"/>
                  <a:gd name="connsiteY8" fmla="*/ 210971 h 258282"/>
                  <a:gd name="connsiteX9" fmla="*/ 455400 w 498431"/>
                  <a:gd name="connsiteY9" fmla="*/ 219577 h 258282"/>
                  <a:gd name="connsiteX10" fmla="*/ 462304 w 498431"/>
                  <a:gd name="connsiteY10" fmla="*/ 229104 h 258282"/>
                  <a:gd name="connsiteX11" fmla="*/ 472567 w 498431"/>
                  <a:gd name="connsiteY11" fmla="*/ 230760 h 258282"/>
                  <a:gd name="connsiteX12" fmla="*/ 481219 w 498431"/>
                  <a:gd name="connsiteY12" fmla="*/ 241070 h 258282"/>
                  <a:gd name="connsiteX13" fmla="*/ 498432 w 498431"/>
                  <a:gd name="connsiteY13" fmla="*/ 244475 h 258282"/>
                  <a:gd name="connsiteX14" fmla="*/ 487202 w 498431"/>
                  <a:gd name="connsiteY14" fmla="*/ 258282 h 258282"/>
                  <a:gd name="connsiteX15" fmla="*/ 482047 w 498431"/>
                  <a:gd name="connsiteY15" fmla="*/ 258282 h 258282"/>
                  <a:gd name="connsiteX16" fmla="*/ 465709 w 498431"/>
                  <a:gd name="connsiteY16" fmla="*/ 247927 h 258282"/>
                  <a:gd name="connsiteX17" fmla="*/ 443296 w 498431"/>
                  <a:gd name="connsiteY17" fmla="*/ 247927 h 258282"/>
                  <a:gd name="connsiteX18" fmla="*/ 410620 w 498431"/>
                  <a:gd name="connsiteY18" fmla="*/ 226434 h 258282"/>
                  <a:gd name="connsiteX19" fmla="*/ 402013 w 498431"/>
                  <a:gd name="connsiteY19" fmla="*/ 219531 h 258282"/>
                  <a:gd name="connsiteX20" fmla="*/ 340848 w 498431"/>
                  <a:gd name="connsiteY20" fmla="*/ 178248 h 258282"/>
                  <a:gd name="connsiteX21" fmla="*/ 309046 w 498431"/>
                  <a:gd name="connsiteY21" fmla="*/ 199695 h 258282"/>
                  <a:gd name="connsiteX22" fmla="*/ 304720 w 498431"/>
                  <a:gd name="connsiteY22" fmla="*/ 220405 h 258282"/>
                  <a:gd name="connsiteX23" fmla="*/ 271997 w 498431"/>
                  <a:gd name="connsiteY23" fmla="*/ 220405 h 258282"/>
                  <a:gd name="connsiteX24" fmla="*/ 221234 w 498431"/>
                  <a:gd name="connsiteY24" fmla="*/ 193712 h 258282"/>
                  <a:gd name="connsiteX25" fmla="*/ 208347 w 498431"/>
                  <a:gd name="connsiteY25" fmla="*/ 198820 h 258282"/>
                  <a:gd name="connsiteX26" fmla="*/ 190260 w 498431"/>
                  <a:gd name="connsiteY26" fmla="*/ 198820 h 258282"/>
                  <a:gd name="connsiteX27" fmla="*/ 176499 w 498431"/>
                  <a:gd name="connsiteY27" fmla="*/ 191963 h 258282"/>
                  <a:gd name="connsiteX28" fmla="*/ 198038 w 498431"/>
                  <a:gd name="connsiteY28" fmla="*/ 174750 h 258282"/>
                  <a:gd name="connsiteX29" fmla="*/ 186809 w 498431"/>
                  <a:gd name="connsiteY29" fmla="*/ 137747 h 258282"/>
                  <a:gd name="connsiteX30" fmla="*/ 150680 w 498431"/>
                  <a:gd name="connsiteY30" fmla="*/ 113631 h 258282"/>
                  <a:gd name="connsiteX31" fmla="*/ 104197 w 498431"/>
                  <a:gd name="connsiteY31" fmla="*/ 105071 h 258282"/>
                  <a:gd name="connsiteX32" fmla="*/ 72349 w 498431"/>
                  <a:gd name="connsiteY32" fmla="*/ 86938 h 258282"/>
                  <a:gd name="connsiteX33" fmla="*/ 72349 w 498431"/>
                  <a:gd name="connsiteY33" fmla="*/ 79206 h 258282"/>
                  <a:gd name="connsiteX34" fmla="*/ 59416 w 498431"/>
                  <a:gd name="connsiteY34" fmla="*/ 94670 h 258282"/>
                  <a:gd name="connsiteX35" fmla="*/ 50810 w 498431"/>
                  <a:gd name="connsiteY35" fmla="*/ 92092 h 258282"/>
                  <a:gd name="connsiteX36" fmla="*/ 46529 w 498431"/>
                  <a:gd name="connsiteY36" fmla="*/ 73131 h 258282"/>
                  <a:gd name="connsiteX37" fmla="*/ 31020 w 498431"/>
                  <a:gd name="connsiteY37" fmla="*/ 62776 h 258282"/>
                  <a:gd name="connsiteX38" fmla="*/ 74926 w 498431"/>
                  <a:gd name="connsiteY38" fmla="*/ 48186 h 258282"/>
                  <a:gd name="connsiteX39" fmla="*/ 68851 w 498431"/>
                  <a:gd name="connsiteY39" fmla="*/ 48186 h 258282"/>
                  <a:gd name="connsiteX40" fmla="*/ 43906 w 498431"/>
                  <a:gd name="connsiteY40" fmla="*/ 51684 h 258282"/>
                  <a:gd name="connsiteX41" fmla="*/ 31848 w 498431"/>
                  <a:gd name="connsiteY41" fmla="*/ 49061 h 258282"/>
                  <a:gd name="connsiteX42" fmla="*/ 26694 w 498431"/>
                  <a:gd name="connsiteY42" fmla="*/ 41329 h 258282"/>
                  <a:gd name="connsiteX43" fmla="*/ 0 w 498431"/>
                  <a:gd name="connsiteY43" fmla="*/ 22321 h 258282"/>
                  <a:gd name="connsiteX44" fmla="*/ 12058 w 498431"/>
                  <a:gd name="connsiteY44" fmla="*/ 14635 h 258282"/>
                  <a:gd name="connsiteX45" fmla="*/ 43906 w 498431"/>
                  <a:gd name="connsiteY45" fmla="*/ 0 h 258282"/>
                  <a:gd name="connsiteX46" fmla="*/ 85235 w 498431"/>
                  <a:gd name="connsiteY46" fmla="*/ 17259 h 258282"/>
                  <a:gd name="connsiteX47" fmla="*/ 85235 w 498431"/>
                  <a:gd name="connsiteY47" fmla="*/ 48232 h 258282"/>
                  <a:gd name="connsiteX48" fmla="*/ 98168 w 498431"/>
                  <a:gd name="connsiteY48" fmla="*/ 55964 h 258282"/>
                  <a:gd name="connsiteX49" fmla="*/ 115381 w 498431"/>
                  <a:gd name="connsiteY49" fmla="*/ 73177 h 258282"/>
                  <a:gd name="connsiteX50" fmla="*/ 130844 w 498431"/>
                  <a:gd name="connsiteY50" fmla="*/ 58587 h 258282"/>
                  <a:gd name="connsiteX51" fmla="*/ 151509 w 498431"/>
                  <a:gd name="connsiteY51" fmla="*/ 47358 h 258282"/>
                  <a:gd name="connsiteX52" fmla="*/ 179905 w 498431"/>
                  <a:gd name="connsiteY52" fmla="*/ 27568 h 258282"/>
                  <a:gd name="connsiteX53" fmla="*/ 190260 w 498431"/>
                  <a:gd name="connsiteY53" fmla="*/ 31894 h 258282"/>
                  <a:gd name="connsiteX54" fmla="*/ 212582 w 498431"/>
                  <a:gd name="connsiteY54" fmla="*/ 48232 h 258282"/>
                  <a:gd name="connsiteX55" fmla="*/ 235869 w 498431"/>
                  <a:gd name="connsiteY55" fmla="*/ 48232 h 258282"/>
                  <a:gd name="connsiteX56" fmla="*/ 253082 w 498431"/>
                  <a:gd name="connsiteY56" fmla="*/ 55964 h 258282"/>
                  <a:gd name="connsiteX57" fmla="*/ 253082 w 498431"/>
                  <a:gd name="connsiteY57" fmla="*/ 57713 h 258282"/>
                  <a:gd name="connsiteX58" fmla="*/ 248848 w 498431"/>
                  <a:gd name="connsiteY58" fmla="*/ 53479 h 258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98431" h="258282">
                    <a:moveTo>
                      <a:pt x="248848" y="53479"/>
                    </a:moveTo>
                    <a:cubicBezTo>
                      <a:pt x="259203" y="63788"/>
                      <a:pt x="290131" y="75018"/>
                      <a:pt x="311670" y="75018"/>
                    </a:cubicBezTo>
                    <a:cubicBezTo>
                      <a:pt x="322025" y="75018"/>
                      <a:pt x="327179" y="87030"/>
                      <a:pt x="337443" y="87030"/>
                    </a:cubicBezTo>
                    <a:cubicBezTo>
                      <a:pt x="337443" y="93979"/>
                      <a:pt x="344392" y="94808"/>
                      <a:pt x="348626" y="95682"/>
                    </a:cubicBezTo>
                    <a:cubicBezTo>
                      <a:pt x="376194" y="104289"/>
                      <a:pt x="375320" y="127530"/>
                      <a:pt x="396030" y="137840"/>
                    </a:cubicBezTo>
                    <a:cubicBezTo>
                      <a:pt x="404636" y="142166"/>
                      <a:pt x="422678" y="132639"/>
                      <a:pt x="422678" y="151600"/>
                    </a:cubicBezTo>
                    <a:cubicBezTo>
                      <a:pt x="422678" y="161081"/>
                      <a:pt x="406339" y="157583"/>
                      <a:pt x="406339" y="165315"/>
                    </a:cubicBezTo>
                    <a:cubicBezTo>
                      <a:pt x="406339" y="169642"/>
                      <a:pt x="421020" y="184277"/>
                      <a:pt x="422678" y="185980"/>
                    </a:cubicBezTo>
                    <a:cubicBezTo>
                      <a:pt x="431284" y="194586"/>
                      <a:pt x="429581" y="200661"/>
                      <a:pt x="436438" y="210971"/>
                    </a:cubicBezTo>
                    <a:cubicBezTo>
                      <a:pt x="439015" y="215297"/>
                      <a:pt x="449325" y="219577"/>
                      <a:pt x="455400" y="219577"/>
                    </a:cubicBezTo>
                    <a:cubicBezTo>
                      <a:pt x="457977" y="219577"/>
                      <a:pt x="460509" y="225606"/>
                      <a:pt x="462304" y="229104"/>
                    </a:cubicBezTo>
                    <a:cubicBezTo>
                      <a:pt x="464006" y="233338"/>
                      <a:pt x="469161" y="229932"/>
                      <a:pt x="472567" y="230760"/>
                    </a:cubicBezTo>
                    <a:cubicBezTo>
                      <a:pt x="477721" y="232463"/>
                      <a:pt x="479470" y="237618"/>
                      <a:pt x="481219" y="241070"/>
                    </a:cubicBezTo>
                    <a:cubicBezTo>
                      <a:pt x="482922" y="245396"/>
                      <a:pt x="495854" y="243601"/>
                      <a:pt x="498432" y="244475"/>
                    </a:cubicBezTo>
                    <a:cubicBezTo>
                      <a:pt x="493231" y="247927"/>
                      <a:pt x="487202" y="252253"/>
                      <a:pt x="487202" y="258282"/>
                    </a:cubicBezTo>
                    <a:cubicBezTo>
                      <a:pt x="485453" y="258282"/>
                      <a:pt x="483704" y="258282"/>
                      <a:pt x="482047" y="258282"/>
                    </a:cubicBezTo>
                    <a:cubicBezTo>
                      <a:pt x="480390" y="258282"/>
                      <a:pt x="467458" y="249722"/>
                      <a:pt x="465709" y="247927"/>
                    </a:cubicBezTo>
                    <a:lnTo>
                      <a:pt x="443296" y="247927"/>
                    </a:lnTo>
                    <a:cubicBezTo>
                      <a:pt x="430409" y="245396"/>
                      <a:pt x="410620" y="235869"/>
                      <a:pt x="410620" y="226434"/>
                    </a:cubicBezTo>
                    <a:cubicBezTo>
                      <a:pt x="410620" y="222936"/>
                      <a:pt x="403762" y="221280"/>
                      <a:pt x="402013" y="219531"/>
                    </a:cubicBezTo>
                    <a:cubicBezTo>
                      <a:pt x="384800" y="202272"/>
                      <a:pt x="369336" y="178248"/>
                      <a:pt x="340848" y="178248"/>
                    </a:cubicBezTo>
                    <a:cubicBezTo>
                      <a:pt x="319355" y="178248"/>
                      <a:pt x="321104" y="193712"/>
                      <a:pt x="309046" y="199695"/>
                    </a:cubicBezTo>
                    <a:cubicBezTo>
                      <a:pt x="312452" y="210878"/>
                      <a:pt x="304720" y="214376"/>
                      <a:pt x="304720" y="220405"/>
                    </a:cubicBezTo>
                    <a:cubicBezTo>
                      <a:pt x="284976" y="220405"/>
                      <a:pt x="281478" y="220405"/>
                      <a:pt x="271997" y="220405"/>
                    </a:cubicBezTo>
                    <a:cubicBezTo>
                      <a:pt x="249630" y="220405"/>
                      <a:pt x="243601" y="193712"/>
                      <a:pt x="221234" y="193712"/>
                    </a:cubicBezTo>
                    <a:cubicBezTo>
                      <a:pt x="217828" y="193712"/>
                      <a:pt x="208347" y="194540"/>
                      <a:pt x="208347" y="198820"/>
                    </a:cubicBezTo>
                    <a:lnTo>
                      <a:pt x="190260" y="198820"/>
                    </a:lnTo>
                    <a:cubicBezTo>
                      <a:pt x="184185" y="198820"/>
                      <a:pt x="176499" y="198820"/>
                      <a:pt x="176499" y="191963"/>
                    </a:cubicBezTo>
                    <a:cubicBezTo>
                      <a:pt x="176499" y="181608"/>
                      <a:pt x="192837" y="177328"/>
                      <a:pt x="198038" y="174750"/>
                    </a:cubicBezTo>
                    <a:cubicBezTo>
                      <a:pt x="185980" y="162692"/>
                      <a:pt x="191181" y="150680"/>
                      <a:pt x="186809" y="137747"/>
                    </a:cubicBezTo>
                    <a:cubicBezTo>
                      <a:pt x="183448" y="127438"/>
                      <a:pt x="159286" y="117958"/>
                      <a:pt x="150680" y="113631"/>
                    </a:cubicBezTo>
                    <a:cubicBezTo>
                      <a:pt x="141199" y="109397"/>
                      <a:pt x="117911" y="105071"/>
                      <a:pt x="104197" y="105071"/>
                    </a:cubicBezTo>
                    <a:cubicBezTo>
                      <a:pt x="91264" y="105071"/>
                      <a:pt x="86064" y="82658"/>
                      <a:pt x="72349" y="86938"/>
                    </a:cubicBezTo>
                    <a:lnTo>
                      <a:pt x="72349" y="79206"/>
                    </a:lnTo>
                    <a:cubicBezTo>
                      <a:pt x="69725" y="86063"/>
                      <a:pt x="66320" y="94670"/>
                      <a:pt x="59416" y="94670"/>
                    </a:cubicBezTo>
                    <a:cubicBezTo>
                      <a:pt x="56793" y="94670"/>
                      <a:pt x="51638" y="94670"/>
                      <a:pt x="50810" y="92092"/>
                    </a:cubicBezTo>
                    <a:cubicBezTo>
                      <a:pt x="46529" y="83532"/>
                      <a:pt x="50810" y="80034"/>
                      <a:pt x="46529" y="73131"/>
                    </a:cubicBezTo>
                    <a:cubicBezTo>
                      <a:pt x="42157" y="66274"/>
                      <a:pt x="32722" y="69725"/>
                      <a:pt x="31020" y="62776"/>
                    </a:cubicBezTo>
                    <a:cubicBezTo>
                      <a:pt x="43032" y="56793"/>
                      <a:pt x="68851" y="58542"/>
                      <a:pt x="74926" y="48186"/>
                    </a:cubicBezTo>
                    <a:lnTo>
                      <a:pt x="68851" y="48186"/>
                    </a:lnTo>
                    <a:cubicBezTo>
                      <a:pt x="59416" y="50810"/>
                      <a:pt x="53387" y="51684"/>
                      <a:pt x="43906" y="51684"/>
                    </a:cubicBezTo>
                    <a:cubicBezTo>
                      <a:pt x="39626" y="51684"/>
                      <a:pt x="36174" y="49935"/>
                      <a:pt x="31848" y="49061"/>
                    </a:cubicBezTo>
                    <a:cubicBezTo>
                      <a:pt x="29271" y="48186"/>
                      <a:pt x="27568" y="43860"/>
                      <a:pt x="26694" y="41329"/>
                    </a:cubicBezTo>
                    <a:cubicBezTo>
                      <a:pt x="20664" y="29225"/>
                      <a:pt x="0" y="34425"/>
                      <a:pt x="0" y="22321"/>
                    </a:cubicBezTo>
                    <a:cubicBezTo>
                      <a:pt x="0" y="17213"/>
                      <a:pt x="6903" y="14635"/>
                      <a:pt x="12058" y="14635"/>
                    </a:cubicBezTo>
                    <a:cubicBezTo>
                      <a:pt x="22367" y="14635"/>
                      <a:pt x="28397" y="0"/>
                      <a:pt x="43906" y="0"/>
                    </a:cubicBezTo>
                    <a:cubicBezTo>
                      <a:pt x="58496" y="0"/>
                      <a:pt x="69725" y="13761"/>
                      <a:pt x="85235" y="17259"/>
                    </a:cubicBezTo>
                    <a:cubicBezTo>
                      <a:pt x="85235" y="29225"/>
                      <a:pt x="85235" y="41375"/>
                      <a:pt x="85235" y="48232"/>
                    </a:cubicBezTo>
                    <a:cubicBezTo>
                      <a:pt x="85235" y="52558"/>
                      <a:pt x="90436" y="55964"/>
                      <a:pt x="98168" y="55964"/>
                    </a:cubicBezTo>
                    <a:cubicBezTo>
                      <a:pt x="98168" y="59462"/>
                      <a:pt x="110180" y="73177"/>
                      <a:pt x="115381" y="73177"/>
                    </a:cubicBezTo>
                    <a:cubicBezTo>
                      <a:pt x="121409" y="73177"/>
                      <a:pt x="129141" y="60336"/>
                      <a:pt x="130844" y="58587"/>
                    </a:cubicBezTo>
                    <a:cubicBezTo>
                      <a:pt x="137702" y="51730"/>
                      <a:pt x="139451" y="50856"/>
                      <a:pt x="151509" y="47358"/>
                    </a:cubicBezTo>
                    <a:cubicBezTo>
                      <a:pt x="159240" y="44827"/>
                      <a:pt x="169595" y="29271"/>
                      <a:pt x="179905" y="27568"/>
                    </a:cubicBezTo>
                    <a:cubicBezTo>
                      <a:pt x="180779" y="31894"/>
                      <a:pt x="187637" y="30974"/>
                      <a:pt x="190260" y="31894"/>
                    </a:cubicBezTo>
                    <a:cubicBezTo>
                      <a:pt x="200570" y="35300"/>
                      <a:pt x="207519" y="45609"/>
                      <a:pt x="212582" y="48232"/>
                    </a:cubicBezTo>
                    <a:lnTo>
                      <a:pt x="235869" y="48232"/>
                    </a:lnTo>
                    <a:cubicBezTo>
                      <a:pt x="240149" y="52558"/>
                      <a:pt x="249630" y="55090"/>
                      <a:pt x="253082" y="55964"/>
                    </a:cubicBezTo>
                    <a:lnTo>
                      <a:pt x="253082" y="57713"/>
                    </a:lnTo>
                    <a:lnTo>
                      <a:pt x="248848" y="53479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DF9A4DC0-7B71-4DBA-B2B8-759F9D9AF665}"/>
                  </a:ext>
                </a:extLst>
              </p:cNvPr>
              <p:cNvSpPr/>
              <p:nvPr/>
            </p:nvSpPr>
            <p:spPr>
              <a:xfrm>
                <a:off x="10004843" y="4045769"/>
                <a:ext cx="49889" cy="48967"/>
              </a:xfrm>
              <a:custGeom>
                <a:avLst/>
                <a:gdLst>
                  <a:gd name="connsiteX0" fmla="*/ 44781 w 49889"/>
                  <a:gd name="connsiteY0" fmla="*/ 48233 h 48967"/>
                  <a:gd name="connsiteX1" fmla="*/ 36175 w 49889"/>
                  <a:gd name="connsiteY1" fmla="*/ 31848 h 48967"/>
                  <a:gd name="connsiteX2" fmla="*/ 15510 w 49889"/>
                  <a:gd name="connsiteY2" fmla="*/ 10355 h 48967"/>
                  <a:gd name="connsiteX3" fmla="*/ 0 w 49889"/>
                  <a:gd name="connsiteY3" fmla="*/ 0 h 48967"/>
                  <a:gd name="connsiteX4" fmla="*/ 33551 w 49889"/>
                  <a:gd name="connsiteY4" fmla="*/ 24945 h 48967"/>
                  <a:gd name="connsiteX5" fmla="*/ 49890 w 49889"/>
                  <a:gd name="connsiteY5" fmla="*/ 42111 h 48967"/>
                  <a:gd name="connsiteX6" fmla="*/ 49890 w 49889"/>
                  <a:gd name="connsiteY6" fmla="*/ 48186 h 48967"/>
                  <a:gd name="connsiteX7" fmla="*/ 44781 w 49889"/>
                  <a:gd name="connsiteY7" fmla="*/ 48233 h 4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89" h="48967">
                    <a:moveTo>
                      <a:pt x="44781" y="48233"/>
                    </a:moveTo>
                    <a:cubicBezTo>
                      <a:pt x="34472" y="46484"/>
                      <a:pt x="34472" y="40409"/>
                      <a:pt x="36175" y="31848"/>
                    </a:cubicBezTo>
                    <a:cubicBezTo>
                      <a:pt x="24991" y="26739"/>
                      <a:pt x="26694" y="17213"/>
                      <a:pt x="15510" y="10355"/>
                    </a:cubicBezTo>
                    <a:cubicBezTo>
                      <a:pt x="8652" y="5983"/>
                      <a:pt x="2578" y="6857"/>
                      <a:pt x="0" y="0"/>
                    </a:cubicBezTo>
                    <a:cubicBezTo>
                      <a:pt x="16338" y="5155"/>
                      <a:pt x="24071" y="15464"/>
                      <a:pt x="33551" y="24945"/>
                    </a:cubicBezTo>
                    <a:cubicBezTo>
                      <a:pt x="40455" y="31802"/>
                      <a:pt x="49890" y="30099"/>
                      <a:pt x="49890" y="42111"/>
                    </a:cubicBezTo>
                    <a:cubicBezTo>
                      <a:pt x="49890" y="43860"/>
                      <a:pt x="49061" y="46438"/>
                      <a:pt x="49890" y="48186"/>
                    </a:cubicBezTo>
                    <a:cubicBezTo>
                      <a:pt x="48233" y="48233"/>
                      <a:pt x="46438" y="49889"/>
                      <a:pt x="44781" y="4823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B8817315-0CB5-4FD4-9495-90BC70680C1B}"/>
                  </a:ext>
                </a:extLst>
              </p:cNvPr>
              <p:cNvSpPr/>
              <p:nvPr/>
            </p:nvSpPr>
            <p:spPr>
              <a:xfrm>
                <a:off x="10093944" y="4116369"/>
                <a:ext cx="23655" cy="31847"/>
              </a:xfrm>
              <a:custGeom>
                <a:avLst/>
                <a:gdLst>
                  <a:gd name="connsiteX0" fmla="*/ 12518 w 23655"/>
                  <a:gd name="connsiteY0" fmla="*/ 18915 h 31847"/>
                  <a:gd name="connsiteX1" fmla="*/ 414 w 23655"/>
                  <a:gd name="connsiteY1" fmla="*/ 0 h 31847"/>
                  <a:gd name="connsiteX2" fmla="*/ 23656 w 23655"/>
                  <a:gd name="connsiteY2" fmla="*/ 24945 h 31847"/>
                  <a:gd name="connsiteX3" fmla="*/ 17627 w 23655"/>
                  <a:gd name="connsiteY3" fmla="*/ 31848 h 31847"/>
                  <a:gd name="connsiteX4" fmla="*/ 12518 w 23655"/>
                  <a:gd name="connsiteY4" fmla="*/ 25865 h 31847"/>
                  <a:gd name="connsiteX5" fmla="*/ 12518 w 23655"/>
                  <a:gd name="connsiteY5" fmla="*/ 18915 h 31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655" h="31847">
                    <a:moveTo>
                      <a:pt x="12518" y="18915"/>
                    </a:moveTo>
                    <a:cubicBezTo>
                      <a:pt x="2163" y="17259"/>
                      <a:pt x="-1288" y="8698"/>
                      <a:pt x="414" y="0"/>
                    </a:cubicBezTo>
                    <a:cubicBezTo>
                      <a:pt x="5615" y="3406"/>
                      <a:pt x="23656" y="22321"/>
                      <a:pt x="23656" y="24945"/>
                    </a:cubicBezTo>
                    <a:cubicBezTo>
                      <a:pt x="23656" y="27522"/>
                      <a:pt x="20204" y="31848"/>
                      <a:pt x="17627" y="31848"/>
                    </a:cubicBezTo>
                    <a:cubicBezTo>
                      <a:pt x="15049" y="31848"/>
                      <a:pt x="12518" y="28442"/>
                      <a:pt x="12518" y="25865"/>
                    </a:cubicBezTo>
                    <a:cubicBezTo>
                      <a:pt x="12518" y="23242"/>
                      <a:pt x="12518" y="21493"/>
                      <a:pt x="12518" y="1891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4BC0170F-A954-4B7C-A5C6-BF13A5D49BD5}"/>
                  </a:ext>
                </a:extLst>
              </p:cNvPr>
              <p:cNvSpPr/>
              <p:nvPr/>
            </p:nvSpPr>
            <p:spPr>
              <a:xfrm>
                <a:off x="10260463" y="4231657"/>
                <a:ext cx="13799" cy="18087"/>
              </a:xfrm>
              <a:custGeom>
                <a:avLst/>
                <a:gdLst>
                  <a:gd name="connsiteX0" fmla="*/ 13800 w 13799"/>
                  <a:gd name="connsiteY0" fmla="*/ 12979 h 18087"/>
                  <a:gd name="connsiteX1" fmla="*/ 13800 w 13799"/>
                  <a:gd name="connsiteY1" fmla="*/ 18087 h 18087"/>
                  <a:gd name="connsiteX2" fmla="*/ 85 w 13799"/>
                  <a:gd name="connsiteY2" fmla="*/ 0 h 18087"/>
                  <a:gd name="connsiteX3" fmla="*/ 13800 w 13799"/>
                  <a:gd name="connsiteY3" fmla="*/ 12979 h 18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9" h="18087">
                    <a:moveTo>
                      <a:pt x="13800" y="12979"/>
                    </a:moveTo>
                    <a:cubicBezTo>
                      <a:pt x="13800" y="14681"/>
                      <a:pt x="12972" y="16338"/>
                      <a:pt x="13800" y="18087"/>
                    </a:cubicBezTo>
                    <a:cubicBezTo>
                      <a:pt x="5193" y="18087"/>
                      <a:pt x="-790" y="5155"/>
                      <a:pt x="85" y="0"/>
                    </a:cubicBezTo>
                    <a:cubicBezTo>
                      <a:pt x="6896" y="4418"/>
                      <a:pt x="13800" y="6075"/>
                      <a:pt x="13800" y="12979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72CF2B6E-79FE-4FB0-B6B2-4591545032E7}"/>
                  </a:ext>
                </a:extLst>
              </p:cNvPr>
              <p:cNvSpPr/>
              <p:nvPr/>
            </p:nvSpPr>
            <p:spPr>
              <a:xfrm>
                <a:off x="10222625" y="4218034"/>
                <a:ext cx="28396" cy="13669"/>
              </a:xfrm>
              <a:custGeom>
                <a:avLst/>
                <a:gdLst>
                  <a:gd name="connsiteX0" fmla="*/ 28397 w 28396"/>
                  <a:gd name="connsiteY0" fmla="*/ 11967 h 13669"/>
                  <a:gd name="connsiteX1" fmla="*/ 24116 w 28396"/>
                  <a:gd name="connsiteY1" fmla="*/ 13670 h 13669"/>
                  <a:gd name="connsiteX2" fmla="*/ 0 w 28396"/>
                  <a:gd name="connsiteY2" fmla="*/ 0 h 13669"/>
                  <a:gd name="connsiteX3" fmla="*/ 28397 w 28396"/>
                  <a:gd name="connsiteY3" fmla="*/ 11967 h 13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96" h="13669">
                    <a:moveTo>
                      <a:pt x="28397" y="11967"/>
                    </a:moveTo>
                    <a:cubicBezTo>
                      <a:pt x="27568" y="11967"/>
                      <a:pt x="24899" y="13670"/>
                      <a:pt x="24116" y="13670"/>
                    </a:cubicBezTo>
                    <a:cubicBezTo>
                      <a:pt x="13761" y="13670"/>
                      <a:pt x="0" y="10264"/>
                      <a:pt x="0" y="0"/>
                    </a:cubicBezTo>
                    <a:cubicBezTo>
                      <a:pt x="13761" y="-46"/>
                      <a:pt x="22413" y="3360"/>
                      <a:pt x="28397" y="11967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EE9782EE-528E-45D2-A057-C7C38ACE1E1E}"/>
                  </a:ext>
                </a:extLst>
              </p:cNvPr>
              <p:cNvSpPr/>
              <p:nvPr/>
            </p:nvSpPr>
            <p:spPr>
              <a:xfrm>
                <a:off x="10226997" y="4184391"/>
                <a:ext cx="24944" cy="27476"/>
              </a:xfrm>
              <a:custGeom>
                <a:avLst/>
                <a:gdLst>
                  <a:gd name="connsiteX0" fmla="*/ 24945 w 24944"/>
                  <a:gd name="connsiteY0" fmla="*/ 27476 h 27476"/>
                  <a:gd name="connsiteX1" fmla="*/ 0 w 24944"/>
                  <a:gd name="connsiteY1" fmla="*/ 0 h 27476"/>
                  <a:gd name="connsiteX2" fmla="*/ 24945 w 24944"/>
                  <a:gd name="connsiteY2" fmla="*/ 27476 h 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44" h="27476">
                    <a:moveTo>
                      <a:pt x="24945" y="27476"/>
                    </a:moveTo>
                    <a:cubicBezTo>
                      <a:pt x="16338" y="27476"/>
                      <a:pt x="829" y="6812"/>
                      <a:pt x="0" y="0"/>
                    </a:cubicBezTo>
                    <a:cubicBezTo>
                      <a:pt x="11966" y="6857"/>
                      <a:pt x="20573" y="14590"/>
                      <a:pt x="24945" y="2747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090C12FA-D31E-4661-93DC-D12E2F6C9AD9}"/>
                  </a:ext>
                </a:extLst>
              </p:cNvPr>
              <p:cNvSpPr/>
              <p:nvPr/>
            </p:nvSpPr>
            <p:spPr>
              <a:xfrm>
                <a:off x="10174485" y="4163681"/>
                <a:ext cx="33550" cy="18961"/>
              </a:xfrm>
              <a:custGeom>
                <a:avLst/>
                <a:gdLst>
                  <a:gd name="connsiteX0" fmla="*/ 3360 w 33550"/>
                  <a:gd name="connsiteY0" fmla="*/ 0 h 18961"/>
                  <a:gd name="connsiteX1" fmla="*/ 33551 w 33550"/>
                  <a:gd name="connsiteY1" fmla="*/ 17213 h 18961"/>
                  <a:gd name="connsiteX2" fmla="*/ 26647 w 33550"/>
                  <a:gd name="connsiteY2" fmla="*/ 18962 h 18961"/>
                  <a:gd name="connsiteX3" fmla="*/ 0 w 33550"/>
                  <a:gd name="connsiteY3" fmla="*/ 2577 h 18961"/>
                  <a:gd name="connsiteX4" fmla="*/ 1703 w 33550"/>
                  <a:gd name="connsiteY4" fmla="*/ 2577 h 18961"/>
                  <a:gd name="connsiteX5" fmla="*/ 3360 w 33550"/>
                  <a:gd name="connsiteY5" fmla="*/ 0 h 1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550" h="18961">
                    <a:moveTo>
                      <a:pt x="3360" y="0"/>
                    </a:moveTo>
                    <a:cubicBezTo>
                      <a:pt x="11137" y="4326"/>
                      <a:pt x="28396" y="9481"/>
                      <a:pt x="33551" y="17213"/>
                    </a:cubicBezTo>
                    <a:cubicBezTo>
                      <a:pt x="31802" y="18087"/>
                      <a:pt x="29225" y="18962"/>
                      <a:pt x="26647" y="18962"/>
                    </a:cubicBezTo>
                    <a:cubicBezTo>
                      <a:pt x="19836" y="18962"/>
                      <a:pt x="0" y="12058"/>
                      <a:pt x="0" y="2577"/>
                    </a:cubicBezTo>
                    <a:lnTo>
                      <a:pt x="1703" y="2577"/>
                    </a:lnTo>
                    <a:lnTo>
                      <a:pt x="3360" y="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="" xmlns:a16="http://schemas.microsoft.com/office/drawing/2014/main" id="{5E20E9A5-1437-4B68-B909-9485247F64C5}"/>
                  </a:ext>
                </a:extLst>
              </p:cNvPr>
              <p:cNvSpPr/>
              <p:nvPr/>
            </p:nvSpPr>
            <p:spPr>
              <a:xfrm>
                <a:off x="10135687" y="4142188"/>
                <a:ext cx="20710" cy="12011"/>
              </a:xfrm>
              <a:custGeom>
                <a:avLst/>
                <a:gdLst>
                  <a:gd name="connsiteX0" fmla="*/ 0 w 20710"/>
                  <a:gd name="connsiteY0" fmla="*/ 0 h 12011"/>
                  <a:gd name="connsiteX1" fmla="*/ 20710 w 20710"/>
                  <a:gd name="connsiteY1" fmla="*/ 12012 h 12011"/>
                  <a:gd name="connsiteX2" fmla="*/ 12978 w 20710"/>
                  <a:gd name="connsiteY2" fmla="*/ 12012 h 12011"/>
                  <a:gd name="connsiteX3" fmla="*/ 46 w 20710"/>
                  <a:gd name="connsiteY3" fmla="*/ 3406 h 12011"/>
                  <a:gd name="connsiteX4" fmla="*/ 4372 w 20710"/>
                  <a:gd name="connsiteY4" fmla="*/ 2577 h 12011"/>
                  <a:gd name="connsiteX5" fmla="*/ 0 w 20710"/>
                  <a:gd name="connsiteY5" fmla="*/ 0 h 1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10" h="12011">
                    <a:moveTo>
                      <a:pt x="0" y="0"/>
                    </a:moveTo>
                    <a:cubicBezTo>
                      <a:pt x="9435" y="6857"/>
                      <a:pt x="15510" y="4234"/>
                      <a:pt x="20710" y="12012"/>
                    </a:cubicBezTo>
                    <a:lnTo>
                      <a:pt x="12978" y="12012"/>
                    </a:lnTo>
                    <a:lnTo>
                      <a:pt x="46" y="3406"/>
                    </a:lnTo>
                    <a:cubicBezTo>
                      <a:pt x="874" y="3406"/>
                      <a:pt x="4372" y="3406"/>
                      <a:pt x="4372" y="257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="" xmlns:a16="http://schemas.microsoft.com/office/drawing/2014/main" id="{3CDF3DF8-0E9E-40EE-8806-DC95A18D8BA9}"/>
                  </a:ext>
                </a:extLst>
              </p:cNvPr>
              <p:cNvSpPr/>
              <p:nvPr/>
            </p:nvSpPr>
            <p:spPr>
              <a:xfrm>
                <a:off x="9480639" y="4262486"/>
                <a:ext cx="34425" cy="13123"/>
              </a:xfrm>
              <a:custGeom>
                <a:avLst/>
                <a:gdLst>
                  <a:gd name="connsiteX0" fmla="*/ 34425 w 34425"/>
                  <a:gd name="connsiteY0" fmla="*/ 191 h 13123"/>
                  <a:gd name="connsiteX1" fmla="*/ 34425 w 34425"/>
                  <a:gd name="connsiteY1" fmla="*/ 13123 h 13123"/>
                  <a:gd name="connsiteX2" fmla="*/ 25865 w 34425"/>
                  <a:gd name="connsiteY2" fmla="*/ 13123 h 13123"/>
                  <a:gd name="connsiteX3" fmla="*/ 0 w 34425"/>
                  <a:gd name="connsiteY3" fmla="*/ 4517 h 13123"/>
                  <a:gd name="connsiteX4" fmla="*/ 34425 w 34425"/>
                  <a:gd name="connsiteY4" fmla="*/ 191 h 1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25" h="13123">
                    <a:moveTo>
                      <a:pt x="34425" y="191"/>
                    </a:moveTo>
                    <a:lnTo>
                      <a:pt x="34425" y="13123"/>
                    </a:lnTo>
                    <a:cubicBezTo>
                      <a:pt x="31848" y="13123"/>
                      <a:pt x="28396" y="13123"/>
                      <a:pt x="25865" y="13123"/>
                    </a:cubicBezTo>
                    <a:cubicBezTo>
                      <a:pt x="15510" y="13123"/>
                      <a:pt x="3452" y="8015"/>
                      <a:pt x="0" y="4517"/>
                    </a:cubicBezTo>
                    <a:cubicBezTo>
                      <a:pt x="15510" y="1065"/>
                      <a:pt x="21539" y="-591"/>
                      <a:pt x="34425" y="19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0" name="Graphic 2">
                <a:extLst>
                  <a:ext uri="{FF2B5EF4-FFF2-40B4-BE49-F238E27FC236}">
                    <a16:creationId xmlns="" xmlns:a16="http://schemas.microsoft.com/office/drawing/2014/main" id="{B52C4DBB-1BBD-47A7-844C-4510525D86F5}"/>
                  </a:ext>
                </a:extLst>
              </p:cNvPr>
              <p:cNvGrpSpPr/>
              <p:nvPr/>
            </p:nvGrpSpPr>
            <p:grpSpPr>
              <a:xfrm>
                <a:off x="9186228" y="3524924"/>
                <a:ext cx="214606" cy="319815"/>
                <a:chOff x="9186228" y="3524924"/>
                <a:chExt cx="214606" cy="319815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="" xmlns:a16="http://schemas.microsoft.com/office/drawing/2014/main" id="{B1BF15A3-A5CA-4D14-A0A1-306AE410151A}"/>
                    </a:ext>
                  </a:extLst>
                </p:cNvPr>
                <p:cNvSpPr/>
                <p:nvPr/>
              </p:nvSpPr>
              <p:spPr>
                <a:xfrm>
                  <a:off x="9292387" y="3740635"/>
                  <a:ext cx="108448" cy="104104"/>
                </a:xfrm>
                <a:custGeom>
                  <a:avLst/>
                  <a:gdLst>
                    <a:gd name="connsiteX0" fmla="*/ 89394 w 108448"/>
                    <a:gd name="connsiteY0" fmla="*/ 73499 h 104104"/>
                    <a:gd name="connsiteX1" fmla="*/ 84792 w 108448"/>
                    <a:gd name="connsiteY1" fmla="*/ 67424 h 104104"/>
                    <a:gd name="connsiteX2" fmla="*/ 77612 w 108448"/>
                    <a:gd name="connsiteY2" fmla="*/ 77825 h 104104"/>
                    <a:gd name="connsiteX3" fmla="*/ 86725 w 108448"/>
                    <a:gd name="connsiteY3" fmla="*/ 93703 h 104104"/>
                    <a:gd name="connsiteX4" fmla="*/ 77934 w 108448"/>
                    <a:gd name="connsiteY4" fmla="*/ 104104 h 104104"/>
                    <a:gd name="connsiteX5" fmla="*/ 74068 w 108448"/>
                    <a:gd name="connsiteY5" fmla="*/ 98029 h 104104"/>
                    <a:gd name="connsiteX6" fmla="*/ 66199 w 108448"/>
                    <a:gd name="connsiteY6" fmla="*/ 98628 h 104104"/>
                    <a:gd name="connsiteX7" fmla="*/ 46225 w 108448"/>
                    <a:gd name="connsiteY7" fmla="*/ 72026 h 104104"/>
                    <a:gd name="connsiteX8" fmla="*/ 50320 w 108448"/>
                    <a:gd name="connsiteY8" fmla="*/ 63144 h 104104"/>
                    <a:gd name="connsiteX9" fmla="*/ 47283 w 108448"/>
                    <a:gd name="connsiteY9" fmla="*/ 55642 h 104104"/>
                    <a:gd name="connsiteX10" fmla="*/ 36330 w 108448"/>
                    <a:gd name="connsiteY10" fmla="*/ 55412 h 104104"/>
                    <a:gd name="connsiteX11" fmla="*/ 36191 w 108448"/>
                    <a:gd name="connsiteY11" fmla="*/ 62085 h 104104"/>
                    <a:gd name="connsiteX12" fmla="*/ 28413 w 108448"/>
                    <a:gd name="connsiteY12" fmla="*/ 58219 h 104104"/>
                    <a:gd name="connsiteX13" fmla="*/ 25974 w 108448"/>
                    <a:gd name="connsiteY13" fmla="*/ 61947 h 104104"/>
                    <a:gd name="connsiteX14" fmla="*/ 18242 w 108448"/>
                    <a:gd name="connsiteY14" fmla="*/ 55044 h 104104"/>
                    <a:gd name="connsiteX15" fmla="*/ 2732 w 108448"/>
                    <a:gd name="connsiteY15" fmla="*/ 86984 h 104104"/>
                    <a:gd name="connsiteX16" fmla="*/ 3009 w 108448"/>
                    <a:gd name="connsiteY16" fmla="*/ 69771 h 104104"/>
                    <a:gd name="connsiteX17" fmla="*/ 63 w 108448"/>
                    <a:gd name="connsiteY17" fmla="*/ 62270 h 104104"/>
                    <a:gd name="connsiteX18" fmla="*/ 5080 w 108448"/>
                    <a:gd name="connsiteY18" fmla="*/ 42894 h 104104"/>
                    <a:gd name="connsiteX19" fmla="*/ 32095 w 108448"/>
                    <a:gd name="connsiteY19" fmla="*/ 26878 h 104104"/>
                    <a:gd name="connsiteX20" fmla="*/ 45994 w 108448"/>
                    <a:gd name="connsiteY20" fmla="*/ 39074 h 104104"/>
                    <a:gd name="connsiteX21" fmla="*/ 50689 w 108448"/>
                    <a:gd name="connsiteY21" fmla="*/ 39212 h 104104"/>
                    <a:gd name="connsiteX22" fmla="*/ 57960 w 108448"/>
                    <a:gd name="connsiteY22" fmla="*/ 29593 h 104104"/>
                    <a:gd name="connsiteX23" fmla="*/ 74667 w 108448"/>
                    <a:gd name="connsiteY23" fmla="*/ 17903 h 104104"/>
                    <a:gd name="connsiteX24" fmla="*/ 77290 w 108448"/>
                    <a:gd name="connsiteY24" fmla="*/ 0 h 104104"/>
                    <a:gd name="connsiteX25" fmla="*/ 89809 w 108448"/>
                    <a:gd name="connsiteY25" fmla="*/ 6903 h 104104"/>
                    <a:gd name="connsiteX26" fmla="*/ 108448 w 108448"/>
                    <a:gd name="connsiteY26" fmla="*/ 64156 h 104104"/>
                    <a:gd name="connsiteX27" fmla="*/ 98553 w 108448"/>
                    <a:gd name="connsiteY27" fmla="*/ 89469 h 104104"/>
                    <a:gd name="connsiteX28" fmla="*/ 88704 w 108448"/>
                    <a:gd name="connsiteY28" fmla="*/ 70600 h 104104"/>
                    <a:gd name="connsiteX29" fmla="*/ 89394 w 108448"/>
                    <a:gd name="connsiteY29" fmla="*/ 73499 h 104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8448" h="104104">
                      <a:moveTo>
                        <a:pt x="89394" y="73499"/>
                      </a:moveTo>
                      <a:cubicBezTo>
                        <a:pt x="88612" y="71244"/>
                        <a:pt x="86357" y="69725"/>
                        <a:pt x="84792" y="67424"/>
                      </a:cubicBezTo>
                      <a:cubicBezTo>
                        <a:pt x="81570" y="71888"/>
                        <a:pt x="77612" y="73361"/>
                        <a:pt x="77612" y="77825"/>
                      </a:cubicBezTo>
                      <a:cubicBezTo>
                        <a:pt x="77520" y="83072"/>
                        <a:pt x="86817" y="85465"/>
                        <a:pt x="86725" y="93703"/>
                      </a:cubicBezTo>
                      <a:cubicBezTo>
                        <a:pt x="86633" y="99686"/>
                        <a:pt x="83411" y="104151"/>
                        <a:pt x="77934" y="104104"/>
                      </a:cubicBezTo>
                      <a:cubicBezTo>
                        <a:pt x="75541" y="104104"/>
                        <a:pt x="74068" y="100239"/>
                        <a:pt x="74068" y="98029"/>
                      </a:cubicBezTo>
                      <a:cubicBezTo>
                        <a:pt x="71675" y="99456"/>
                        <a:pt x="68546" y="98674"/>
                        <a:pt x="66199" y="98628"/>
                      </a:cubicBezTo>
                      <a:cubicBezTo>
                        <a:pt x="55245" y="98398"/>
                        <a:pt x="45994" y="86294"/>
                        <a:pt x="46225" y="72026"/>
                      </a:cubicBezTo>
                      <a:cubicBezTo>
                        <a:pt x="46362" y="66826"/>
                        <a:pt x="47927" y="64571"/>
                        <a:pt x="50320" y="63144"/>
                      </a:cubicBezTo>
                      <a:cubicBezTo>
                        <a:pt x="49538" y="60843"/>
                        <a:pt x="48065" y="57851"/>
                        <a:pt x="47283" y="55642"/>
                      </a:cubicBezTo>
                      <a:lnTo>
                        <a:pt x="36330" y="55412"/>
                      </a:lnTo>
                      <a:cubicBezTo>
                        <a:pt x="36283" y="57621"/>
                        <a:pt x="35455" y="59876"/>
                        <a:pt x="36191" y="62085"/>
                      </a:cubicBezTo>
                      <a:cubicBezTo>
                        <a:pt x="31451" y="62039"/>
                        <a:pt x="29932" y="59784"/>
                        <a:pt x="28413" y="58219"/>
                      </a:cubicBezTo>
                      <a:cubicBezTo>
                        <a:pt x="28413" y="58219"/>
                        <a:pt x="26756" y="61211"/>
                        <a:pt x="25974" y="61947"/>
                      </a:cubicBezTo>
                      <a:cubicBezTo>
                        <a:pt x="23627" y="61165"/>
                        <a:pt x="18242" y="55044"/>
                        <a:pt x="18242" y="55044"/>
                      </a:cubicBezTo>
                      <a:cubicBezTo>
                        <a:pt x="10234" y="62454"/>
                        <a:pt x="11385" y="87168"/>
                        <a:pt x="2732" y="86984"/>
                      </a:cubicBezTo>
                      <a:cubicBezTo>
                        <a:pt x="-3573" y="86892"/>
                        <a:pt x="3009" y="72809"/>
                        <a:pt x="3009" y="69771"/>
                      </a:cubicBezTo>
                      <a:cubicBezTo>
                        <a:pt x="3100" y="67516"/>
                        <a:pt x="17" y="64479"/>
                        <a:pt x="63" y="62270"/>
                      </a:cubicBezTo>
                      <a:cubicBezTo>
                        <a:pt x="155" y="54768"/>
                        <a:pt x="3377" y="50349"/>
                        <a:pt x="5080" y="42894"/>
                      </a:cubicBezTo>
                      <a:cubicBezTo>
                        <a:pt x="21556" y="43216"/>
                        <a:pt x="17920" y="26647"/>
                        <a:pt x="32095" y="26878"/>
                      </a:cubicBezTo>
                      <a:cubicBezTo>
                        <a:pt x="42266" y="27062"/>
                        <a:pt x="40517" y="38982"/>
                        <a:pt x="45994" y="39074"/>
                      </a:cubicBezTo>
                      <a:cubicBezTo>
                        <a:pt x="47605" y="39074"/>
                        <a:pt x="49078" y="39166"/>
                        <a:pt x="50689" y="39212"/>
                      </a:cubicBezTo>
                      <a:cubicBezTo>
                        <a:pt x="50781" y="33965"/>
                        <a:pt x="53220" y="30237"/>
                        <a:pt x="57960" y="29593"/>
                      </a:cubicBezTo>
                      <a:cubicBezTo>
                        <a:pt x="58191" y="19100"/>
                        <a:pt x="72227" y="22321"/>
                        <a:pt x="74667" y="17903"/>
                      </a:cubicBezTo>
                      <a:cubicBezTo>
                        <a:pt x="77152" y="12656"/>
                        <a:pt x="76554" y="2209"/>
                        <a:pt x="77290" y="0"/>
                      </a:cubicBezTo>
                      <a:cubicBezTo>
                        <a:pt x="82813" y="92"/>
                        <a:pt x="86679" y="3912"/>
                        <a:pt x="89809" y="6903"/>
                      </a:cubicBezTo>
                      <a:cubicBezTo>
                        <a:pt x="95929" y="13025"/>
                        <a:pt x="108540" y="57483"/>
                        <a:pt x="108448" y="64156"/>
                      </a:cubicBezTo>
                      <a:cubicBezTo>
                        <a:pt x="108264" y="72440"/>
                        <a:pt x="98783" y="76767"/>
                        <a:pt x="98553" y="89469"/>
                      </a:cubicBezTo>
                      <a:cubicBezTo>
                        <a:pt x="95423" y="88687"/>
                        <a:pt x="88612" y="72072"/>
                        <a:pt x="88704" y="70600"/>
                      </a:cubicBezTo>
                      <a:lnTo>
                        <a:pt x="89394" y="73499"/>
                      </a:ln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="" xmlns:a16="http://schemas.microsoft.com/office/drawing/2014/main" id="{C77C1582-B81E-41F4-AF64-25869D51F999}"/>
                    </a:ext>
                  </a:extLst>
                </p:cNvPr>
                <p:cNvSpPr/>
                <p:nvPr/>
              </p:nvSpPr>
              <p:spPr>
                <a:xfrm>
                  <a:off x="9186228" y="3713528"/>
                  <a:ext cx="54905" cy="56884"/>
                </a:xfrm>
                <a:custGeom>
                  <a:avLst/>
                  <a:gdLst>
                    <a:gd name="connsiteX0" fmla="*/ 5477 w 54905"/>
                    <a:gd name="connsiteY0" fmla="*/ 56885 h 56884"/>
                    <a:gd name="connsiteX1" fmla="*/ 0 w 54905"/>
                    <a:gd name="connsiteY1" fmla="*/ 56793 h 56884"/>
                    <a:gd name="connsiteX2" fmla="*/ 43998 w 54905"/>
                    <a:gd name="connsiteY2" fmla="*/ 9665 h 56884"/>
                    <a:gd name="connsiteX3" fmla="*/ 48095 w 54905"/>
                    <a:gd name="connsiteY3" fmla="*/ 0 h 56884"/>
                    <a:gd name="connsiteX4" fmla="*/ 54906 w 54905"/>
                    <a:gd name="connsiteY4" fmla="*/ 12058 h 56884"/>
                    <a:gd name="connsiteX5" fmla="*/ 46990 w 54905"/>
                    <a:gd name="connsiteY5" fmla="*/ 16476 h 56884"/>
                    <a:gd name="connsiteX6" fmla="*/ 33505 w 54905"/>
                    <a:gd name="connsiteY6" fmla="*/ 24438 h 56884"/>
                    <a:gd name="connsiteX7" fmla="*/ 5477 w 54905"/>
                    <a:gd name="connsiteY7" fmla="*/ 56885 h 56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905" h="56884">
                      <a:moveTo>
                        <a:pt x="5477" y="56885"/>
                      </a:moveTo>
                      <a:lnTo>
                        <a:pt x="0" y="56793"/>
                      </a:lnTo>
                      <a:cubicBezTo>
                        <a:pt x="8238" y="34471"/>
                        <a:pt x="35070" y="25911"/>
                        <a:pt x="43998" y="9665"/>
                      </a:cubicBezTo>
                      <a:cubicBezTo>
                        <a:pt x="45609" y="5937"/>
                        <a:pt x="45701" y="2163"/>
                        <a:pt x="48095" y="0"/>
                      </a:cubicBezTo>
                      <a:cubicBezTo>
                        <a:pt x="47956" y="7456"/>
                        <a:pt x="51822" y="9067"/>
                        <a:pt x="54906" y="12058"/>
                      </a:cubicBezTo>
                      <a:cubicBezTo>
                        <a:pt x="51730" y="14267"/>
                        <a:pt x="50902" y="16522"/>
                        <a:pt x="46990" y="16476"/>
                      </a:cubicBezTo>
                      <a:cubicBezTo>
                        <a:pt x="45287" y="23150"/>
                        <a:pt x="39764" y="24530"/>
                        <a:pt x="33505" y="24438"/>
                      </a:cubicBezTo>
                      <a:cubicBezTo>
                        <a:pt x="30053" y="41559"/>
                        <a:pt x="14958" y="51040"/>
                        <a:pt x="5477" y="56885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="" xmlns:a16="http://schemas.microsoft.com/office/drawing/2014/main" id="{91D725C9-CBBF-4A9C-BFD3-650451249539}"/>
                    </a:ext>
                  </a:extLst>
                </p:cNvPr>
                <p:cNvSpPr/>
                <p:nvPr/>
              </p:nvSpPr>
              <p:spPr>
                <a:xfrm>
                  <a:off x="9229461" y="3524924"/>
                  <a:ext cx="103949" cy="149806"/>
                </a:xfrm>
                <a:custGeom>
                  <a:avLst/>
                  <a:gdLst>
                    <a:gd name="connsiteX0" fmla="*/ 5506 w 103949"/>
                    <a:gd name="connsiteY0" fmla="*/ 61211 h 149806"/>
                    <a:gd name="connsiteX1" fmla="*/ 10568 w 103949"/>
                    <a:gd name="connsiteY1" fmla="*/ 38890 h 149806"/>
                    <a:gd name="connsiteX2" fmla="*/ 7116 w 103949"/>
                    <a:gd name="connsiteY2" fmla="*/ 14866 h 149806"/>
                    <a:gd name="connsiteX3" fmla="*/ 15170 w 103949"/>
                    <a:gd name="connsiteY3" fmla="*/ 0 h 149806"/>
                    <a:gd name="connsiteX4" fmla="*/ 29069 w 103949"/>
                    <a:gd name="connsiteY4" fmla="*/ 13715 h 149806"/>
                    <a:gd name="connsiteX5" fmla="*/ 39425 w 103949"/>
                    <a:gd name="connsiteY5" fmla="*/ 6443 h 149806"/>
                    <a:gd name="connsiteX6" fmla="*/ 40897 w 103949"/>
                    <a:gd name="connsiteY6" fmla="*/ 10171 h 149806"/>
                    <a:gd name="connsiteX7" fmla="*/ 42416 w 103949"/>
                    <a:gd name="connsiteY7" fmla="*/ 15464 h 149806"/>
                    <a:gd name="connsiteX8" fmla="*/ 52081 w 103949"/>
                    <a:gd name="connsiteY8" fmla="*/ 49291 h 149806"/>
                    <a:gd name="connsiteX9" fmla="*/ 37399 w 103949"/>
                    <a:gd name="connsiteY9" fmla="*/ 82750 h 149806"/>
                    <a:gd name="connsiteX10" fmla="*/ 56407 w 103949"/>
                    <a:gd name="connsiteY10" fmla="*/ 116761 h 149806"/>
                    <a:gd name="connsiteX11" fmla="*/ 56499 w 103949"/>
                    <a:gd name="connsiteY11" fmla="*/ 113033 h 149806"/>
                    <a:gd name="connsiteX12" fmla="*/ 65244 w 103949"/>
                    <a:gd name="connsiteY12" fmla="*/ 107188 h 149806"/>
                    <a:gd name="connsiteX13" fmla="*/ 81444 w 103949"/>
                    <a:gd name="connsiteY13" fmla="*/ 124723 h 149806"/>
                    <a:gd name="connsiteX14" fmla="*/ 88623 w 103949"/>
                    <a:gd name="connsiteY14" fmla="*/ 119614 h 149806"/>
                    <a:gd name="connsiteX15" fmla="*/ 93272 w 103949"/>
                    <a:gd name="connsiteY15" fmla="*/ 121225 h 149806"/>
                    <a:gd name="connsiteX16" fmla="*/ 88440 w 103949"/>
                    <a:gd name="connsiteY16" fmla="*/ 130108 h 149806"/>
                    <a:gd name="connsiteX17" fmla="*/ 93916 w 103949"/>
                    <a:gd name="connsiteY17" fmla="*/ 130200 h 149806"/>
                    <a:gd name="connsiteX18" fmla="*/ 103949 w 103949"/>
                    <a:gd name="connsiteY18" fmla="*/ 139358 h 149806"/>
                    <a:gd name="connsiteX19" fmla="*/ 103857 w 103949"/>
                    <a:gd name="connsiteY19" fmla="*/ 145387 h 149806"/>
                    <a:gd name="connsiteX20" fmla="*/ 100681 w 103949"/>
                    <a:gd name="connsiteY20" fmla="*/ 149806 h 149806"/>
                    <a:gd name="connsiteX21" fmla="*/ 96816 w 103949"/>
                    <a:gd name="connsiteY21" fmla="*/ 143731 h 149806"/>
                    <a:gd name="connsiteX22" fmla="*/ 68925 w 103949"/>
                    <a:gd name="connsiteY22" fmla="*/ 120811 h 149806"/>
                    <a:gd name="connsiteX23" fmla="*/ 69477 w 103949"/>
                    <a:gd name="connsiteY23" fmla="*/ 134986 h 149806"/>
                    <a:gd name="connsiteX24" fmla="*/ 46973 w 103949"/>
                    <a:gd name="connsiteY24" fmla="*/ 118142 h 149806"/>
                    <a:gd name="connsiteX25" fmla="*/ 34362 w 103949"/>
                    <a:gd name="connsiteY25" fmla="*/ 122468 h 149806"/>
                    <a:gd name="connsiteX26" fmla="*/ 22718 w 103949"/>
                    <a:gd name="connsiteY26" fmla="*/ 111790 h 149806"/>
                    <a:gd name="connsiteX27" fmla="*/ 27596 w 103949"/>
                    <a:gd name="connsiteY27" fmla="*/ 103599 h 149806"/>
                    <a:gd name="connsiteX28" fmla="*/ 27735 w 103949"/>
                    <a:gd name="connsiteY28" fmla="*/ 96097 h 149806"/>
                    <a:gd name="connsiteX29" fmla="*/ 23086 w 103949"/>
                    <a:gd name="connsiteY29" fmla="*/ 96005 h 149806"/>
                    <a:gd name="connsiteX30" fmla="*/ 17472 w 103949"/>
                    <a:gd name="connsiteY30" fmla="*/ 101159 h 149806"/>
                    <a:gd name="connsiteX31" fmla="*/ 397 w 103949"/>
                    <a:gd name="connsiteY31" fmla="*/ 87444 h 149806"/>
                    <a:gd name="connsiteX32" fmla="*/ 5506 w 103949"/>
                    <a:gd name="connsiteY32" fmla="*/ 61211 h 14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03949" h="149806">
                      <a:moveTo>
                        <a:pt x="5506" y="61211"/>
                      </a:moveTo>
                      <a:cubicBezTo>
                        <a:pt x="8727" y="56056"/>
                        <a:pt x="10430" y="45609"/>
                        <a:pt x="10568" y="38890"/>
                      </a:cubicBezTo>
                      <a:cubicBezTo>
                        <a:pt x="10752" y="29915"/>
                        <a:pt x="6932" y="23840"/>
                        <a:pt x="7116" y="14866"/>
                      </a:cubicBezTo>
                      <a:cubicBezTo>
                        <a:pt x="7255" y="7410"/>
                        <a:pt x="8911" y="-46"/>
                        <a:pt x="15170" y="0"/>
                      </a:cubicBezTo>
                      <a:cubicBezTo>
                        <a:pt x="23823" y="184"/>
                        <a:pt x="22074" y="13623"/>
                        <a:pt x="29069" y="13715"/>
                      </a:cubicBezTo>
                      <a:cubicBezTo>
                        <a:pt x="33764" y="13807"/>
                        <a:pt x="36249" y="7824"/>
                        <a:pt x="39425" y="6443"/>
                      </a:cubicBezTo>
                      <a:cubicBezTo>
                        <a:pt x="39425" y="7134"/>
                        <a:pt x="40943" y="9435"/>
                        <a:pt x="40897" y="10171"/>
                      </a:cubicBezTo>
                      <a:cubicBezTo>
                        <a:pt x="40897" y="11690"/>
                        <a:pt x="42462" y="13945"/>
                        <a:pt x="42416" y="15464"/>
                      </a:cubicBezTo>
                      <a:cubicBezTo>
                        <a:pt x="42232" y="25221"/>
                        <a:pt x="52265" y="36589"/>
                        <a:pt x="52081" y="49291"/>
                      </a:cubicBezTo>
                      <a:cubicBezTo>
                        <a:pt x="51759" y="65813"/>
                        <a:pt x="37630" y="67010"/>
                        <a:pt x="37399" y="82750"/>
                      </a:cubicBezTo>
                      <a:cubicBezTo>
                        <a:pt x="37170" y="93980"/>
                        <a:pt x="47847" y="112895"/>
                        <a:pt x="56407" y="116761"/>
                      </a:cubicBezTo>
                      <a:cubicBezTo>
                        <a:pt x="56453" y="116025"/>
                        <a:pt x="56453" y="113816"/>
                        <a:pt x="56499" y="113033"/>
                      </a:cubicBezTo>
                      <a:cubicBezTo>
                        <a:pt x="56545" y="110088"/>
                        <a:pt x="60549" y="107142"/>
                        <a:pt x="65244" y="107188"/>
                      </a:cubicBezTo>
                      <a:cubicBezTo>
                        <a:pt x="74633" y="107418"/>
                        <a:pt x="76703" y="124631"/>
                        <a:pt x="81444" y="124723"/>
                      </a:cubicBezTo>
                      <a:cubicBezTo>
                        <a:pt x="84573" y="124769"/>
                        <a:pt x="85448" y="119568"/>
                        <a:pt x="88623" y="119614"/>
                      </a:cubicBezTo>
                      <a:cubicBezTo>
                        <a:pt x="90188" y="119614"/>
                        <a:pt x="91707" y="121133"/>
                        <a:pt x="93272" y="121225"/>
                      </a:cubicBezTo>
                      <a:cubicBezTo>
                        <a:pt x="92351" y="125690"/>
                        <a:pt x="88485" y="126334"/>
                        <a:pt x="88440" y="130108"/>
                      </a:cubicBezTo>
                      <a:cubicBezTo>
                        <a:pt x="88440" y="131535"/>
                        <a:pt x="92305" y="130936"/>
                        <a:pt x="93916" y="130200"/>
                      </a:cubicBezTo>
                      <a:cubicBezTo>
                        <a:pt x="93778" y="136137"/>
                        <a:pt x="98472" y="139267"/>
                        <a:pt x="103949" y="139358"/>
                      </a:cubicBezTo>
                      <a:cubicBezTo>
                        <a:pt x="103903" y="141660"/>
                        <a:pt x="103857" y="143132"/>
                        <a:pt x="103857" y="145387"/>
                      </a:cubicBezTo>
                      <a:cubicBezTo>
                        <a:pt x="103765" y="146860"/>
                        <a:pt x="102200" y="149852"/>
                        <a:pt x="100681" y="149806"/>
                      </a:cubicBezTo>
                      <a:cubicBezTo>
                        <a:pt x="98288" y="149760"/>
                        <a:pt x="97598" y="145986"/>
                        <a:pt x="96816" y="143731"/>
                      </a:cubicBezTo>
                      <a:cubicBezTo>
                        <a:pt x="92259" y="134618"/>
                        <a:pt x="73528" y="127576"/>
                        <a:pt x="68925" y="120811"/>
                      </a:cubicBezTo>
                      <a:cubicBezTo>
                        <a:pt x="64921" y="125920"/>
                        <a:pt x="67222" y="128911"/>
                        <a:pt x="69477" y="134986"/>
                      </a:cubicBezTo>
                      <a:cubicBezTo>
                        <a:pt x="58478" y="134802"/>
                        <a:pt x="57972" y="118372"/>
                        <a:pt x="46973" y="118142"/>
                      </a:cubicBezTo>
                      <a:cubicBezTo>
                        <a:pt x="42324" y="118096"/>
                        <a:pt x="39102" y="122560"/>
                        <a:pt x="34362" y="122468"/>
                      </a:cubicBezTo>
                      <a:cubicBezTo>
                        <a:pt x="28885" y="122330"/>
                        <a:pt x="22672" y="115518"/>
                        <a:pt x="22718" y="111790"/>
                      </a:cubicBezTo>
                      <a:cubicBezTo>
                        <a:pt x="22810" y="107234"/>
                        <a:pt x="26032" y="105071"/>
                        <a:pt x="27596" y="103599"/>
                      </a:cubicBezTo>
                      <a:lnTo>
                        <a:pt x="27735" y="96097"/>
                      </a:lnTo>
                      <a:lnTo>
                        <a:pt x="23086" y="96005"/>
                      </a:lnTo>
                      <a:cubicBezTo>
                        <a:pt x="21429" y="98214"/>
                        <a:pt x="19819" y="101205"/>
                        <a:pt x="17472" y="101159"/>
                      </a:cubicBezTo>
                      <a:cubicBezTo>
                        <a:pt x="14296" y="101067"/>
                        <a:pt x="305" y="91909"/>
                        <a:pt x="397" y="87444"/>
                      </a:cubicBezTo>
                      <a:cubicBezTo>
                        <a:pt x="535" y="75386"/>
                        <a:pt x="-2319" y="59600"/>
                        <a:pt x="5506" y="61211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="" xmlns:a16="http://schemas.microsoft.com/office/drawing/2014/main" id="{41FBBB61-32FF-45D3-91BA-07BF7190765C}"/>
                    </a:ext>
                  </a:extLst>
                </p:cNvPr>
                <p:cNvSpPr/>
                <p:nvPr/>
              </p:nvSpPr>
              <p:spPr>
                <a:xfrm>
                  <a:off x="9337000" y="3676433"/>
                  <a:ext cx="34885" cy="58771"/>
                </a:xfrm>
                <a:custGeom>
                  <a:avLst/>
                  <a:gdLst>
                    <a:gd name="connsiteX0" fmla="*/ 31572 w 34885"/>
                    <a:gd name="connsiteY0" fmla="*/ 39350 h 58771"/>
                    <a:gd name="connsiteX1" fmla="*/ 19836 w 34885"/>
                    <a:gd name="connsiteY1" fmla="*/ 39212 h 58771"/>
                    <a:gd name="connsiteX2" fmla="*/ 26602 w 34885"/>
                    <a:gd name="connsiteY2" fmla="*/ 54262 h 58771"/>
                    <a:gd name="connsiteX3" fmla="*/ 26509 w 34885"/>
                    <a:gd name="connsiteY3" fmla="*/ 58772 h 58771"/>
                    <a:gd name="connsiteX4" fmla="*/ 19514 w 34885"/>
                    <a:gd name="connsiteY4" fmla="*/ 58680 h 58771"/>
                    <a:gd name="connsiteX5" fmla="*/ 15786 w 34885"/>
                    <a:gd name="connsiteY5" fmla="*/ 48140 h 58771"/>
                    <a:gd name="connsiteX6" fmla="*/ 15878 w 34885"/>
                    <a:gd name="connsiteY6" fmla="*/ 43676 h 58771"/>
                    <a:gd name="connsiteX7" fmla="*/ 4234 w 34885"/>
                    <a:gd name="connsiteY7" fmla="*/ 33735 h 58771"/>
                    <a:gd name="connsiteX8" fmla="*/ 4280 w 34885"/>
                    <a:gd name="connsiteY8" fmla="*/ 29225 h 58771"/>
                    <a:gd name="connsiteX9" fmla="*/ 14497 w 34885"/>
                    <a:gd name="connsiteY9" fmla="*/ 29363 h 58771"/>
                    <a:gd name="connsiteX10" fmla="*/ 18501 w 34885"/>
                    <a:gd name="connsiteY10" fmla="*/ 24945 h 58771"/>
                    <a:gd name="connsiteX11" fmla="*/ 0 w 34885"/>
                    <a:gd name="connsiteY11" fmla="*/ 2899 h 58771"/>
                    <a:gd name="connsiteX12" fmla="*/ 7134 w 34885"/>
                    <a:gd name="connsiteY12" fmla="*/ 0 h 58771"/>
                    <a:gd name="connsiteX13" fmla="*/ 24346 w 34885"/>
                    <a:gd name="connsiteY13" fmla="*/ 3314 h 58771"/>
                    <a:gd name="connsiteX14" fmla="*/ 24208 w 34885"/>
                    <a:gd name="connsiteY14" fmla="*/ 10770 h 58771"/>
                    <a:gd name="connsiteX15" fmla="*/ 28903 w 34885"/>
                    <a:gd name="connsiteY15" fmla="*/ 10907 h 58771"/>
                    <a:gd name="connsiteX16" fmla="*/ 28718 w 34885"/>
                    <a:gd name="connsiteY16" fmla="*/ 22828 h 58771"/>
                    <a:gd name="connsiteX17" fmla="*/ 34886 w 34885"/>
                    <a:gd name="connsiteY17" fmla="*/ 29685 h 58771"/>
                    <a:gd name="connsiteX18" fmla="*/ 31572 w 34885"/>
                    <a:gd name="connsiteY18" fmla="*/ 39350 h 5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885" h="58771">
                      <a:moveTo>
                        <a:pt x="31572" y="39350"/>
                      </a:moveTo>
                      <a:lnTo>
                        <a:pt x="19836" y="39212"/>
                      </a:lnTo>
                      <a:cubicBezTo>
                        <a:pt x="20527" y="45195"/>
                        <a:pt x="23472" y="52743"/>
                        <a:pt x="26602" y="54262"/>
                      </a:cubicBezTo>
                      <a:lnTo>
                        <a:pt x="26509" y="58772"/>
                      </a:lnTo>
                      <a:cubicBezTo>
                        <a:pt x="24162" y="58772"/>
                        <a:pt x="21861" y="58680"/>
                        <a:pt x="19514" y="58680"/>
                      </a:cubicBezTo>
                      <a:cubicBezTo>
                        <a:pt x="13991" y="58588"/>
                        <a:pt x="12564" y="52558"/>
                        <a:pt x="15786" y="48140"/>
                      </a:cubicBezTo>
                      <a:lnTo>
                        <a:pt x="15878" y="43676"/>
                      </a:lnTo>
                      <a:cubicBezTo>
                        <a:pt x="10401" y="43584"/>
                        <a:pt x="4971" y="35944"/>
                        <a:pt x="4234" y="33735"/>
                      </a:cubicBezTo>
                      <a:lnTo>
                        <a:pt x="4280" y="29225"/>
                      </a:lnTo>
                      <a:cubicBezTo>
                        <a:pt x="8238" y="29317"/>
                        <a:pt x="13715" y="29363"/>
                        <a:pt x="14497" y="29363"/>
                      </a:cubicBezTo>
                      <a:cubicBezTo>
                        <a:pt x="16016" y="29363"/>
                        <a:pt x="18455" y="26463"/>
                        <a:pt x="18501" y="24945"/>
                      </a:cubicBezTo>
                      <a:cubicBezTo>
                        <a:pt x="18732" y="14451"/>
                        <a:pt x="1473" y="8929"/>
                        <a:pt x="0" y="2899"/>
                      </a:cubicBezTo>
                      <a:cubicBezTo>
                        <a:pt x="2439" y="2209"/>
                        <a:pt x="4833" y="0"/>
                        <a:pt x="7134" y="0"/>
                      </a:cubicBezTo>
                      <a:cubicBezTo>
                        <a:pt x="13393" y="138"/>
                        <a:pt x="18133" y="3176"/>
                        <a:pt x="24346" y="3314"/>
                      </a:cubicBezTo>
                      <a:cubicBezTo>
                        <a:pt x="24346" y="5523"/>
                        <a:pt x="25037" y="8560"/>
                        <a:pt x="24208" y="10770"/>
                      </a:cubicBezTo>
                      <a:cubicBezTo>
                        <a:pt x="25819" y="10816"/>
                        <a:pt x="27384" y="10816"/>
                        <a:pt x="28903" y="10907"/>
                      </a:cubicBezTo>
                      <a:cubicBezTo>
                        <a:pt x="29593" y="15372"/>
                        <a:pt x="28718" y="22828"/>
                        <a:pt x="28718" y="22828"/>
                      </a:cubicBezTo>
                      <a:cubicBezTo>
                        <a:pt x="28718" y="22828"/>
                        <a:pt x="34057" y="29685"/>
                        <a:pt x="34886" y="29685"/>
                      </a:cubicBezTo>
                      <a:cubicBezTo>
                        <a:pt x="33965" y="34149"/>
                        <a:pt x="32401" y="36405"/>
                        <a:pt x="31572" y="39350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="" xmlns:a16="http://schemas.microsoft.com/office/drawing/2014/main" id="{297212D0-FF7C-4749-B70F-49FA7FAF534D}"/>
                    </a:ext>
                  </a:extLst>
                </p:cNvPr>
                <p:cNvSpPr/>
                <p:nvPr/>
              </p:nvSpPr>
              <p:spPr>
                <a:xfrm>
                  <a:off x="9285676" y="3691943"/>
                  <a:ext cx="28082" cy="37462"/>
                </a:xfrm>
                <a:custGeom>
                  <a:avLst/>
                  <a:gdLst>
                    <a:gd name="connsiteX0" fmla="*/ 5531 w 28082"/>
                    <a:gd name="connsiteY0" fmla="*/ 783 h 37462"/>
                    <a:gd name="connsiteX1" fmla="*/ 28082 w 28082"/>
                    <a:gd name="connsiteY1" fmla="*/ 13945 h 37462"/>
                    <a:gd name="connsiteX2" fmla="*/ 2539 w 28082"/>
                    <a:gd name="connsiteY2" fmla="*/ 37463 h 37462"/>
                    <a:gd name="connsiteX3" fmla="*/ 8 w 28082"/>
                    <a:gd name="connsiteY3" fmla="*/ 3682 h 37462"/>
                    <a:gd name="connsiteX4" fmla="*/ 4794 w 28082"/>
                    <a:gd name="connsiteY4" fmla="*/ 0 h 37462"/>
                    <a:gd name="connsiteX5" fmla="*/ 9397 w 28082"/>
                    <a:gd name="connsiteY5" fmla="*/ 3866 h 37462"/>
                    <a:gd name="connsiteX6" fmla="*/ 5531 w 28082"/>
                    <a:gd name="connsiteY6" fmla="*/ 783 h 3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082" h="37462">
                      <a:moveTo>
                        <a:pt x="5531" y="783"/>
                      </a:moveTo>
                      <a:cubicBezTo>
                        <a:pt x="8615" y="4648"/>
                        <a:pt x="28174" y="7226"/>
                        <a:pt x="28082" y="13945"/>
                      </a:cubicBezTo>
                      <a:cubicBezTo>
                        <a:pt x="27898" y="26693"/>
                        <a:pt x="9627" y="33091"/>
                        <a:pt x="2539" y="37463"/>
                      </a:cubicBezTo>
                      <a:cubicBezTo>
                        <a:pt x="2770" y="24714"/>
                        <a:pt x="-176" y="10447"/>
                        <a:pt x="8" y="3682"/>
                      </a:cubicBezTo>
                      <a:cubicBezTo>
                        <a:pt x="8" y="2163"/>
                        <a:pt x="3230" y="0"/>
                        <a:pt x="4794" y="0"/>
                      </a:cubicBezTo>
                      <a:cubicBezTo>
                        <a:pt x="6359" y="46"/>
                        <a:pt x="8615" y="3084"/>
                        <a:pt x="9397" y="3866"/>
                      </a:cubicBezTo>
                      <a:lnTo>
                        <a:pt x="5531" y="783"/>
                      </a:ln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="" xmlns:a16="http://schemas.microsoft.com/office/drawing/2014/main" id="{60BBF3E2-A65C-4DDC-9C2F-C1B2481A4D22}"/>
                    </a:ext>
                  </a:extLst>
                </p:cNvPr>
                <p:cNvSpPr/>
                <p:nvPr/>
              </p:nvSpPr>
              <p:spPr>
                <a:xfrm>
                  <a:off x="9302114" y="3715952"/>
                  <a:ext cx="27017" cy="46222"/>
                </a:xfrm>
                <a:custGeom>
                  <a:avLst/>
                  <a:gdLst>
                    <a:gd name="connsiteX0" fmla="*/ 27016 w 27017"/>
                    <a:gd name="connsiteY0" fmla="*/ 8944 h 46222"/>
                    <a:gd name="connsiteX1" fmla="*/ 17950 w 27017"/>
                    <a:gd name="connsiteY1" fmla="*/ 32738 h 46222"/>
                    <a:gd name="connsiteX2" fmla="*/ 21723 w 27017"/>
                    <a:gd name="connsiteY2" fmla="*/ 42541 h 46222"/>
                    <a:gd name="connsiteX3" fmla="*/ 16983 w 27017"/>
                    <a:gd name="connsiteY3" fmla="*/ 46223 h 46222"/>
                    <a:gd name="connsiteX4" fmla="*/ 0 w 27017"/>
                    <a:gd name="connsiteY4" fmla="*/ 26433 h 46222"/>
                    <a:gd name="connsiteX5" fmla="*/ 7088 w 27017"/>
                    <a:gd name="connsiteY5" fmla="*/ 22014 h 46222"/>
                    <a:gd name="connsiteX6" fmla="*/ 15418 w 27017"/>
                    <a:gd name="connsiteY6" fmla="*/ 429 h 46222"/>
                    <a:gd name="connsiteX7" fmla="*/ 27016 w 27017"/>
                    <a:gd name="connsiteY7" fmla="*/ 8944 h 4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17" h="46222">
                      <a:moveTo>
                        <a:pt x="27016" y="8944"/>
                      </a:moveTo>
                      <a:cubicBezTo>
                        <a:pt x="26832" y="17918"/>
                        <a:pt x="18133" y="23763"/>
                        <a:pt x="17950" y="32738"/>
                      </a:cubicBezTo>
                      <a:cubicBezTo>
                        <a:pt x="17811" y="39503"/>
                        <a:pt x="21769" y="38031"/>
                        <a:pt x="21723" y="42541"/>
                      </a:cubicBezTo>
                      <a:cubicBezTo>
                        <a:pt x="21677" y="44014"/>
                        <a:pt x="18502" y="46223"/>
                        <a:pt x="16983" y="46223"/>
                      </a:cubicBezTo>
                      <a:cubicBezTo>
                        <a:pt x="13853" y="46176"/>
                        <a:pt x="-92" y="31679"/>
                        <a:pt x="0" y="26433"/>
                      </a:cubicBezTo>
                      <a:cubicBezTo>
                        <a:pt x="47" y="24178"/>
                        <a:pt x="4787" y="22014"/>
                        <a:pt x="7088" y="22014"/>
                      </a:cubicBezTo>
                      <a:cubicBezTo>
                        <a:pt x="7180" y="19805"/>
                        <a:pt x="11460" y="1120"/>
                        <a:pt x="15418" y="429"/>
                      </a:cubicBezTo>
                      <a:cubicBezTo>
                        <a:pt x="23288" y="-1687"/>
                        <a:pt x="27108" y="4479"/>
                        <a:pt x="27016" y="8944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="" xmlns:a16="http://schemas.microsoft.com/office/drawing/2014/main" id="{E046B04A-528F-4BDA-AC90-D02EEC1CB92A}"/>
                    </a:ext>
                  </a:extLst>
                </p:cNvPr>
                <p:cNvSpPr/>
                <p:nvPr/>
              </p:nvSpPr>
              <p:spPr>
                <a:xfrm>
                  <a:off x="9324896" y="3717486"/>
                  <a:ext cx="14589" cy="28350"/>
                </a:xfrm>
                <a:custGeom>
                  <a:avLst/>
                  <a:gdLst>
                    <a:gd name="connsiteX0" fmla="*/ 14590 w 14589"/>
                    <a:gd name="connsiteY0" fmla="*/ 46 h 28350"/>
                    <a:gd name="connsiteX1" fmla="*/ 3912 w 14589"/>
                    <a:gd name="connsiteY1" fmla="*/ 28350 h 28350"/>
                    <a:gd name="connsiteX2" fmla="*/ 0 w 14589"/>
                    <a:gd name="connsiteY2" fmla="*/ 28350 h 28350"/>
                    <a:gd name="connsiteX3" fmla="*/ 7594 w 14589"/>
                    <a:gd name="connsiteY3" fmla="*/ 0 h 28350"/>
                    <a:gd name="connsiteX4" fmla="*/ 14590 w 14589"/>
                    <a:gd name="connsiteY4" fmla="*/ 46 h 28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89" h="28350">
                      <a:moveTo>
                        <a:pt x="14590" y="46"/>
                      </a:moveTo>
                      <a:cubicBezTo>
                        <a:pt x="14359" y="13531"/>
                        <a:pt x="4096" y="17075"/>
                        <a:pt x="3912" y="28350"/>
                      </a:cubicBezTo>
                      <a:cubicBezTo>
                        <a:pt x="3130" y="28350"/>
                        <a:pt x="783" y="28350"/>
                        <a:pt x="0" y="28350"/>
                      </a:cubicBezTo>
                      <a:cubicBezTo>
                        <a:pt x="2439" y="19376"/>
                        <a:pt x="7318" y="13485"/>
                        <a:pt x="7594" y="0"/>
                      </a:cubicBezTo>
                      <a:cubicBezTo>
                        <a:pt x="9849" y="0"/>
                        <a:pt x="12196" y="46"/>
                        <a:pt x="14590" y="46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="" xmlns:a16="http://schemas.microsoft.com/office/drawing/2014/main" id="{CD4E0EF9-1F5E-4028-A023-24DF51F36C40}"/>
                    </a:ext>
                  </a:extLst>
                </p:cNvPr>
                <p:cNvSpPr/>
                <p:nvPr/>
              </p:nvSpPr>
              <p:spPr>
                <a:xfrm>
                  <a:off x="9331891" y="3736263"/>
                  <a:ext cx="17442" cy="14871"/>
                </a:xfrm>
                <a:custGeom>
                  <a:avLst/>
                  <a:gdLst>
                    <a:gd name="connsiteX0" fmla="*/ 17443 w 17442"/>
                    <a:gd name="connsiteY0" fmla="*/ 184 h 14871"/>
                    <a:gd name="connsiteX1" fmla="*/ 4694 w 17442"/>
                    <a:gd name="connsiteY1" fmla="*/ 14866 h 14871"/>
                    <a:gd name="connsiteX2" fmla="*/ 0 w 17442"/>
                    <a:gd name="connsiteY2" fmla="*/ 11092 h 14871"/>
                    <a:gd name="connsiteX3" fmla="*/ 7318 w 17442"/>
                    <a:gd name="connsiteY3" fmla="*/ 0 h 14871"/>
                    <a:gd name="connsiteX4" fmla="*/ 17443 w 17442"/>
                    <a:gd name="connsiteY4" fmla="*/ 184 h 14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2" h="14871">
                      <a:moveTo>
                        <a:pt x="17443" y="184"/>
                      </a:moveTo>
                      <a:cubicBezTo>
                        <a:pt x="17305" y="8468"/>
                        <a:pt x="11690" y="15096"/>
                        <a:pt x="4694" y="14866"/>
                      </a:cubicBezTo>
                      <a:cubicBezTo>
                        <a:pt x="3130" y="14866"/>
                        <a:pt x="0" y="12610"/>
                        <a:pt x="0" y="11092"/>
                      </a:cubicBezTo>
                      <a:cubicBezTo>
                        <a:pt x="92" y="6673"/>
                        <a:pt x="4833" y="4464"/>
                        <a:pt x="7318" y="0"/>
                      </a:cubicBezTo>
                      <a:cubicBezTo>
                        <a:pt x="11184" y="1565"/>
                        <a:pt x="15050" y="3130"/>
                        <a:pt x="17443" y="184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="" xmlns:a16="http://schemas.microsoft.com/office/drawing/2014/main" id="{CF49C7D6-70B9-48FD-8385-774BDE3B1B40}"/>
                    </a:ext>
                  </a:extLst>
                </p:cNvPr>
                <p:cNvSpPr/>
                <p:nvPr/>
              </p:nvSpPr>
              <p:spPr>
                <a:xfrm>
                  <a:off x="9313298" y="3675927"/>
                  <a:ext cx="19515" cy="20090"/>
                </a:xfrm>
                <a:custGeom>
                  <a:avLst/>
                  <a:gdLst>
                    <a:gd name="connsiteX0" fmla="*/ 0 w 19515"/>
                    <a:gd name="connsiteY0" fmla="*/ 11184 h 20090"/>
                    <a:gd name="connsiteX1" fmla="*/ 184 w 19515"/>
                    <a:gd name="connsiteY1" fmla="*/ 0 h 20090"/>
                    <a:gd name="connsiteX2" fmla="*/ 7225 w 19515"/>
                    <a:gd name="connsiteY2" fmla="*/ 138 h 20090"/>
                    <a:gd name="connsiteX3" fmla="*/ 19514 w 19515"/>
                    <a:gd name="connsiteY3" fmla="*/ 19054 h 20090"/>
                    <a:gd name="connsiteX4" fmla="*/ 10999 w 19515"/>
                    <a:gd name="connsiteY4" fmla="*/ 11460 h 20090"/>
                    <a:gd name="connsiteX5" fmla="*/ 0 w 19515"/>
                    <a:gd name="connsiteY5" fmla="*/ 11184 h 2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515" h="20090">
                      <a:moveTo>
                        <a:pt x="0" y="11184"/>
                      </a:moveTo>
                      <a:cubicBezTo>
                        <a:pt x="92" y="5937"/>
                        <a:pt x="92" y="2992"/>
                        <a:pt x="184" y="0"/>
                      </a:cubicBezTo>
                      <a:lnTo>
                        <a:pt x="7225" y="138"/>
                      </a:lnTo>
                      <a:cubicBezTo>
                        <a:pt x="9480" y="6950"/>
                        <a:pt x="19651" y="9389"/>
                        <a:pt x="19514" y="19054"/>
                      </a:cubicBezTo>
                      <a:cubicBezTo>
                        <a:pt x="19422" y="22873"/>
                        <a:pt x="10907" y="15188"/>
                        <a:pt x="10999" y="11460"/>
                      </a:cubicBezTo>
                      <a:cubicBezTo>
                        <a:pt x="7087" y="10631"/>
                        <a:pt x="3912" y="11276"/>
                        <a:pt x="0" y="11184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="" xmlns:a16="http://schemas.microsoft.com/office/drawing/2014/main" id="{D283E12E-EDDB-43DC-9EE6-1BC738D67A0D}"/>
                    </a:ext>
                  </a:extLst>
                </p:cNvPr>
                <p:cNvSpPr/>
                <p:nvPr/>
              </p:nvSpPr>
              <p:spPr>
                <a:xfrm>
                  <a:off x="9247945" y="3652317"/>
                  <a:ext cx="28293" cy="28856"/>
                </a:xfrm>
                <a:custGeom>
                  <a:avLst/>
                  <a:gdLst>
                    <a:gd name="connsiteX0" fmla="*/ 22229 w 28293"/>
                    <a:gd name="connsiteY0" fmla="*/ 28857 h 28856"/>
                    <a:gd name="connsiteX1" fmla="*/ 0 w 28293"/>
                    <a:gd name="connsiteY1" fmla="*/ 0 h 28856"/>
                    <a:gd name="connsiteX2" fmla="*/ 7824 w 28293"/>
                    <a:gd name="connsiteY2" fmla="*/ 138 h 28856"/>
                    <a:gd name="connsiteX3" fmla="*/ 27982 w 28293"/>
                    <a:gd name="connsiteY3" fmla="*/ 13945 h 28856"/>
                    <a:gd name="connsiteX4" fmla="*/ 22229 w 28293"/>
                    <a:gd name="connsiteY4" fmla="*/ 28857 h 28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93" h="28856">
                      <a:moveTo>
                        <a:pt x="22229" y="28857"/>
                      </a:moveTo>
                      <a:cubicBezTo>
                        <a:pt x="17535" y="28765"/>
                        <a:pt x="0" y="0"/>
                        <a:pt x="0" y="0"/>
                      </a:cubicBezTo>
                      <a:lnTo>
                        <a:pt x="7824" y="138"/>
                      </a:lnTo>
                      <a:cubicBezTo>
                        <a:pt x="17167" y="6259"/>
                        <a:pt x="25819" y="4925"/>
                        <a:pt x="27982" y="13945"/>
                      </a:cubicBezTo>
                      <a:cubicBezTo>
                        <a:pt x="29455" y="20020"/>
                        <a:pt x="25405" y="28857"/>
                        <a:pt x="22229" y="28857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="" xmlns:a16="http://schemas.microsoft.com/office/drawing/2014/main" id="{2E6D6E43-072D-4290-85B5-142A856BB6A6}"/>
                    </a:ext>
                  </a:extLst>
                </p:cNvPr>
                <p:cNvSpPr/>
                <p:nvPr/>
              </p:nvSpPr>
              <p:spPr>
                <a:xfrm>
                  <a:off x="9278459" y="3656538"/>
                  <a:ext cx="7869" cy="1700"/>
                </a:xfrm>
                <a:custGeom>
                  <a:avLst/>
                  <a:gdLst>
                    <a:gd name="connsiteX0" fmla="*/ 0 w 7869"/>
                    <a:gd name="connsiteY0" fmla="*/ 795 h 1700"/>
                    <a:gd name="connsiteX1" fmla="*/ 7870 w 7869"/>
                    <a:gd name="connsiteY1" fmla="*/ 887 h 1700"/>
                    <a:gd name="connsiteX2" fmla="*/ 0 w 7869"/>
                    <a:gd name="connsiteY2" fmla="*/ 795 h 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69" h="1700">
                      <a:moveTo>
                        <a:pt x="0" y="795"/>
                      </a:moveTo>
                      <a:cubicBezTo>
                        <a:pt x="1565" y="2314"/>
                        <a:pt x="6259" y="1623"/>
                        <a:pt x="7870" y="887"/>
                      </a:cubicBezTo>
                      <a:cubicBezTo>
                        <a:pt x="6351" y="-586"/>
                        <a:pt x="1611" y="59"/>
                        <a:pt x="0" y="795"/>
                      </a:cubicBezTo>
                      <a:close/>
                    </a:path>
                  </a:pathLst>
                </a:custGeom>
                <a:grpFill/>
                <a:ln w="46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1" name="Freeform: Shape 240">
                <a:extLst>
                  <a:ext uri="{FF2B5EF4-FFF2-40B4-BE49-F238E27FC236}">
                    <a16:creationId xmlns="" xmlns:a16="http://schemas.microsoft.com/office/drawing/2014/main" id="{080DCA39-1D22-4C61-9295-9368E8A5AFF5}"/>
                  </a:ext>
                </a:extLst>
              </p:cNvPr>
              <p:cNvSpPr/>
              <p:nvPr/>
            </p:nvSpPr>
            <p:spPr>
              <a:xfrm>
                <a:off x="9236877" y="3345940"/>
                <a:ext cx="39843" cy="75800"/>
              </a:xfrm>
              <a:custGeom>
                <a:avLst/>
                <a:gdLst>
                  <a:gd name="connsiteX0" fmla="*/ 13093 w 39843"/>
                  <a:gd name="connsiteY0" fmla="*/ 75800 h 75800"/>
                  <a:gd name="connsiteX1" fmla="*/ 160 w 39843"/>
                  <a:gd name="connsiteY1" fmla="*/ 51638 h 75800"/>
                  <a:gd name="connsiteX2" fmla="*/ 30306 w 39843"/>
                  <a:gd name="connsiteY2" fmla="*/ 0 h 75800"/>
                  <a:gd name="connsiteX3" fmla="*/ 13093 w 39843"/>
                  <a:gd name="connsiteY3" fmla="*/ 75800 h 7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43" h="75800">
                    <a:moveTo>
                      <a:pt x="13093" y="75800"/>
                    </a:moveTo>
                    <a:cubicBezTo>
                      <a:pt x="-2417" y="75800"/>
                      <a:pt x="160" y="64617"/>
                      <a:pt x="160" y="51638"/>
                    </a:cubicBezTo>
                    <a:cubicBezTo>
                      <a:pt x="160" y="33551"/>
                      <a:pt x="18294" y="0"/>
                      <a:pt x="30306" y="0"/>
                    </a:cubicBezTo>
                    <a:cubicBezTo>
                      <a:pt x="51844" y="0"/>
                      <a:pt x="32883" y="75800"/>
                      <a:pt x="13093" y="7580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="" xmlns:a16="http://schemas.microsoft.com/office/drawing/2014/main" id="{23E092DE-1594-4FB0-AA1F-C269E90453F4}"/>
                  </a:ext>
                </a:extLst>
              </p:cNvPr>
              <p:cNvSpPr/>
              <p:nvPr/>
            </p:nvSpPr>
            <p:spPr>
              <a:xfrm>
                <a:off x="8953705" y="3479454"/>
                <a:ext cx="59567" cy="51546"/>
              </a:xfrm>
              <a:custGeom>
                <a:avLst/>
                <a:gdLst>
                  <a:gd name="connsiteX0" fmla="*/ 1900 w 59567"/>
                  <a:gd name="connsiteY0" fmla="*/ 21447 h 51546"/>
                  <a:gd name="connsiteX1" fmla="*/ 49259 w 59567"/>
                  <a:gd name="connsiteY1" fmla="*/ 0 h 51546"/>
                  <a:gd name="connsiteX2" fmla="*/ 59568 w 59567"/>
                  <a:gd name="connsiteY2" fmla="*/ 12841 h 51546"/>
                  <a:gd name="connsiteX3" fmla="*/ 20908 w 59567"/>
                  <a:gd name="connsiteY3" fmla="*/ 51546 h 51546"/>
                  <a:gd name="connsiteX4" fmla="*/ 1947 w 59567"/>
                  <a:gd name="connsiteY4" fmla="*/ 34379 h 51546"/>
                  <a:gd name="connsiteX5" fmla="*/ 1900 w 59567"/>
                  <a:gd name="connsiteY5" fmla="*/ 21447 h 5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567" h="51546">
                    <a:moveTo>
                      <a:pt x="1900" y="21447"/>
                    </a:moveTo>
                    <a:cubicBezTo>
                      <a:pt x="8758" y="21447"/>
                      <a:pt x="38121" y="0"/>
                      <a:pt x="49259" y="0"/>
                    </a:cubicBezTo>
                    <a:cubicBezTo>
                      <a:pt x="53584" y="0"/>
                      <a:pt x="59568" y="7732"/>
                      <a:pt x="59568" y="12841"/>
                    </a:cubicBezTo>
                    <a:cubicBezTo>
                      <a:pt x="59568" y="24899"/>
                      <a:pt x="33749" y="51546"/>
                      <a:pt x="20908" y="51546"/>
                    </a:cubicBezTo>
                    <a:cubicBezTo>
                      <a:pt x="7930" y="51546"/>
                      <a:pt x="1947" y="45563"/>
                      <a:pt x="1947" y="34379"/>
                    </a:cubicBezTo>
                    <a:cubicBezTo>
                      <a:pt x="1900" y="29225"/>
                      <a:pt x="-2379" y="21447"/>
                      <a:pt x="1900" y="21447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="" xmlns:a16="http://schemas.microsoft.com/office/drawing/2014/main" id="{FF7A3EEC-6DDF-43A8-B944-D30D9540A0C3}"/>
                  </a:ext>
                </a:extLst>
              </p:cNvPr>
              <p:cNvSpPr/>
              <p:nvPr/>
            </p:nvSpPr>
            <p:spPr>
              <a:xfrm>
                <a:off x="8689638" y="3396704"/>
                <a:ext cx="285804" cy="550943"/>
              </a:xfrm>
              <a:custGeom>
                <a:avLst/>
                <a:gdLst>
                  <a:gd name="connsiteX0" fmla="*/ 23241 w 285804"/>
                  <a:gd name="connsiteY0" fmla="*/ 336660 h 550943"/>
                  <a:gd name="connsiteX1" fmla="*/ 40454 w 285804"/>
                  <a:gd name="connsiteY1" fmla="*/ 296159 h 550943"/>
                  <a:gd name="connsiteX2" fmla="*/ 47311 w 285804"/>
                  <a:gd name="connsiteY2" fmla="*/ 286725 h 550943"/>
                  <a:gd name="connsiteX3" fmla="*/ 29271 w 285804"/>
                  <a:gd name="connsiteY3" fmla="*/ 233338 h 550943"/>
                  <a:gd name="connsiteX4" fmla="*/ 13761 w 285804"/>
                  <a:gd name="connsiteY4" fmla="*/ 213548 h 550943"/>
                  <a:gd name="connsiteX5" fmla="*/ 14589 w 285804"/>
                  <a:gd name="connsiteY5" fmla="*/ 205816 h 550943"/>
                  <a:gd name="connsiteX6" fmla="*/ 14589 w 285804"/>
                  <a:gd name="connsiteY6" fmla="*/ 206690 h 550943"/>
                  <a:gd name="connsiteX7" fmla="*/ 23241 w 285804"/>
                  <a:gd name="connsiteY7" fmla="*/ 188557 h 550943"/>
                  <a:gd name="connsiteX8" fmla="*/ 16338 w 285804"/>
                  <a:gd name="connsiteY8" fmla="*/ 150726 h 550943"/>
                  <a:gd name="connsiteX9" fmla="*/ 0 w 285804"/>
                  <a:gd name="connsiteY9" fmla="*/ 127530 h 550943"/>
                  <a:gd name="connsiteX10" fmla="*/ 13807 w 285804"/>
                  <a:gd name="connsiteY10" fmla="*/ 91356 h 550943"/>
                  <a:gd name="connsiteX11" fmla="*/ 35299 w 285804"/>
                  <a:gd name="connsiteY11" fmla="*/ 84453 h 550943"/>
                  <a:gd name="connsiteX12" fmla="*/ 86063 w 285804"/>
                  <a:gd name="connsiteY12" fmla="*/ 37969 h 550943"/>
                  <a:gd name="connsiteX13" fmla="*/ 91264 w 285804"/>
                  <a:gd name="connsiteY13" fmla="*/ 37969 h 550943"/>
                  <a:gd name="connsiteX14" fmla="*/ 96464 w 285804"/>
                  <a:gd name="connsiteY14" fmla="*/ 47450 h 550943"/>
                  <a:gd name="connsiteX15" fmla="*/ 100744 w 285804"/>
                  <a:gd name="connsiteY15" fmla="*/ 39672 h 550943"/>
                  <a:gd name="connsiteX16" fmla="*/ 100744 w 285804"/>
                  <a:gd name="connsiteY16" fmla="*/ 17259 h 550943"/>
                  <a:gd name="connsiteX17" fmla="*/ 124032 w 285804"/>
                  <a:gd name="connsiteY17" fmla="*/ 12104 h 550943"/>
                  <a:gd name="connsiteX18" fmla="*/ 151554 w 285804"/>
                  <a:gd name="connsiteY18" fmla="*/ 12104 h 550943"/>
                  <a:gd name="connsiteX19" fmla="*/ 185979 w 285804"/>
                  <a:gd name="connsiteY19" fmla="*/ 0 h 550943"/>
                  <a:gd name="connsiteX20" fmla="*/ 222982 w 285804"/>
                  <a:gd name="connsiteY20" fmla="*/ 9527 h 550943"/>
                  <a:gd name="connsiteX21" fmla="*/ 253082 w 285804"/>
                  <a:gd name="connsiteY21" fmla="*/ 43078 h 550943"/>
                  <a:gd name="connsiteX22" fmla="*/ 193665 w 285804"/>
                  <a:gd name="connsiteY22" fmla="*/ 112803 h 550943"/>
                  <a:gd name="connsiteX23" fmla="*/ 201398 w 285804"/>
                  <a:gd name="connsiteY23" fmla="*/ 125689 h 550943"/>
                  <a:gd name="connsiteX24" fmla="*/ 251333 w 285804"/>
                  <a:gd name="connsiteY24" fmla="*/ 181654 h 550943"/>
                  <a:gd name="connsiteX25" fmla="*/ 285804 w 285804"/>
                  <a:gd name="connsiteY25" fmla="*/ 261688 h 550943"/>
                  <a:gd name="connsiteX26" fmla="*/ 275449 w 285804"/>
                  <a:gd name="connsiteY26" fmla="*/ 304766 h 550943"/>
                  <a:gd name="connsiteX27" fmla="*/ 222890 w 285804"/>
                  <a:gd name="connsiteY27" fmla="*/ 332288 h 550943"/>
                  <a:gd name="connsiteX28" fmla="*/ 203929 w 285804"/>
                  <a:gd name="connsiteY28" fmla="*/ 351249 h 550943"/>
                  <a:gd name="connsiteX29" fmla="*/ 201305 w 285804"/>
                  <a:gd name="connsiteY29" fmla="*/ 343517 h 550943"/>
                  <a:gd name="connsiteX30" fmla="*/ 201305 w 285804"/>
                  <a:gd name="connsiteY30" fmla="*/ 352998 h 550943"/>
                  <a:gd name="connsiteX31" fmla="*/ 180687 w 285804"/>
                  <a:gd name="connsiteY31" fmla="*/ 374491 h 550943"/>
                  <a:gd name="connsiteX32" fmla="*/ 173829 w 285804"/>
                  <a:gd name="connsiteY32" fmla="*/ 357278 h 550943"/>
                  <a:gd name="connsiteX33" fmla="*/ 177235 w 285804"/>
                  <a:gd name="connsiteY33" fmla="*/ 345266 h 550943"/>
                  <a:gd name="connsiteX34" fmla="*/ 171206 w 285804"/>
                  <a:gd name="connsiteY34" fmla="*/ 332288 h 550943"/>
                  <a:gd name="connsiteX35" fmla="*/ 141153 w 285804"/>
                  <a:gd name="connsiteY35" fmla="*/ 315075 h 550943"/>
                  <a:gd name="connsiteX36" fmla="*/ 121317 w 285804"/>
                  <a:gd name="connsiteY36" fmla="*/ 291879 h 550943"/>
                  <a:gd name="connsiteX37" fmla="*/ 83440 w 285804"/>
                  <a:gd name="connsiteY37" fmla="*/ 274667 h 550943"/>
                  <a:gd name="connsiteX38" fmla="*/ 79160 w 285804"/>
                  <a:gd name="connsiteY38" fmla="*/ 263483 h 550943"/>
                  <a:gd name="connsiteX39" fmla="*/ 56792 w 285804"/>
                  <a:gd name="connsiteY39" fmla="*/ 252345 h 550943"/>
                  <a:gd name="connsiteX40" fmla="*/ 51546 w 285804"/>
                  <a:gd name="connsiteY40" fmla="*/ 261734 h 550943"/>
                  <a:gd name="connsiteX41" fmla="*/ 55044 w 285804"/>
                  <a:gd name="connsiteY41" fmla="*/ 278164 h 550943"/>
                  <a:gd name="connsiteX42" fmla="*/ 30099 w 285804"/>
                  <a:gd name="connsiteY42" fmla="*/ 334036 h 550943"/>
                  <a:gd name="connsiteX43" fmla="*/ 59323 w 285804"/>
                  <a:gd name="connsiteY43" fmla="*/ 375365 h 550943"/>
                  <a:gd name="connsiteX44" fmla="*/ 57667 w 285804"/>
                  <a:gd name="connsiteY44" fmla="*/ 375365 h 550943"/>
                  <a:gd name="connsiteX45" fmla="*/ 67976 w 285804"/>
                  <a:gd name="connsiteY45" fmla="*/ 402887 h 550943"/>
                  <a:gd name="connsiteX46" fmla="*/ 142028 w 285804"/>
                  <a:gd name="connsiteY46" fmla="*/ 474361 h 550943"/>
                  <a:gd name="connsiteX47" fmla="*/ 138622 w 285804"/>
                  <a:gd name="connsiteY47" fmla="*/ 490746 h 550943"/>
                  <a:gd name="connsiteX48" fmla="*/ 154960 w 285804"/>
                  <a:gd name="connsiteY48" fmla="*/ 521719 h 550943"/>
                  <a:gd name="connsiteX49" fmla="*/ 162692 w 285804"/>
                  <a:gd name="connsiteY49" fmla="*/ 546664 h 550943"/>
                  <a:gd name="connsiteX50" fmla="*/ 151554 w 285804"/>
                  <a:gd name="connsiteY50" fmla="*/ 547538 h 550943"/>
                  <a:gd name="connsiteX51" fmla="*/ 145479 w 285804"/>
                  <a:gd name="connsiteY51" fmla="*/ 550944 h 550943"/>
                  <a:gd name="connsiteX52" fmla="*/ 130890 w 285804"/>
                  <a:gd name="connsiteY52" fmla="*/ 543212 h 550943"/>
                  <a:gd name="connsiteX53" fmla="*/ 70599 w 285804"/>
                  <a:gd name="connsiteY53" fmla="*/ 480390 h 550943"/>
                  <a:gd name="connsiteX54" fmla="*/ 51638 w 285804"/>
                  <a:gd name="connsiteY54" fmla="*/ 417523 h 550943"/>
                  <a:gd name="connsiteX55" fmla="*/ 25819 w 285804"/>
                  <a:gd name="connsiteY55" fmla="*/ 374491 h 550943"/>
                  <a:gd name="connsiteX56" fmla="*/ 14635 w 285804"/>
                  <a:gd name="connsiteY56" fmla="*/ 374491 h 550943"/>
                  <a:gd name="connsiteX57" fmla="*/ 14635 w 285804"/>
                  <a:gd name="connsiteY57" fmla="*/ 369290 h 550943"/>
                  <a:gd name="connsiteX58" fmla="*/ 18915 w 285804"/>
                  <a:gd name="connsiteY58" fmla="*/ 336660 h 550943"/>
                  <a:gd name="connsiteX59" fmla="*/ 20664 w 285804"/>
                  <a:gd name="connsiteY59" fmla="*/ 336660 h 550943"/>
                  <a:gd name="connsiteX60" fmla="*/ 23241 w 285804"/>
                  <a:gd name="connsiteY60" fmla="*/ 336660 h 55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85804" h="550943">
                    <a:moveTo>
                      <a:pt x="23241" y="336660"/>
                    </a:moveTo>
                    <a:cubicBezTo>
                      <a:pt x="30145" y="322024"/>
                      <a:pt x="32722" y="312498"/>
                      <a:pt x="40454" y="296159"/>
                    </a:cubicBezTo>
                    <a:cubicBezTo>
                      <a:pt x="41329" y="293628"/>
                      <a:pt x="47311" y="291005"/>
                      <a:pt x="47311" y="286725"/>
                    </a:cubicBezTo>
                    <a:cubicBezTo>
                      <a:pt x="47311" y="279821"/>
                      <a:pt x="35253" y="239413"/>
                      <a:pt x="29271" y="233338"/>
                    </a:cubicBezTo>
                    <a:cubicBezTo>
                      <a:pt x="23241" y="227309"/>
                      <a:pt x="13761" y="223029"/>
                      <a:pt x="13761" y="213548"/>
                    </a:cubicBezTo>
                    <a:cubicBezTo>
                      <a:pt x="13761" y="210970"/>
                      <a:pt x="14589" y="208393"/>
                      <a:pt x="14589" y="205816"/>
                    </a:cubicBezTo>
                    <a:lnTo>
                      <a:pt x="14589" y="206690"/>
                    </a:lnTo>
                    <a:cubicBezTo>
                      <a:pt x="16292" y="204987"/>
                      <a:pt x="23241" y="195507"/>
                      <a:pt x="23241" y="188557"/>
                    </a:cubicBezTo>
                    <a:cubicBezTo>
                      <a:pt x="23241" y="178248"/>
                      <a:pt x="22413" y="160207"/>
                      <a:pt x="16338" y="150726"/>
                    </a:cubicBezTo>
                    <a:cubicBezTo>
                      <a:pt x="11183" y="142948"/>
                      <a:pt x="0" y="142948"/>
                      <a:pt x="0" y="127530"/>
                    </a:cubicBezTo>
                    <a:cubicBezTo>
                      <a:pt x="0" y="111975"/>
                      <a:pt x="5201" y="99962"/>
                      <a:pt x="13807" y="91356"/>
                    </a:cubicBezTo>
                    <a:cubicBezTo>
                      <a:pt x="18041" y="87030"/>
                      <a:pt x="28396" y="88779"/>
                      <a:pt x="35299" y="84453"/>
                    </a:cubicBezTo>
                    <a:cubicBezTo>
                      <a:pt x="56010" y="70692"/>
                      <a:pt x="68897" y="63788"/>
                      <a:pt x="86063" y="37969"/>
                    </a:cubicBezTo>
                    <a:lnTo>
                      <a:pt x="91264" y="37969"/>
                    </a:lnTo>
                    <a:cubicBezTo>
                      <a:pt x="91264" y="44781"/>
                      <a:pt x="94716" y="47450"/>
                      <a:pt x="96464" y="47450"/>
                    </a:cubicBezTo>
                    <a:cubicBezTo>
                      <a:pt x="99088" y="47450"/>
                      <a:pt x="100744" y="42249"/>
                      <a:pt x="100744" y="39672"/>
                    </a:cubicBezTo>
                    <a:cubicBezTo>
                      <a:pt x="100744" y="31112"/>
                      <a:pt x="100744" y="25865"/>
                      <a:pt x="100744" y="17259"/>
                    </a:cubicBezTo>
                    <a:cubicBezTo>
                      <a:pt x="100744" y="17259"/>
                      <a:pt x="120535" y="11276"/>
                      <a:pt x="124032" y="12104"/>
                    </a:cubicBezTo>
                    <a:lnTo>
                      <a:pt x="151554" y="12104"/>
                    </a:lnTo>
                    <a:cubicBezTo>
                      <a:pt x="163612" y="18087"/>
                      <a:pt x="173047" y="0"/>
                      <a:pt x="185979" y="0"/>
                    </a:cubicBezTo>
                    <a:cubicBezTo>
                      <a:pt x="199740" y="0"/>
                      <a:pt x="208347" y="9527"/>
                      <a:pt x="222982" y="9527"/>
                    </a:cubicBezTo>
                    <a:cubicBezTo>
                      <a:pt x="222982" y="31940"/>
                      <a:pt x="240195" y="38798"/>
                      <a:pt x="253082" y="43078"/>
                    </a:cubicBezTo>
                    <a:cubicBezTo>
                      <a:pt x="235869" y="69771"/>
                      <a:pt x="193665" y="75846"/>
                      <a:pt x="193665" y="112803"/>
                    </a:cubicBezTo>
                    <a:cubicBezTo>
                      <a:pt x="193665" y="120581"/>
                      <a:pt x="197991" y="122284"/>
                      <a:pt x="201398" y="125689"/>
                    </a:cubicBezTo>
                    <a:cubicBezTo>
                      <a:pt x="221187" y="145479"/>
                      <a:pt x="229794" y="167893"/>
                      <a:pt x="251333" y="181654"/>
                    </a:cubicBezTo>
                    <a:cubicBezTo>
                      <a:pt x="271951" y="195461"/>
                      <a:pt x="285804" y="233338"/>
                      <a:pt x="285804" y="261688"/>
                    </a:cubicBezTo>
                    <a:cubicBezTo>
                      <a:pt x="285804" y="281524"/>
                      <a:pt x="275449" y="289256"/>
                      <a:pt x="275449" y="304766"/>
                    </a:cubicBezTo>
                    <a:cubicBezTo>
                      <a:pt x="247881" y="311669"/>
                      <a:pt x="245257" y="321104"/>
                      <a:pt x="222890" y="332288"/>
                    </a:cubicBezTo>
                    <a:cubicBezTo>
                      <a:pt x="212489" y="337534"/>
                      <a:pt x="214284" y="351249"/>
                      <a:pt x="203929" y="351249"/>
                    </a:cubicBezTo>
                    <a:cubicBezTo>
                      <a:pt x="201305" y="351249"/>
                      <a:pt x="201305" y="346094"/>
                      <a:pt x="201305" y="343517"/>
                    </a:cubicBezTo>
                    <a:cubicBezTo>
                      <a:pt x="201305" y="348626"/>
                      <a:pt x="201305" y="352078"/>
                      <a:pt x="201305" y="352998"/>
                    </a:cubicBezTo>
                    <a:cubicBezTo>
                      <a:pt x="201305" y="361605"/>
                      <a:pt x="184093" y="374491"/>
                      <a:pt x="180687" y="374491"/>
                    </a:cubicBezTo>
                    <a:cubicBezTo>
                      <a:pt x="177235" y="374491"/>
                      <a:pt x="173829" y="362479"/>
                      <a:pt x="173829" y="357278"/>
                    </a:cubicBezTo>
                    <a:cubicBezTo>
                      <a:pt x="173829" y="350375"/>
                      <a:pt x="173829" y="346923"/>
                      <a:pt x="177235" y="345266"/>
                    </a:cubicBezTo>
                    <a:cubicBezTo>
                      <a:pt x="173829" y="343563"/>
                      <a:pt x="172035" y="336660"/>
                      <a:pt x="171206" y="332288"/>
                    </a:cubicBezTo>
                    <a:cubicBezTo>
                      <a:pt x="158319" y="332288"/>
                      <a:pt x="141153" y="328007"/>
                      <a:pt x="141153" y="315075"/>
                    </a:cubicBezTo>
                    <a:cubicBezTo>
                      <a:pt x="122191" y="315075"/>
                      <a:pt x="131672" y="302235"/>
                      <a:pt x="121317" y="291879"/>
                    </a:cubicBezTo>
                    <a:cubicBezTo>
                      <a:pt x="109259" y="279821"/>
                      <a:pt x="97247" y="278993"/>
                      <a:pt x="83440" y="274667"/>
                    </a:cubicBezTo>
                    <a:cubicBezTo>
                      <a:pt x="81737" y="274667"/>
                      <a:pt x="79160" y="263483"/>
                      <a:pt x="79160" y="263483"/>
                    </a:cubicBezTo>
                    <a:cubicBezTo>
                      <a:pt x="76537" y="254002"/>
                      <a:pt x="66227" y="252345"/>
                      <a:pt x="56792" y="252345"/>
                    </a:cubicBezTo>
                    <a:cubicBezTo>
                      <a:pt x="49889" y="252345"/>
                      <a:pt x="51546" y="257500"/>
                      <a:pt x="51546" y="261734"/>
                    </a:cubicBezTo>
                    <a:cubicBezTo>
                      <a:pt x="51546" y="269558"/>
                      <a:pt x="55044" y="271215"/>
                      <a:pt x="55044" y="278164"/>
                    </a:cubicBezTo>
                    <a:cubicBezTo>
                      <a:pt x="55044" y="303983"/>
                      <a:pt x="30099" y="310841"/>
                      <a:pt x="30099" y="334036"/>
                    </a:cubicBezTo>
                    <a:cubicBezTo>
                      <a:pt x="30099" y="360730"/>
                      <a:pt x="59323" y="350375"/>
                      <a:pt x="59323" y="375365"/>
                    </a:cubicBezTo>
                    <a:lnTo>
                      <a:pt x="57667" y="375365"/>
                    </a:lnTo>
                    <a:cubicBezTo>
                      <a:pt x="61118" y="381394"/>
                      <a:pt x="61947" y="396904"/>
                      <a:pt x="67976" y="402887"/>
                    </a:cubicBezTo>
                    <a:cubicBezTo>
                      <a:pt x="91218" y="426129"/>
                      <a:pt x="142028" y="431330"/>
                      <a:pt x="142028" y="474361"/>
                    </a:cubicBezTo>
                    <a:cubicBezTo>
                      <a:pt x="142028" y="482968"/>
                      <a:pt x="138622" y="482968"/>
                      <a:pt x="138622" y="490746"/>
                    </a:cubicBezTo>
                    <a:cubicBezTo>
                      <a:pt x="138622" y="506209"/>
                      <a:pt x="151508" y="511364"/>
                      <a:pt x="154960" y="521719"/>
                    </a:cubicBezTo>
                    <a:cubicBezTo>
                      <a:pt x="158458" y="532949"/>
                      <a:pt x="158458" y="537229"/>
                      <a:pt x="162692" y="546664"/>
                    </a:cubicBezTo>
                    <a:cubicBezTo>
                      <a:pt x="155835" y="547538"/>
                      <a:pt x="154960" y="547538"/>
                      <a:pt x="151554" y="547538"/>
                    </a:cubicBezTo>
                    <a:cubicBezTo>
                      <a:pt x="148977" y="547538"/>
                      <a:pt x="148102" y="550944"/>
                      <a:pt x="145479" y="550944"/>
                    </a:cubicBezTo>
                    <a:cubicBezTo>
                      <a:pt x="136873" y="550944"/>
                      <a:pt x="136044" y="544915"/>
                      <a:pt x="130890" y="543212"/>
                    </a:cubicBezTo>
                    <a:cubicBezTo>
                      <a:pt x="104196" y="534606"/>
                      <a:pt x="80080" y="508787"/>
                      <a:pt x="70599" y="480390"/>
                    </a:cubicBezTo>
                    <a:cubicBezTo>
                      <a:pt x="62867" y="455400"/>
                      <a:pt x="61164" y="437359"/>
                      <a:pt x="51638" y="417523"/>
                    </a:cubicBezTo>
                    <a:cubicBezTo>
                      <a:pt x="45655" y="405511"/>
                      <a:pt x="39672" y="374491"/>
                      <a:pt x="25819" y="374491"/>
                    </a:cubicBezTo>
                    <a:cubicBezTo>
                      <a:pt x="17259" y="374491"/>
                      <a:pt x="22459" y="379692"/>
                      <a:pt x="14635" y="374491"/>
                    </a:cubicBezTo>
                    <a:cubicBezTo>
                      <a:pt x="12932" y="374491"/>
                      <a:pt x="14635" y="371085"/>
                      <a:pt x="14635" y="369290"/>
                    </a:cubicBezTo>
                    <a:cubicBezTo>
                      <a:pt x="14635" y="357278"/>
                      <a:pt x="16338" y="348626"/>
                      <a:pt x="18915" y="336660"/>
                    </a:cubicBezTo>
                    <a:lnTo>
                      <a:pt x="20664" y="336660"/>
                    </a:lnTo>
                    <a:lnTo>
                      <a:pt x="23241" y="33666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="" xmlns:a16="http://schemas.microsoft.com/office/drawing/2014/main" id="{650A788A-4654-4024-9A8A-9D6EEC2FF0EB}"/>
                  </a:ext>
                </a:extLst>
              </p:cNvPr>
              <p:cNvSpPr/>
              <p:nvPr/>
            </p:nvSpPr>
            <p:spPr>
              <a:xfrm>
                <a:off x="8873822" y="4017419"/>
                <a:ext cx="40454" cy="37830"/>
              </a:xfrm>
              <a:custGeom>
                <a:avLst/>
                <a:gdLst>
                  <a:gd name="connsiteX0" fmla="*/ 23288 w 40454"/>
                  <a:gd name="connsiteY0" fmla="*/ 32676 h 37830"/>
                  <a:gd name="connsiteX1" fmla="*/ 17213 w 40454"/>
                  <a:gd name="connsiteY1" fmla="*/ 20618 h 37830"/>
                  <a:gd name="connsiteX2" fmla="*/ 0 w 40454"/>
                  <a:gd name="connsiteY2" fmla="*/ 11184 h 37830"/>
                  <a:gd name="connsiteX3" fmla="*/ 18087 w 40454"/>
                  <a:gd name="connsiteY3" fmla="*/ 0 h 37830"/>
                  <a:gd name="connsiteX4" fmla="*/ 39580 w 40454"/>
                  <a:gd name="connsiteY4" fmla="*/ 29225 h 37830"/>
                  <a:gd name="connsiteX5" fmla="*/ 40455 w 40454"/>
                  <a:gd name="connsiteY5" fmla="*/ 37831 h 37830"/>
                  <a:gd name="connsiteX6" fmla="*/ 34426 w 40454"/>
                  <a:gd name="connsiteY6" fmla="*/ 37831 h 37830"/>
                  <a:gd name="connsiteX7" fmla="*/ 23288 w 40454"/>
                  <a:gd name="connsiteY7" fmla="*/ 32676 h 3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454" h="37830">
                    <a:moveTo>
                      <a:pt x="23288" y="32676"/>
                    </a:moveTo>
                    <a:cubicBezTo>
                      <a:pt x="21539" y="32676"/>
                      <a:pt x="18087" y="23242"/>
                      <a:pt x="17213" y="20618"/>
                    </a:cubicBezTo>
                    <a:cubicBezTo>
                      <a:pt x="13807" y="13761"/>
                      <a:pt x="0" y="18041"/>
                      <a:pt x="0" y="11184"/>
                    </a:cubicBezTo>
                    <a:cubicBezTo>
                      <a:pt x="0" y="6857"/>
                      <a:pt x="12058" y="782"/>
                      <a:pt x="18087" y="0"/>
                    </a:cubicBezTo>
                    <a:cubicBezTo>
                      <a:pt x="22413" y="12933"/>
                      <a:pt x="27522" y="29225"/>
                      <a:pt x="39580" y="29225"/>
                    </a:cubicBezTo>
                    <a:cubicBezTo>
                      <a:pt x="39580" y="31894"/>
                      <a:pt x="39580" y="35254"/>
                      <a:pt x="40455" y="37831"/>
                    </a:cubicBezTo>
                    <a:cubicBezTo>
                      <a:pt x="38752" y="37831"/>
                      <a:pt x="36175" y="37831"/>
                      <a:pt x="34426" y="37831"/>
                    </a:cubicBezTo>
                    <a:cubicBezTo>
                      <a:pt x="29271" y="37831"/>
                      <a:pt x="26694" y="32676"/>
                      <a:pt x="23288" y="3267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="" xmlns:a16="http://schemas.microsoft.com/office/drawing/2014/main" id="{9A4EE721-EC77-4415-A4BA-B6E2A6FDE237}"/>
                  </a:ext>
                </a:extLst>
              </p:cNvPr>
              <p:cNvSpPr/>
              <p:nvPr/>
            </p:nvSpPr>
            <p:spPr>
              <a:xfrm>
                <a:off x="8935429" y="4045769"/>
                <a:ext cx="16817" cy="14681"/>
              </a:xfrm>
              <a:custGeom>
                <a:avLst/>
                <a:gdLst>
                  <a:gd name="connsiteX0" fmla="*/ 387 w 16817"/>
                  <a:gd name="connsiteY0" fmla="*/ 0 h 14681"/>
                  <a:gd name="connsiteX1" fmla="*/ 8947 w 16817"/>
                  <a:gd name="connsiteY1" fmla="*/ 0 h 14681"/>
                  <a:gd name="connsiteX2" fmla="*/ 16817 w 16817"/>
                  <a:gd name="connsiteY2" fmla="*/ 4326 h 14681"/>
                  <a:gd name="connsiteX3" fmla="*/ 7291 w 16817"/>
                  <a:gd name="connsiteY3" fmla="*/ 14681 h 14681"/>
                  <a:gd name="connsiteX4" fmla="*/ 433 w 16817"/>
                  <a:gd name="connsiteY4" fmla="*/ 4326 h 14681"/>
                  <a:gd name="connsiteX5" fmla="*/ 387 w 16817"/>
                  <a:gd name="connsiteY5" fmla="*/ 0 h 14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17" h="14681">
                    <a:moveTo>
                      <a:pt x="387" y="0"/>
                    </a:moveTo>
                    <a:cubicBezTo>
                      <a:pt x="2964" y="0"/>
                      <a:pt x="6416" y="0"/>
                      <a:pt x="8947" y="0"/>
                    </a:cubicBezTo>
                    <a:cubicBezTo>
                      <a:pt x="11570" y="0"/>
                      <a:pt x="14194" y="3498"/>
                      <a:pt x="16817" y="4326"/>
                    </a:cubicBezTo>
                    <a:cubicBezTo>
                      <a:pt x="15943" y="9481"/>
                      <a:pt x="12491" y="14681"/>
                      <a:pt x="7291" y="14681"/>
                    </a:cubicBezTo>
                    <a:cubicBezTo>
                      <a:pt x="2136" y="14681"/>
                      <a:pt x="433" y="8606"/>
                      <a:pt x="433" y="4326"/>
                    </a:cubicBezTo>
                    <a:cubicBezTo>
                      <a:pt x="387" y="3498"/>
                      <a:pt x="-488" y="0"/>
                      <a:pt x="387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="" xmlns:a16="http://schemas.microsoft.com/office/drawing/2014/main" id="{65270534-84D4-4B14-B465-CFC71093D217}"/>
                  </a:ext>
                </a:extLst>
              </p:cNvPr>
              <p:cNvSpPr/>
              <p:nvPr/>
            </p:nvSpPr>
            <p:spPr>
              <a:xfrm>
                <a:off x="8717160" y="4007938"/>
                <a:ext cx="15594" cy="24070"/>
              </a:xfrm>
              <a:custGeom>
                <a:avLst/>
                <a:gdLst>
                  <a:gd name="connsiteX0" fmla="*/ 3498 w 15594"/>
                  <a:gd name="connsiteY0" fmla="*/ 0 h 24070"/>
                  <a:gd name="connsiteX1" fmla="*/ 15510 w 15594"/>
                  <a:gd name="connsiteY1" fmla="*/ 24070 h 24070"/>
                  <a:gd name="connsiteX2" fmla="*/ 0 w 15594"/>
                  <a:gd name="connsiteY2" fmla="*/ 3406 h 24070"/>
                  <a:gd name="connsiteX3" fmla="*/ 0 w 15594"/>
                  <a:gd name="connsiteY3" fmla="*/ 0 h 24070"/>
                  <a:gd name="connsiteX4" fmla="*/ 6903 w 15594"/>
                  <a:gd name="connsiteY4" fmla="*/ 0 h 24070"/>
                  <a:gd name="connsiteX5" fmla="*/ 6903 w 15594"/>
                  <a:gd name="connsiteY5" fmla="*/ 4326 h 24070"/>
                  <a:gd name="connsiteX6" fmla="*/ 3498 w 15594"/>
                  <a:gd name="connsiteY6" fmla="*/ 0 h 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4" h="24070">
                    <a:moveTo>
                      <a:pt x="3498" y="0"/>
                    </a:moveTo>
                    <a:cubicBezTo>
                      <a:pt x="10355" y="8606"/>
                      <a:pt x="16384" y="13761"/>
                      <a:pt x="15510" y="24070"/>
                    </a:cubicBezTo>
                    <a:cubicBezTo>
                      <a:pt x="11229" y="23242"/>
                      <a:pt x="0" y="9481"/>
                      <a:pt x="0" y="3406"/>
                    </a:cubicBezTo>
                    <a:cubicBezTo>
                      <a:pt x="0" y="2577"/>
                      <a:pt x="0" y="874"/>
                      <a:pt x="0" y="0"/>
                    </a:cubicBezTo>
                    <a:lnTo>
                      <a:pt x="6903" y="0"/>
                    </a:lnTo>
                    <a:cubicBezTo>
                      <a:pt x="6903" y="874"/>
                      <a:pt x="6903" y="4326"/>
                      <a:pt x="6903" y="4326"/>
                    </a:cubicBezTo>
                    <a:lnTo>
                      <a:pt x="3498" y="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="" xmlns:a16="http://schemas.microsoft.com/office/drawing/2014/main" id="{10927101-5677-4859-8D0B-1FFF4E7E6B8C}"/>
                  </a:ext>
                </a:extLst>
              </p:cNvPr>
              <p:cNvSpPr/>
              <p:nvPr/>
            </p:nvSpPr>
            <p:spPr>
              <a:xfrm>
                <a:off x="8686186" y="3955426"/>
                <a:ext cx="18214" cy="20618"/>
              </a:xfrm>
              <a:custGeom>
                <a:avLst/>
                <a:gdLst>
                  <a:gd name="connsiteX0" fmla="*/ 4280 w 18214"/>
                  <a:gd name="connsiteY0" fmla="*/ 0 h 20618"/>
                  <a:gd name="connsiteX1" fmla="*/ 16338 w 18214"/>
                  <a:gd name="connsiteY1" fmla="*/ 20619 h 20618"/>
                  <a:gd name="connsiteX2" fmla="*/ 828 w 18214"/>
                  <a:gd name="connsiteY2" fmla="*/ 1703 h 20618"/>
                  <a:gd name="connsiteX3" fmla="*/ 0 w 18214"/>
                  <a:gd name="connsiteY3" fmla="*/ 1703 h 20618"/>
                  <a:gd name="connsiteX4" fmla="*/ 4280 w 18214"/>
                  <a:gd name="connsiteY4" fmla="*/ 0 h 20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14" h="20618">
                    <a:moveTo>
                      <a:pt x="4280" y="0"/>
                    </a:moveTo>
                    <a:cubicBezTo>
                      <a:pt x="9434" y="3360"/>
                      <a:pt x="23195" y="20619"/>
                      <a:pt x="16338" y="20619"/>
                    </a:cubicBezTo>
                    <a:cubicBezTo>
                      <a:pt x="12886" y="20619"/>
                      <a:pt x="1703" y="6812"/>
                      <a:pt x="828" y="1703"/>
                    </a:cubicBezTo>
                    <a:lnTo>
                      <a:pt x="0" y="1703"/>
                    </a:lnTo>
                    <a:lnTo>
                      <a:pt x="4280" y="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="" xmlns:a16="http://schemas.microsoft.com/office/drawing/2014/main" id="{22F29610-D0B6-4DDF-8204-32C0AB2C7CFF}"/>
                  </a:ext>
                </a:extLst>
              </p:cNvPr>
              <p:cNvSpPr/>
              <p:nvPr/>
            </p:nvSpPr>
            <p:spPr>
              <a:xfrm>
                <a:off x="9472032" y="3115318"/>
                <a:ext cx="57666" cy="73084"/>
              </a:xfrm>
              <a:custGeom>
                <a:avLst/>
                <a:gdLst>
                  <a:gd name="connsiteX0" fmla="*/ 22413 w 57666"/>
                  <a:gd name="connsiteY0" fmla="*/ 43032 h 73084"/>
                  <a:gd name="connsiteX1" fmla="*/ 25819 w 57666"/>
                  <a:gd name="connsiteY1" fmla="*/ 31020 h 73084"/>
                  <a:gd name="connsiteX2" fmla="*/ 18915 w 57666"/>
                  <a:gd name="connsiteY2" fmla="*/ 19790 h 73084"/>
                  <a:gd name="connsiteX3" fmla="*/ 18915 w 57666"/>
                  <a:gd name="connsiteY3" fmla="*/ 27522 h 73084"/>
                  <a:gd name="connsiteX4" fmla="*/ 8606 w 57666"/>
                  <a:gd name="connsiteY4" fmla="*/ 31020 h 73084"/>
                  <a:gd name="connsiteX5" fmla="*/ 0 w 57666"/>
                  <a:gd name="connsiteY5" fmla="*/ 21539 h 73084"/>
                  <a:gd name="connsiteX6" fmla="*/ 26693 w 57666"/>
                  <a:gd name="connsiteY6" fmla="*/ 0 h 73084"/>
                  <a:gd name="connsiteX7" fmla="*/ 49060 w 57666"/>
                  <a:gd name="connsiteY7" fmla="*/ 6857 h 73084"/>
                  <a:gd name="connsiteX8" fmla="*/ 49935 w 57666"/>
                  <a:gd name="connsiteY8" fmla="*/ 15464 h 73084"/>
                  <a:gd name="connsiteX9" fmla="*/ 57667 w 57666"/>
                  <a:gd name="connsiteY9" fmla="*/ 22367 h 73084"/>
                  <a:gd name="connsiteX10" fmla="*/ 57667 w 57666"/>
                  <a:gd name="connsiteY10" fmla="*/ 30974 h 73084"/>
                  <a:gd name="connsiteX11" fmla="*/ 49935 w 57666"/>
                  <a:gd name="connsiteY11" fmla="*/ 30974 h 73084"/>
                  <a:gd name="connsiteX12" fmla="*/ 28396 w 57666"/>
                  <a:gd name="connsiteY12" fmla="*/ 73085 h 73084"/>
                  <a:gd name="connsiteX13" fmla="*/ 25819 w 57666"/>
                  <a:gd name="connsiteY13" fmla="*/ 65353 h 73084"/>
                  <a:gd name="connsiteX14" fmla="*/ 25819 w 57666"/>
                  <a:gd name="connsiteY14" fmla="*/ 70508 h 73084"/>
                  <a:gd name="connsiteX15" fmla="*/ 13807 w 57666"/>
                  <a:gd name="connsiteY15" fmla="*/ 56793 h 73084"/>
                  <a:gd name="connsiteX16" fmla="*/ 22413 w 57666"/>
                  <a:gd name="connsiteY16" fmla="*/ 43032 h 7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666" h="73084">
                    <a:moveTo>
                      <a:pt x="22413" y="43032"/>
                    </a:moveTo>
                    <a:lnTo>
                      <a:pt x="25819" y="31020"/>
                    </a:lnTo>
                    <a:cubicBezTo>
                      <a:pt x="20664" y="29271"/>
                      <a:pt x="19790" y="24116"/>
                      <a:pt x="18915" y="19790"/>
                    </a:cubicBezTo>
                    <a:cubicBezTo>
                      <a:pt x="18915" y="22413"/>
                      <a:pt x="17213" y="24991"/>
                      <a:pt x="18915" y="27522"/>
                    </a:cubicBezTo>
                    <a:cubicBezTo>
                      <a:pt x="14635" y="27522"/>
                      <a:pt x="11229" y="31020"/>
                      <a:pt x="8606" y="31020"/>
                    </a:cubicBezTo>
                    <a:cubicBezTo>
                      <a:pt x="4372" y="31020"/>
                      <a:pt x="0" y="25819"/>
                      <a:pt x="0" y="21539"/>
                    </a:cubicBezTo>
                    <a:cubicBezTo>
                      <a:pt x="0" y="16338"/>
                      <a:pt x="24116" y="0"/>
                      <a:pt x="26693" y="0"/>
                    </a:cubicBezTo>
                    <a:cubicBezTo>
                      <a:pt x="33597" y="0"/>
                      <a:pt x="38751" y="6857"/>
                      <a:pt x="49060" y="6857"/>
                    </a:cubicBezTo>
                    <a:cubicBezTo>
                      <a:pt x="49060" y="9389"/>
                      <a:pt x="47358" y="15464"/>
                      <a:pt x="49935" y="15464"/>
                    </a:cubicBezTo>
                    <a:lnTo>
                      <a:pt x="57667" y="22367"/>
                    </a:lnTo>
                    <a:cubicBezTo>
                      <a:pt x="57667" y="24945"/>
                      <a:pt x="55964" y="28350"/>
                      <a:pt x="57667" y="30974"/>
                    </a:cubicBezTo>
                    <a:cubicBezTo>
                      <a:pt x="55090" y="30974"/>
                      <a:pt x="52512" y="32677"/>
                      <a:pt x="49935" y="30974"/>
                    </a:cubicBezTo>
                    <a:cubicBezTo>
                      <a:pt x="47358" y="46437"/>
                      <a:pt x="40454" y="73085"/>
                      <a:pt x="28396" y="73085"/>
                    </a:cubicBezTo>
                    <a:cubicBezTo>
                      <a:pt x="25819" y="73085"/>
                      <a:pt x="25819" y="67976"/>
                      <a:pt x="25819" y="65353"/>
                    </a:cubicBezTo>
                    <a:lnTo>
                      <a:pt x="25819" y="70508"/>
                    </a:lnTo>
                    <a:cubicBezTo>
                      <a:pt x="18915" y="70508"/>
                      <a:pt x="13807" y="60198"/>
                      <a:pt x="13807" y="56793"/>
                    </a:cubicBezTo>
                    <a:cubicBezTo>
                      <a:pt x="13807" y="55090"/>
                      <a:pt x="22413" y="43032"/>
                      <a:pt x="22413" y="4303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="" xmlns:a16="http://schemas.microsoft.com/office/drawing/2014/main" id="{3557B2E0-06B2-4B8D-B587-C679A9E66C5D}"/>
                  </a:ext>
                </a:extLst>
              </p:cNvPr>
              <p:cNvSpPr/>
              <p:nvPr/>
            </p:nvSpPr>
            <p:spPr>
              <a:xfrm>
                <a:off x="9539226" y="3098105"/>
                <a:ext cx="56257" cy="45608"/>
              </a:xfrm>
              <a:custGeom>
                <a:avLst/>
                <a:gdLst>
                  <a:gd name="connsiteX0" fmla="*/ 45563 w 56257"/>
                  <a:gd name="connsiteY0" fmla="*/ 30145 h 45608"/>
                  <a:gd name="connsiteX1" fmla="*/ 32676 w 56257"/>
                  <a:gd name="connsiteY1" fmla="*/ 24116 h 45608"/>
                  <a:gd name="connsiteX2" fmla="*/ 12058 w 56257"/>
                  <a:gd name="connsiteY2" fmla="*/ 45609 h 45608"/>
                  <a:gd name="connsiteX3" fmla="*/ 6857 w 56257"/>
                  <a:gd name="connsiteY3" fmla="*/ 32722 h 45608"/>
                  <a:gd name="connsiteX4" fmla="*/ 0 w 56257"/>
                  <a:gd name="connsiteY4" fmla="*/ 23288 h 45608"/>
                  <a:gd name="connsiteX5" fmla="*/ 16292 w 56257"/>
                  <a:gd name="connsiteY5" fmla="*/ 10309 h 45608"/>
                  <a:gd name="connsiteX6" fmla="*/ 45563 w 56257"/>
                  <a:gd name="connsiteY6" fmla="*/ 0 h 45608"/>
                  <a:gd name="connsiteX7" fmla="*/ 45563 w 56257"/>
                  <a:gd name="connsiteY7" fmla="*/ 30145 h 4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257" h="45608">
                    <a:moveTo>
                      <a:pt x="45563" y="30145"/>
                    </a:moveTo>
                    <a:cubicBezTo>
                      <a:pt x="38751" y="30145"/>
                      <a:pt x="35208" y="24945"/>
                      <a:pt x="32676" y="24116"/>
                    </a:cubicBezTo>
                    <a:cubicBezTo>
                      <a:pt x="24944" y="31894"/>
                      <a:pt x="23241" y="45609"/>
                      <a:pt x="12058" y="45609"/>
                    </a:cubicBezTo>
                    <a:cubicBezTo>
                      <a:pt x="7686" y="45609"/>
                      <a:pt x="6029" y="37003"/>
                      <a:pt x="6857" y="32722"/>
                    </a:cubicBezTo>
                    <a:cubicBezTo>
                      <a:pt x="1657" y="29317"/>
                      <a:pt x="0" y="27568"/>
                      <a:pt x="0" y="23288"/>
                    </a:cubicBezTo>
                    <a:cubicBezTo>
                      <a:pt x="0" y="23288"/>
                      <a:pt x="16292" y="11184"/>
                      <a:pt x="16292" y="10309"/>
                    </a:cubicBezTo>
                    <a:cubicBezTo>
                      <a:pt x="30974" y="14681"/>
                      <a:pt x="33551" y="0"/>
                      <a:pt x="45563" y="0"/>
                    </a:cubicBezTo>
                    <a:cubicBezTo>
                      <a:pt x="64525" y="0"/>
                      <a:pt x="54215" y="30145"/>
                      <a:pt x="45563" y="3014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="" xmlns:a16="http://schemas.microsoft.com/office/drawing/2014/main" id="{830C9C62-6879-46C5-82FE-F0EF566EC9A4}"/>
                  </a:ext>
                </a:extLst>
              </p:cNvPr>
              <p:cNvSpPr/>
              <p:nvPr/>
            </p:nvSpPr>
            <p:spPr>
              <a:xfrm>
                <a:off x="9503880" y="2900988"/>
                <a:ext cx="274436" cy="223764"/>
              </a:xfrm>
              <a:custGeom>
                <a:avLst/>
                <a:gdLst>
                  <a:gd name="connsiteX0" fmla="*/ 107602 w 274436"/>
                  <a:gd name="connsiteY0" fmla="*/ 215205 h 223764"/>
                  <a:gd name="connsiteX1" fmla="*/ 107602 w 274436"/>
                  <a:gd name="connsiteY1" fmla="*/ 208301 h 223764"/>
                  <a:gd name="connsiteX2" fmla="*/ 110226 w 274436"/>
                  <a:gd name="connsiteY2" fmla="*/ 193712 h 223764"/>
                  <a:gd name="connsiteX3" fmla="*/ 84407 w 274436"/>
                  <a:gd name="connsiteY3" fmla="*/ 185934 h 223764"/>
                  <a:gd name="connsiteX4" fmla="*/ 75800 w 274436"/>
                  <a:gd name="connsiteY4" fmla="*/ 192837 h 223764"/>
                  <a:gd name="connsiteX5" fmla="*/ 56839 w 274436"/>
                  <a:gd name="connsiteY5" fmla="*/ 195415 h 223764"/>
                  <a:gd name="connsiteX6" fmla="*/ 12058 w 274436"/>
                  <a:gd name="connsiteY6" fmla="*/ 207427 h 223764"/>
                  <a:gd name="connsiteX7" fmla="*/ 0 w 274436"/>
                  <a:gd name="connsiteY7" fmla="*/ 204021 h 223764"/>
                  <a:gd name="connsiteX8" fmla="*/ 11184 w 274436"/>
                  <a:gd name="connsiteY8" fmla="*/ 197992 h 223764"/>
                  <a:gd name="connsiteX9" fmla="*/ 59370 w 274436"/>
                  <a:gd name="connsiteY9" fmla="*/ 164349 h 223764"/>
                  <a:gd name="connsiteX10" fmla="*/ 112757 w 274436"/>
                  <a:gd name="connsiteY10" fmla="*/ 164349 h 223764"/>
                  <a:gd name="connsiteX11" fmla="*/ 140325 w 274436"/>
                  <a:gd name="connsiteY11" fmla="*/ 137702 h 223764"/>
                  <a:gd name="connsiteX12" fmla="*/ 154914 w 274436"/>
                  <a:gd name="connsiteY12" fmla="*/ 116209 h 223764"/>
                  <a:gd name="connsiteX13" fmla="*/ 150634 w 274436"/>
                  <a:gd name="connsiteY13" fmla="*/ 125643 h 223764"/>
                  <a:gd name="connsiteX14" fmla="*/ 154914 w 274436"/>
                  <a:gd name="connsiteY14" fmla="*/ 129924 h 223764"/>
                  <a:gd name="connsiteX15" fmla="*/ 179905 w 274436"/>
                  <a:gd name="connsiteY15" fmla="*/ 117911 h 223764"/>
                  <a:gd name="connsiteX16" fmla="*/ 227263 w 274436"/>
                  <a:gd name="connsiteY16" fmla="*/ 48186 h 223764"/>
                  <a:gd name="connsiteX17" fmla="*/ 223765 w 274436"/>
                  <a:gd name="connsiteY17" fmla="*/ 37831 h 223764"/>
                  <a:gd name="connsiteX18" fmla="*/ 243601 w 274436"/>
                  <a:gd name="connsiteY18" fmla="*/ 6029 h 223764"/>
                  <a:gd name="connsiteX19" fmla="*/ 254738 w 274436"/>
                  <a:gd name="connsiteY19" fmla="*/ 8606 h 223764"/>
                  <a:gd name="connsiteX20" fmla="*/ 252115 w 274436"/>
                  <a:gd name="connsiteY20" fmla="*/ 7778 h 223764"/>
                  <a:gd name="connsiteX21" fmla="*/ 250412 w 274436"/>
                  <a:gd name="connsiteY21" fmla="*/ 0 h 223764"/>
                  <a:gd name="connsiteX22" fmla="*/ 260722 w 274436"/>
                  <a:gd name="connsiteY22" fmla="*/ 4326 h 223764"/>
                  <a:gd name="connsiteX23" fmla="*/ 262471 w 274436"/>
                  <a:gd name="connsiteY23" fmla="*/ 21539 h 223764"/>
                  <a:gd name="connsiteX24" fmla="*/ 274436 w 274436"/>
                  <a:gd name="connsiteY24" fmla="*/ 51638 h 223764"/>
                  <a:gd name="connsiteX25" fmla="*/ 262471 w 274436"/>
                  <a:gd name="connsiteY25" fmla="*/ 78331 h 223764"/>
                  <a:gd name="connsiteX26" fmla="*/ 262471 w 274436"/>
                  <a:gd name="connsiteY26" fmla="*/ 83532 h 223764"/>
                  <a:gd name="connsiteX27" fmla="*/ 254693 w 274436"/>
                  <a:gd name="connsiteY27" fmla="*/ 85189 h 223764"/>
                  <a:gd name="connsiteX28" fmla="*/ 248664 w 274436"/>
                  <a:gd name="connsiteY28" fmla="*/ 123940 h 223764"/>
                  <a:gd name="connsiteX29" fmla="*/ 239229 w 274436"/>
                  <a:gd name="connsiteY29" fmla="*/ 148057 h 223764"/>
                  <a:gd name="connsiteX30" fmla="*/ 243555 w 274436"/>
                  <a:gd name="connsiteY30" fmla="*/ 164395 h 223764"/>
                  <a:gd name="connsiteX31" fmla="*/ 222891 w 274436"/>
                  <a:gd name="connsiteY31" fmla="*/ 181654 h 223764"/>
                  <a:gd name="connsiteX32" fmla="*/ 223719 w 274436"/>
                  <a:gd name="connsiteY32" fmla="*/ 167939 h 223764"/>
                  <a:gd name="connsiteX33" fmla="*/ 200523 w 274436"/>
                  <a:gd name="connsiteY33" fmla="*/ 188557 h 223764"/>
                  <a:gd name="connsiteX34" fmla="*/ 196197 w 274436"/>
                  <a:gd name="connsiteY34" fmla="*/ 184231 h 223764"/>
                  <a:gd name="connsiteX35" fmla="*/ 187591 w 274436"/>
                  <a:gd name="connsiteY35" fmla="*/ 184231 h 223764"/>
                  <a:gd name="connsiteX36" fmla="*/ 170378 w 274436"/>
                  <a:gd name="connsiteY36" fmla="*/ 194586 h 223764"/>
                  <a:gd name="connsiteX37" fmla="*/ 145433 w 274436"/>
                  <a:gd name="connsiteY37" fmla="*/ 179951 h 223764"/>
                  <a:gd name="connsiteX38" fmla="*/ 140233 w 274436"/>
                  <a:gd name="connsiteY38" fmla="*/ 186854 h 223764"/>
                  <a:gd name="connsiteX39" fmla="*/ 148839 w 274436"/>
                  <a:gd name="connsiteY39" fmla="*/ 200615 h 223764"/>
                  <a:gd name="connsiteX40" fmla="*/ 140233 w 274436"/>
                  <a:gd name="connsiteY40" fmla="*/ 201444 h 223764"/>
                  <a:gd name="connsiteX41" fmla="*/ 119568 w 274436"/>
                  <a:gd name="connsiteY41" fmla="*/ 223765 h 223764"/>
                  <a:gd name="connsiteX42" fmla="*/ 107602 w 274436"/>
                  <a:gd name="connsiteY42" fmla="*/ 215205 h 22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4436" h="223764">
                    <a:moveTo>
                      <a:pt x="107602" y="215205"/>
                    </a:moveTo>
                    <a:cubicBezTo>
                      <a:pt x="104979" y="215205"/>
                      <a:pt x="107602" y="210878"/>
                      <a:pt x="107602" y="208301"/>
                    </a:cubicBezTo>
                    <a:cubicBezTo>
                      <a:pt x="107602" y="203147"/>
                      <a:pt x="110226" y="197118"/>
                      <a:pt x="110226" y="193712"/>
                    </a:cubicBezTo>
                    <a:cubicBezTo>
                      <a:pt x="99871" y="191088"/>
                      <a:pt x="94670" y="185934"/>
                      <a:pt x="84407" y="185934"/>
                    </a:cubicBezTo>
                    <a:cubicBezTo>
                      <a:pt x="79160" y="185934"/>
                      <a:pt x="78286" y="191917"/>
                      <a:pt x="75800" y="192837"/>
                    </a:cubicBezTo>
                    <a:cubicBezTo>
                      <a:pt x="68897" y="196243"/>
                      <a:pt x="63697" y="191917"/>
                      <a:pt x="56839" y="195415"/>
                    </a:cubicBezTo>
                    <a:cubicBezTo>
                      <a:pt x="45609" y="200569"/>
                      <a:pt x="30145" y="207427"/>
                      <a:pt x="12058" y="207427"/>
                    </a:cubicBezTo>
                    <a:cubicBezTo>
                      <a:pt x="6029" y="207427"/>
                      <a:pt x="0" y="207427"/>
                      <a:pt x="0" y="204021"/>
                    </a:cubicBezTo>
                    <a:cubicBezTo>
                      <a:pt x="0" y="201398"/>
                      <a:pt x="7824" y="199695"/>
                      <a:pt x="11184" y="197992"/>
                    </a:cubicBezTo>
                    <a:cubicBezTo>
                      <a:pt x="29271" y="185934"/>
                      <a:pt x="37003" y="164349"/>
                      <a:pt x="59370" y="164349"/>
                    </a:cubicBezTo>
                    <a:cubicBezTo>
                      <a:pt x="85235" y="164349"/>
                      <a:pt x="92967" y="164349"/>
                      <a:pt x="112757" y="164349"/>
                    </a:cubicBezTo>
                    <a:cubicBezTo>
                      <a:pt x="127439" y="164349"/>
                      <a:pt x="132593" y="137702"/>
                      <a:pt x="140325" y="137702"/>
                    </a:cubicBezTo>
                    <a:cubicBezTo>
                      <a:pt x="141199" y="137702"/>
                      <a:pt x="152383" y="117037"/>
                      <a:pt x="154914" y="116209"/>
                    </a:cubicBezTo>
                    <a:cubicBezTo>
                      <a:pt x="152383" y="118832"/>
                      <a:pt x="150634" y="122192"/>
                      <a:pt x="150634" y="125643"/>
                    </a:cubicBezTo>
                    <a:cubicBezTo>
                      <a:pt x="150634" y="127392"/>
                      <a:pt x="153258" y="129924"/>
                      <a:pt x="154914" y="129924"/>
                    </a:cubicBezTo>
                    <a:cubicBezTo>
                      <a:pt x="167893" y="129924"/>
                      <a:pt x="169595" y="121363"/>
                      <a:pt x="179905" y="117911"/>
                    </a:cubicBezTo>
                    <a:cubicBezTo>
                      <a:pt x="197946" y="111882"/>
                      <a:pt x="227263" y="75754"/>
                      <a:pt x="227263" y="48186"/>
                    </a:cubicBezTo>
                    <a:cubicBezTo>
                      <a:pt x="227263" y="42203"/>
                      <a:pt x="223765" y="42203"/>
                      <a:pt x="223765" y="37831"/>
                    </a:cubicBezTo>
                    <a:cubicBezTo>
                      <a:pt x="223765" y="27522"/>
                      <a:pt x="232371" y="6029"/>
                      <a:pt x="243601" y="6029"/>
                    </a:cubicBezTo>
                    <a:cubicBezTo>
                      <a:pt x="245304" y="6029"/>
                      <a:pt x="244429" y="17213"/>
                      <a:pt x="254738" y="8606"/>
                    </a:cubicBezTo>
                    <a:cubicBezTo>
                      <a:pt x="253910" y="8606"/>
                      <a:pt x="253082" y="7778"/>
                      <a:pt x="252115" y="7778"/>
                    </a:cubicBezTo>
                    <a:cubicBezTo>
                      <a:pt x="249538" y="7778"/>
                      <a:pt x="247835" y="0"/>
                      <a:pt x="250412" y="0"/>
                    </a:cubicBezTo>
                    <a:cubicBezTo>
                      <a:pt x="256441" y="0"/>
                      <a:pt x="259847" y="1749"/>
                      <a:pt x="260722" y="4326"/>
                    </a:cubicBezTo>
                    <a:cubicBezTo>
                      <a:pt x="263345" y="10355"/>
                      <a:pt x="262471" y="15556"/>
                      <a:pt x="262471" y="21539"/>
                    </a:cubicBezTo>
                    <a:cubicBezTo>
                      <a:pt x="262471" y="33597"/>
                      <a:pt x="274436" y="39580"/>
                      <a:pt x="274436" y="51638"/>
                    </a:cubicBezTo>
                    <a:cubicBezTo>
                      <a:pt x="274436" y="65445"/>
                      <a:pt x="262471" y="67148"/>
                      <a:pt x="262471" y="78331"/>
                    </a:cubicBezTo>
                    <a:cubicBezTo>
                      <a:pt x="262471" y="80034"/>
                      <a:pt x="262471" y="81737"/>
                      <a:pt x="262471" y="83532"/>
                    </a:cubicBezTo>
                    <a:cubicBezTo>
                      <a:pt x="259847" y="86063"/>
                      <a:pt x="257224" y="84361"/>
                      <a:pt x="254693" y="85189"/>
                    </a:cubicBezTo>
                    <a:cubicBezTo>
                      <a:pt x="246132" y="87766"/>
                      <a:pt x="248664" y="114460"/>
                      <a:pt x="248664" y="123940"/>
                    </a:cubicBezTo>
                    <a:cubicBezTo>
                      <a:pt x="248664" y="131718"/>
                      <a:pt x="239229" y="136873"/>
                      <a:pt x="239229" y="148057"/>
                    </a:cubicBezTo>
                    <a:cubicBezTo>
                      <a:pt x="239229" y="155789"/>
                      <a:pt x="241806" y="159240"/>
                      <a:pt x="243555" y="164395"/>
                    </a:cubicBezTo>
                    <a:cubicBezTo>
                      <a:pt x="233200" y="169642"/>
                      <a:pt x="233200" y="178248"/>
                      <a:pt x="222891" y="181654"/>
                    </a:cubicBezTo>
                    <a:cubicBezTo>
                      <a:pt x="219439" y="174750"/>
                      <a:pt x="222891" y="173876"/>
                      <a:pt x="223719" y="167939"/>
                    </a:cubicBezTo>
                    <a:cubicBezTo>
                      <a:pt x="211707" y="175671"/>
                      <a:pt x="203975" y="176545"/>
                      <a:pt x="200523" y="188557"/>
                    </a:cubicBezTo>
                    <a:cubicBezTo>
                      <a:pt x="198775" y="188557"/>
                      <a:pt x="196197" y="186026"/>
                      <a:pt x="196197" y="184231"/>
                    </a:cubicBezTo>
                    <a:lnTo>
                      <a:pt x="187591" y="184231"/>
                    </a:lnTo>
                    <a:cubicBezTo>
                      <a:pt x="182390" y="189385"/>
                      <a:pt x="177282" y="194586"/>
                      <a:pt x="170378" y="194586"/>
                    </a:cubicBezTo>
                    <a:cubicBezTo>
                      <a:pt x="152337" y="194586"/>
                      <a:pt x="153211" y="179951"/>
                      <a:pt x="145433" y="179951"/>
                    </a:cubicBezTo>
                    <a:cubicBezTo>
                      <a:pt x="142856" y="179951"/>
                      <a:pt x="140233" y="184231"/>
                      <a:pt x="140233" y="186854"/>
                    </a:cubicBezTo>
                    <a:cubicBezTo>
                      <a:pt x="140233" y="190260"/>
                      <a:pt x="147965" y="200615"/>
                      <a:pt x="148839" y="200615"/>
                    </a:cubicBezTo>
                    <a:cubicBezTo>
                      <a:pt x="146262" y="201444"/>
                      <a:pt x="142810" y="201444"/>
                      <a:pt x="140233" y="201444"/>
                    </a:cubicBezTo>
                    <a:cubicBezTo>
                      <a:pt x="134204" y="201444"/>
                      <a:pt x="123895" y="215251"/>
                      <a:pt x="119568" y="223765"/>
                    </a:cubicBezTo>
                    <a:cubicBezTo>
                      <a:pt x="112757" y="222062"/>
                      <a:pt x="113632" y="215205"/>
                      <a:pt x="107602" y="21520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="" xmlns:a16="http://schemas.microsoft.com/office/drawing/2014/main" id="{1C6BCBE4-F8A6-48F3-A350-44DE9BE2B6D0}"/>
                  </a:ext>
                </a:extLst>
              </p:cNvPr>
              <p:cNvSpPr/>
              <p:nvPr/>
            </p:nvSpPr>
            <p:spPr>
              <a:xfrm>
                <a:off x="9726034" y="2777876"/>
                <a:ext cx="140278" cy="118785"/>
              </a:xfrm>
              <a:custGeom>
                <a:avLst/>
                <a:gdLst>
                  <a:gd name="connsiteX0" fmla="*/ 19744 w 140278"/>
                  <a:gd name="connsiteY0" fmla="*/ 64571 h 118785"/>
                  <a:gd name="connsiteX1" fmla="*/ 28350 w 140278"/>
                  <a:gd name="connsiteY1" fmla="*/ 64571 h 118785"/>
                  <a:gd name="connsiteX2" fmla="*/ 49015 w 140278"/>
                  <a:gd name="connsiteY2" fmla="*/ 19836 h 118785"/>
                  <a:gd name="connsiteX3" fmla="*/ 44688 w 140278"/>
                  <a:gd name="connsiteY3" fmla="*/ 11230 h 118785"/>
                  <a:gd name="connsiteX4" fmla="*/ 49889 w 140278"/>
                  <a:gd name="connsiteY4" fmla="*/ 0 h 118785"/>
                  <a:gd name="connsiteX5" fmla="*/ 117037 w 140278"/>
                  <a:gd name="connsiteY5" fmla="*/ 43032 h 118785"/>
                  <a:gd name="connsiteX6" fmla="*/ 135124 w 140278"/>
                  <a:gd name="connsiteY6" fmla="*/ 41329 h 118785"/>
                  <a:gd name="connsiteX7" fmla="*/ 129923 w 140278"/>
                  <a:gd name="connsiteY7" fmla="*/ 51684 h 118785"/>
                  <a:gd name="connsiteX8" fmla="*/ 140279 w 140278"/>
                  <a:gd name="connsiteY8" fmla="*/ 62914 h 118785"/>
                  <a:gd name="connsiteX9" fmla="*/ 113586 w 140278"/>
                  <a:gd name="connsiteY9" fmla="*/ 70692 h 118785"/>
                  <a:gd name="connsiteX10" fmla="*/ 82611 w 140278"/>
                  <a:gd name="connsiteY10" fmla="*/ 100745 h 118785"/>
                  <a:gd name="connsiteX11" fmla="*/ 45563 w 140278"/>
                  <a:gd name="connsiteY11" fmla="*/ 80955 h 118785"/>
                  <a:gd name="connsiteX12" fmla="*/ 39534 w 140278"/>
                  <a:gd name="connsiteY12" fmla="*/ 87858 h 118785"/>
                  <a:gd name="connsiteX13" fmla="*/ 13761 w 140278"/>
                  <a:gd name="connsiteY13" fmla="*/ 93841 h 118785"/>
                  <a:gd name="connsiteX14" fmla="*/ 30053 w 140278"/>
                  <a:gd name="connsiteY14" fmla="*/ 105899 h 118785"/>
                  <a:gd name="connsiteX15" fmla="*/ 9389 w 140278"/>
                  <a:gd name="connsiteY15" fmla="*/ 118786 h 118785"/>
                  <a:gd name="connsiteX16" fmla="*/ 4280 w 140278"/>
                  <a:gd name="connsiteY16" fmla="*/ 118786 h 118785"/>
                  <a:gd name="connsiteX17" fmla="*/ 4280 w 140278"/>
                  <a:gd name="connsiteY17" fmla="*/ 99042 h 118785"/>
                  <a:gd name="connsiteX18" fmla="*/ 0 w 140278"/>
                  <a:gd name="connsiteY18" fmla="*/ 90390 h 118785"/>
                  <a:gd name="connsiteX19" fmla="*/ 15510 w 140278"/>
                  <a:gd name="connsiteY19" fmla="*/ 68897 h 118785"/>
                  <a:gd name="connsiteX20" fmla="*/ 15510 w 140278"/>
                  <a:gd name="connsiteY20" fmla="*/ 62039 h 118785"/>
                  <a:gd name="connsiteX21" fmla="*/ 21539 w 140278"/>
                  <a:gd name="connsiteY21" fmla="*/ 66273 h 118785"/>
                  <a:gd name="connsiteX22" fmla="*/ 19744 w 140278"/>
                  <a:gd name="connsiteY22" fmla="*/ 64571 h 11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0278" h="118785">
                    <a:moveTo>
                      <a:pt x="19744" y="64571"/>
                    </a:moveTo>
                    <a:cubicBezTo>
                      <a:pt x="22321" y="65445"/>
                      <a:pt x="25773" y="64571"/>
                      <a:pt x="28350" y="64571"/>
                    </a:cubicBezTo>
                    <a:cubicBezTo>
                      <a:pt x="42986" y="64571"/>
                      <a:pt x="49015" y="31020"/>
                      <a:pt x="49015" y="19836"/>
                    </a:cubicBezTo>
                    <a:cubicBezTo>
                      <a:pt x="49015" y="16338"/>
                      <a:pt x="44688" y="14635"/>
                      <a:pt x="44688" y="11230"/>
                    </a:cubicBezTo>
                    <a:cubicBezTo>
                      <a:pt x="44688" y="5201"/>
                      <a:pt x="48186" y="2623"/>
                      <a:pt x="49889" y="0"/>
                    </a:cubicBezTo>
                    <a:cubicBezTo>
                      <a:pt x="73131" y="15510"/>
                      <a:pt x="83486" y="43032"/>
                      <a:pt x="117037" y="43032"/>
                    </a:cubicBezTo>
                    <a:cubicBezTo>
                      <a:pt x="123895" y="43032"/>
                      <a:pt x="129923" y="37923"/>
                      <a:pt x="135124" y="41329"/>
                    </a:cubicBezTo>
                    <a:cubicBezTo>
                      <a:pt x="133421" y="45701"/>
                      <a:pt x="129923" y="47358"/>
                      <a:pt x="129923" y="51684"/>
                    </a:cubicBezTo>
                    <a:cubicBezTo>
                      <a:pt x="129923" y="56839"/>
                      <a:pt x="136827" y="62039"/>
                      <a:pt x="140279" y="62914"/>
                    </a:cubicBezTo>
                    <a:cubicBezTo>
                      <a:pt x="132547" y="68068"/>
                      <a:pt x="126518" y="70692"/>
                      <a:pt x="113586" y="70692"/>
                    </a:cubicBezTo>
                    <a:cubicBezTo>
                      <a:pt x="95498" y="70692"/>
                      <a:pt x="89515" y="90436"/>
                      <a:pt x="82611" y="100745"/>
                    </a:cubicBezTo>
                    <a:cubicBezTo>
                      <a:pt x="68851" y="92138"/>
                      <a:pt x="60244" y="90436"/>
                      <a:pt x="45563" y="80955"/>
                    </a:cubicBezTo>
                    <a:cubicBezTo>
                      <a:pt x="42986" y="81783"/>
                      <a:pt x="39534" y="85235"/>
                      <a:pt x="39534" y="87858"/>
                    </a:cubicBezTo>
                    <a:cubicBezTo>
                      <a:pt x="28350" y="87858"/>
                      <a:pt x="13761" y="79252"/>
                      <a:pt x="13761" y="93841"/>
                    </a:cubicBezTo>
                    <a:cubicBezTo>
                      <a:pt x="13761" y="102448"/>
                      <a:pt x="26648" y="102448"/>
                      <a:pt x="30053" y="105899"/>
                    </a:cubicBezTo>
                    <a:cubicBezTo>
                      <a:pt x="23196" y="115380"/>
                      <a:pt x="16292" y="111928"/>
                      <a:pt x="9389" y="118786"/>
                    </a:cubicBezTo>
                    <a:lnTo>
                      <a:pt x="4280" y="118786"/>
                    </a:lnTo>
                    <a:cubicBezTo>
                      <a:pt x="4280" y="113677"/>
                      <a:pt x="4280" y="100745"/>
                      <a:pt x="4280" y="99042"/>
                    </a:cubicBezTo>
                    <a:cubicBezTo>
                      <a:pt x="4280" y="95590"/>
                      <a:pt x="0" y="93841"/>
                      <a:pt x="0" y="90390"/>
                    </a:cubicBezTo>
                    <a:cubicBezTo>
                      <a:pt x="0" y="80955"/>
                      <a:pt x="13807" y="74880"/>
                      <a:pt x="15510" y="68897"/>
                    </a:cubicBezTo>
                    <a:lnTo>
                      <a:pt x="15510" y="62039"/>
                    </a:lnTo>
                    <a:cubicBezTo>
                      <a:pt x="17213" y="63696"/>
                      <a:pt x="18915" y="64571"/>
                      <a:pt x="21539" y="66273"/>
                    </a:cubicBezTo>
                    <a:lnTo>
                      <a:pt x="19744" y="64571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="" xmlns:a16="http://schemas.microsoft.com/office/drawing/2014/main" id="{6A95ED0F-CCA2-44F6-AB0A-780949DB8A3F}"/>
                  </a:ext>
                </a:extLst>
              </p:cNvPr>
              <p:cNvSpPr/>
              <p:nvPr/>
            </p:nvSpPr>
            <p:spPr>
              <a:xfrm>
                <a:off x="9863756" y="2807193"/>
                <a:ext cx="23175" cy="21446"/>
              </a:xfrm>
              <a:custGeom>
                <a:avLst/>
                <a:gdLst>
                  <a:gd name="connsiteX0" fmla="*/ 18850 w 23175"/>
                  <a:gd name="connsiteY0" fmla="*/ 0 h 21446"/>
                  <a:gd name="connsiteX1" fmla="*/ 23176 w 23175"/>
                  <a:gd name="connsiteY1" fmla="*/ 3360 h 21446"/>
                  <a:gd name="connsiteX2" fmla="*/ 1637 w 23175"/>
                  <a:gd name="connsiteY2" fmla="*/ 21447 h 21446"/>
                  <a:gd name="connsiteX3" fmla="*/ 1637 w 23175"/>
                  <a:gd name="connsiteY3" fmla="*/ 13715 h 21446"/>
                  <a:gd name="connsiteX4" fmla="*/ 21427 w 23175"/>
                  <a:gd name="connsiteY4" fmla="*/ 782 h 21446"/>
                  <a:gd name="connsiteX5" fmla="*/ 18850 w 23175"/>
                  <a:gd name="connsiteY5" fmla="*/ 0 h 2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75" h="21446">
                    <a:moveTo>
                      <a:pt x="18850" y="0"/>
                    </a:moveTo>
                    <a:lnTo>
                      <a:pt x="23176" y="3360"/>
                    </a:lnTo>
                    <a:cubicBezTo>
                      <a:pt x="19724" y="8606"/>
                      <a:pt x="9369" y="21447"/>
                      <a:pt x="1637" y="21447"/>
                    </a:cubicBezTo>
                    <a:cubicBezTo>
                      <a:pt x="-941" y="21447"/>
                      <a:pt x="-112" y="16384"/>
                      <a:pt x="1637" y="13715"/>
                    </a:cubicBezTo>
                    <a:cubicBezTo>
                      <a:pt x="5089" y="8606"/>
                      <a:pt x="14569" y="782"/>
                      <a:pt x="21427" y="782"/>
                    </a:cubicBezTo>
                    <a:lnTo>
                      <a:pt x="18850" y="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="" xmlns:a16="http://schemas.microsoft.com/office/drawing/2014/main" id="{378A51C1-6234-42BD-BA09-4C9B229616F3}"/>
                  </a:ext>
                </a:extLst>
              </p:cNvPr>
              <p:cNvSpPr/>
              <p:nvPr/>
            </p:nvSpPr>
            <p:spPr>
              <a:xfrm>
                <a:off x="9911554" y="2776081"/>
                <a:ext cx="32262" cy="23287"/>
              </a:xfrm>
              <a:custGeom>
                <a:avLst/>
                <a:gdLst>
                  <a:gd name="connsiteX0" fmla="*/ 32217 w 32262"/>
                  <a:gd name="connsiteY0" fmla="*/ 6075 h 23287"/>
                  <a:gd name="connsiteX1" fmla="*/ 368 w 32262"/>
                  <a:gd name="connsiteY1" fmla="*/ 23288 h 23287"/>
                  <a:gd name="connsiteX2" fmla="*/ 368 w 32262"/>
                  <a:gd name="connsiteY2" fmla="*/ 18962 h 23287"/>
                  <a:gd name="connsiteX3" fmla="*/ 19330 w 32262"/>
                  <a:gd name="connsiteY3" fmla="*/ 0 h 23287"/>
                  <a:gd name="connsiteX4" fmla="*/ 32263 w 32262"/>
                  <a:gd name="connsiteY4" fmla="*/ 0 h 23287"/>
                  <a:gd name="connsiteX5" fmla="*/ 32263 w 32262"/>
                  <a:gd name="connsiteY5" fmla="*/ 6075 h 2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262" h="23287">
                    <a:moveTo>
                      <a:pt x="32217" y="6075"/>
                    </a:moveTo>
                    <a:cubicBezTo>
                      <a:pt x="12426" y="6075"/>
                      <a:pt x="12426" y="23288"/>
                      <a:pt x="368" y="23288"/>
                    </a:cubicBezTo>
                    <a:cubicBezTo>
                      <a:pt x="-460" y="23288"/>
                      <a:pt x="368" y="19836"/>
                      <a:pt x="368" y="18962"/>
                    </a:cubicBezTo>
                    <a:cubicBezTo>
                      <a:pt x="368" y="18962"/>
                      <a:pt x="9021" y="0"/>
                      <a:pt x="19330" y="0"/>
                    </a:cubicBezTo>
                    <a:cubicBezTo>
                      <a:pt x="24530" y="0"/>
                      <a:pt x="28765" y="874"/>
                      <a:pt x="32263" y="0"/>
                    </a:cubicBezTo>
                    <a:lnTo>
                      <a:pt x="32263" y="6075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="" xmlns:a16="http://schemas.microsoft.com/office/drawing/2014/main" id="{7242163B-7A97-4C1B-AD46-C74CF29B65EF}"/>
                  </a:ext>
                </a:extLst>
              </p:cNvPr>
              <p:cNvSpPr/>
              <p:nvPr/>
            </p:nvSpPr>
            <p:spPr>
              <a:xfrm>
                <a:off x="9969980" y="2751228"/>
                <a:ext cx="15946" cy="17212"/>
              </a:xfrm>
              <a:custGeom>
                <a:avLst/>
                <a:gdLst>
                  <a:gd name="connsiteX0" fmla="*/ 1312 w 15946"/>
                  <a:gd name="connsiteY0" fmla="*/ 12058 h 17212"/>
                  <a:gd name="connsiteX1" fmla="*/ 2186 w 15946"/>
                  <a:gd name="connsiteY1" fmla="*/ 5155 h 17212"/>
                  <a:gd name="connsiteX2" fmla="*/ 15947 w 15946"/>
                  <a:gd name="connsiteY2" fmla="*/ 0 h 17212"/>
                  <a:gd name="connsiteX3" fmla="*/ 1312 w 15946"/>
                  <a:gd name="connsiteY3" fmla="*/ 17213 h 17212"/>
                  <a:gd name="connsiteX4" fmla="*/ 1312 w 15946"/>
                  <a:gd name="connsiteY4" fmla="*/ 12058 h 1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6" h="17212">
                    <a:moveTo>
                      <a:pt x="1312" y="12058"/>
                    </a:moveTo>
                    <a:cubicBezTo>
                      <a:pt x="3935" y="12058"/>
                      <a:pt x="1312" y="7686"/>
                      <a:pt x="2186" y="5155"/>
                    </a:cubicBezTo>
                    <a:cubicBezTo>
                      <a:pt x="3889" y="0"/>
                      <a:pt x="14198" y="0"/>
                      <a:pt x="15947" y="0"/>
                    </a:cubicBezTo>
                    <a:cubicBezTo>
                      <a:pt x="15119" y="5155"/>
                      <a:pt x="8215" y="17213"/>
                      <a:pt x="1312" y="17213"/>
                    </a:cubicBezTo>
                    <a:cubicBezTo>
                      <a:pt x="-437" y="17213"/>
                      <a:pt x="-437" y="12058"/>
                      <a:pt x="1312" y="1205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="" xmlns:a16="http://schemas.microsoft.com/office/drawing/2014/main" id="{E1599729-EE09-412E-9C75-6257E1AF5490}"/>
                  </a:ext>
                </a:extLst>
              </p:cNvPr>
              <p:cNvSpPr/>
              <p:nvPr/>
            </p:nvSpPr>
            <p:spPr>
              <a:xfrm>
                <a:off x="9769802" y="2488712"/>
                <a:ext cx="69725" cy="269419"/>
              </a:xfrm>
              <a:custGeom>
                <a:avLst/>
                <a:gdLst>
                  <a:gd name="connsiteX0" fmla="*/ 51684 w 69725"/>
                  <a:gd name="connsiteY0" fmla="*/ 164395 h 269419"/>
                  <a:gd name="connsiteX1" fmla="*/ 25865 w 69725"/>
                  <a:gd name="connsiteY1" fmla="*/ 214330 h 269419"/>
                  <a:gd name="connsiteX2" fmla="*/ 50902 w 69725"/>
                  <a:gd name="connsiteY2" fmla="*/ 258282 h 269419"/>
                  <a:gd name="connsiteX3" fmla="*/ 48278 w 69725"/>
                  <a:gd name="connsiteY3" fmla="*/ 259111 h 269419"/>
                  <a:gd name="connsiteX4" fmla="*/ 39672 w 69725"/>
                  <a:gd name="connsiteY4" fmla="*/ 250458 h 269419"/>
                  <a:gd name="connsiteX5" fmla="*/ 31066 w 69725"/>
                  <a:gd name="connsiteY5" fmla="*/ 250458 h 269419"/>
                  <a:gd name="connsiteX6" fmla="*/ 10355 w 69725"/>
                  <a:gd name="connsiteY6" fmla="*/ 269420 h 269419"/>
                  <a:gd name="connsiteX7" fmla="*/ 10355 w 69725"/>
                  <a:gd name="connsiteY7" fmla="*/ 244475 h 269419"/>
                  <a:gd name="connsiteX8" fmla="*/ 13853 w 69725"/>
                  <a:gd name="connsiteY8" fmla="*/ 205724 h 269419"/>
                  <a:gd name="connsiteX9" fmla="*/ 8606 w 69725"/>
                  <a:gd name="connsiteY9" fmla="*/ 181654 h 269419"/>
                  <a:gd name="connsiteX10" fmla="*/ 12933 w 69725"/>
                  <a:gd name="connsiteY10" fmla="*/ 154960 h 269419"/>
                  <a:gd name="connsiteX11" fmla="*/ 12933 w 69725"/>
                  <a:gd name="connsiteY11" fmla="*/ 104150 h 269419"/>
                  <a:gd name="connsiteX12" fmla="*/ 0 w 69725"/>
                  <a:gd name="connsiteY12" fmla="*/ 73177 h 269419"/>
                  <a:gd name="connsiteX13" fmla="*/ 18041 w 69725"/>
                  <a:gd name="connsiteY13" fmla="*/ 29271 h 269419"/>
                  <a:gd name="connsiteX14" fmla="*/ 21539 w 69725"/>
                  <a:gd name="connsiteY14" fmla="*/ 18133 h 269419"/>
                  <a:gd name="connsiteX15" fmla="*/ 21539 w 69725"/>
                  <a:gd name="connsiteY15" fmla="*/ 0 h 269419"/>
                  <a:gd name="connsiteX16" fmla="*/ 27568 w 69725"/>
                  <a:gd name="connsiteY16" fmla="*/ 0 h 269419"/>
                  <a:gd name="connsiteX17" fmla="*/ 37923 w 69725"/>
                  <a:gd name="connsiteY17" fmla="*/ 39580 h 269419"/>
                  <a:gd name="connsiteX18" fmla="*/ 40501 w 69725"/>
                  <a:gd name="connsiteY18" fmla="*/ 72256 h 269419"/>
                  <a:gd name="connsiteX19" fmla="*/ 40501 w 69725"/>
                  <a:gd name="connsiteY19" fmla="*/ 92921 h 269419"/>
                  <a:gd name="connsiteX20" fmla="*/ 46529 w 69725"/>
                  <a:gd name="connsiteY20" fmla="*/ 116209 h 269419"/>
                  <a:gd name="connsiteX21" fmla="*/ 69725 w 69725"/>
                  <a:gd name="connsiteY21" fmla="*/ 175579 h 269419"/>
                  <a:gd name="connsiteX22" fmla="*/ 51684 w 69725"/>
                  <a:gd name="connsiteY22" fmla="*/ 164395 h 269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725" h="269419">
                    <a:moveTo>
                      <a:pt x="51684" y="164395"/>
                    </a:moveTo>
                    <a:cubicBezTo>
                      <a:pt x="28488" y="164395"/>
                      <a:pt x="25865" y="191917"/>
                      <a:pt x="25865" y="214330"/>
                    </a:cubicBezTo>
                    <a:cubicBezTo>
                      <a:pt x="25865" y="234120"/>
                      <a:pt x="43952" y="243601"/>
                      <a:pt x="50902" y="258282"/>
                    </a:cubicBezTo>
                    <a:cubicBezTo>
                      <a:pt x="50902" y="258282"/>
                      <a:pt x="49107" y="259111"/>
                      <a:pt x="48278" y="259111"/>
                    </a:cubicBezTo>
                    <a:cubicBezTo>
                      <a:pt x="44827" y="259939"/>
                      <a:pt x="40547" y="253910"/>
                      <a:pt x="39672" y="250458"/>
                    </a:cubicBezTo>
                    <a:cubicBezTo>
                      <a:pt x="37095" y="250458"/>
                      <a:pt x="33643" y="250458"/>
                      <a:pt x="31066" y="250458"/>
                    </a:cubicBezTo>
                    <a:cubicBezTo>
                      <a:pt x="20710" y="250458"/>
                      <a:pt x="20710" y="269420"/>
                      <a:pt x="10355" y="269420"/>
                    </a:cubicBezTo>
                    <a:cubicBezTo>
                      <a:pt x="7824" y="269420"/>
                      <a:pt x="10355" y="248709"/>
                      <a:pt x="10355" y="244475"/>
                    </a:cubicBezTo>
                    <a:cubicBezTo>
                      <a:pt x="10355" y="228919"/>
                      <a:pt x="13853" y="218656"/>
                      <a:pt x="13853" y="205724"/>
                    </a:cubicBezTo>
                    <a:cubicBezTo>
                      <a:pt x="13853" y="193620"/>
                      <a:pt x="8606" y="191963"/>
                      <a:pt x="8606" y="181654"/>
                    </a:cubicBezTo>
                    <a:cubicBezTo>
                      <a:pt x="8606" y="168675"/>
                      <a:pt x="12933" y="165269"/>
                      <a:pt x="12933" y="154960"/>
                    </a:cubicBezTo>
                    <a:cubicBezTo>
                      <a:pt x="12933" y="132547"/>
                      <a:pt x="12933" y="125643"/>
                      <a:pt x="12933" y="104150"/>
                    </a:cubicBezTo>
                    <a:cubicBezTo>
                      <a:pt x="12933" y="91264"/>
                      <a:pt x="0" y="86063"/>
                      <a:pt x="0" y="73177"/>
                    </a:cubicBezTo>
                    <a:cubicBezTo>
                      <a:pt x="0" y="55090"/>
                      <a:pt x="5201" y="31848"/>
                      <a:pt x="18041" y="29271"/>
                    </a:cubicBezTo>
                    <a:cubicBezTo>
                      <a:pt x="18041" y="24116"/>
                      <a:pt x="21539" y="22413"/>
                      <a:pt x="21539" y="18133"/>
                    </a:cubicBezTo>
                    <a:cubicBezTo>
                      <a:pt x="21539" y="9481"/>
                      <a:pt x="21539" y="6903"/>
                      <a:pt x="21539" y="0"/>
                    </a:cubicBezTo>
                    <a:cubicBezTo>
                      <a:pt x="23242" y="0"/>
                      <a:pt x="25773" y="0"/>
                      <a:pt x="27568" y="0"/>
                    </a:cubicBezTo>
                    <a:cubicBezTo>
                      <a:pt x="27568" y="17213"/>
                      <a:pt x="34425" y="28442"/>
                      <a:pt x="37923" y="39580"/>
                    </a:cubicBezTo>
                    <a:cubicBezTo>
                      <a:pt x="41329" y="51592"/>
                      <a:pt x="34425" y="60244"/>
                      <a:pt x="40501" y="72256"/>
                    </a:cubicBezTo>
                    <a:lnTo>
                      <a:pt x="40501" y="92921"/>
                    </a:lnTo>
                    <a:cubicBezTo>
                      <a:pt x="38798" y="101481"/>
                      <a:pt x="44780" y="111008"/>
                      <a:pt x="46529" y="116209"/>
                    </a:cubicBezTo>
                    <a:cubicBezTo>
                      <a:pt x="53387" y="137701"/>
                      <a:pt x="64617" y="154914"/>
                      <a:pt x="69725" y="175579"/>
                    </a:cubicBezTo>
                    <a:cubicBezTo>
                      <a:pt x="65491" y="169550"/>
                      <a:pt x="59416" y="164395"/>
                      <a:pt x="51684" y="16439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="" xmlns:a16="http://schemas.microsoft.com/office/drawing/2014/main" id="{7561D3A3-8E2F-4911-9FFB-F1E88AEC89E3}"/>
                  </a:ext>
                </a:extLst>
              </p:cNvPr>
              <p:cNvSpPr/>
              <p:nvPr/>
            </p:nvSpPr>
            <p:spPr>
              <a:xfrm>
                <a:off x="7554291" y="1553935"/>
                <a:ext cx="430363" cy="315995"/>
              </a:xfrm>
              <a:custGeom>
                <a:avLst/>
                <a:gdLst>
                  <a:gd name="connsiteX0" fmla="*/ 148931 w 430363"/>
                  <a:gd name="connsiteY0" fmla="*/ 314154 h 315995"/>
                  <a:gd name="connsiteX1" fmla="*/ 98996 w 430363"/>
                  <a:gd name="connsiteY1" fmla="*/ 255613 h 315995"/>
                  <a:gd name="connsiteX2" fmla="*/ 202272 w 430363"/>
                  <a:gd name="connsiteY2" fmla="*/ 130798 h 315995"/>
                  <a:gd name="connsiteX3" fmla="*/ 243555 w 430363"/>
                  <a:gd name="connsiteY3" fmla="*/ 107556 h 315995"/>
                  <a:gd name="connsiteX4" fmla="*/ 262517 w 430363"/>
                  <a:gd name="connsiteY4" fmla="*/ 87766 h 315995"/>
                  <a:gd name="connsiteX5" fmla="*/ 342551 w 430363"/>
                  <a:gd name="connsiteY5" fmla="*/ 66273 h 315995"/>
                  <a:gd name="connsiteX6" fmla="*/ 430363 w 430363"/>
                  <a:gd name="connsiteY6" fmla="*/ 21493 h 315995"/>
                  <a:gd name="connsiteX7" fmla="*/ 395892 w 430363"/>
                  <a:gd name="connsiteY7" fmla="*/ 0 h 315995"/>
                  <a:gd name="connsiteX8" fmla="*/ 266796 w 430363"/>
                  <a:gd name="connsiteY8" fmla="*/ 49015 h 315995"/>
                  <a:gd name="connsiteX9" fmla="*/ 240977 w 430363"/>
                  <a:gd name="connsiteY9" fmla="*/ 38706 h 315995"/>
                  <a:gd name="connsiteX10" fmla="*/ 213456 w 430363"/>
                  <a:gd name="connsiteY10" fmla="*/ 49015 h 315995"/>
                  <a:gd name="connsiteX11" fmla="*/ 135999 w 430363"/>
                  <a:gd name="connsiteY11" fmla="*/ 90344 h 315995"/>
                  <a:gd name="connsiteX12" fmla="*/ 101574 w 430363"/>
                  <a:gd name="connsiteY12" fmla="*/ 96419 h 315995"/>
                  <a:gd name="connsiteX13" fmla="*/ 92967 w 430363"/>
                  <a:gd name="connsiteY13" fmla="*/ 105025 h 315995"/>
                  <a:gd name="connsiteX14" fmla="*/ 98950 w 430363"/>
                  <a:gd name="connsiteY14" fmla="*/ 120535 h 315995"/>
                  <a:gd name="connsiteX15" fmla="*/ 54215 w 430363"/>
                  <a:gd name="connsiteY15" fmla="*/ 172219 h 315995"/>
                  <a:gd name="connsiteX16" fmla="*/ 67148 w 430363"/>
                  <a:gd name="connsiteY16" fmla="*/ 191134 h 315995"/>
                  <a:gd name="connsiteX17" fmla="*/ 25819 w 430363"/>
                  <a:gd name="connsiteY17" fmla="*/ 215297 h 315995"/>
                  <a:gd name="connsiteX18" fmla="*/ 25819 w 430363"/>
                  <a:gd name="connsiteY18" fmla="*/ 228183 h 315995"/>
                  <a:gd name="connsiteX19" fmla="*/ 0 w 430363"/>
                  <a:gd name="connsiteY19" fmla="*/ 262608 h 315995"/>
                  <a:gd name="connsiteX20" fmla="*/ 15464 w 430363"/>
                  <a:gd name="connsiteY20" fmla="*/ 279821 h 315995"/>
                  <a:gd name="connsiteX21" fmla="*/ 41283 w 430363"/>
                  <a:gd name="connsiteY21" fmla="*/ 279821 h 315995"/>
                  <a:gd name="connsiteX22" fmla="*/ 54215 w 430363"/>
                  <a:gd name="connsiteY22" fmla="*/ 309966 h 315995"/>
                  <a:gd name="connsiteX23" fmla="*/ 75709 w 430363"/>
                  <a:gd name="connsiteY23" fmla="*/ 309966 h 315995"/>
                  <a:gd name="connsiteX24" fmla="*/ 81737 w 430363"/>
                  <a:gd name="connsiteY24" fmla="*/ 315995 h 315995"/>
                  <a:gd name="connsiteX25" fmla="*/ 148885 w 430363"/>
                  <a:gd name="connsiteY25" fmla="*/ 315995 h 315995"/>
                  <a:gd name="connsiteX26" fmla="*/ 140233 w 430363"/>
                  <a:gd name="connsiteY26" fmla="*/ 305640 h 315995"/>
                  <a:gd name="connsiteX27" fmla="*/ 148931 w 430363"/>
                  <a:gd name="connsiteY27" fmla="*/ 314154 h 31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30363" h="315995">
                    <a:moveTo>
                      <a:pt x="148931" y="314154"/>
                    </a:moveTo>
                    <a:cubicBezTo>
                      <a:pt x="130016" y="295193"/>
                      <a:pt x="98996" y="288335"/>
                      <a:pt x="98996" y="255613"/>
                    </a:cubicBezTo>
                    <a:cubicBezTo>
                      <a:pt x="98996" y="200523"/>
                      <a:pt x="158366" y="142856"/>
                      <a:pt x="202272" y="130798"/>
                    </a:cubicBezTo>
                    <a:cubicBezTo>
                      <a:pt x="217736" y="126518"/>
                      <a:pt x="222062" y="107556"/>
                      <a:pt x="243555" y="107556"/>
                    </a:cubicBezTo>
                    <a:cubicBezTo>
                      <a:pt x="253910" y="107556"/>
                      <a:pt x="257362" y="90344"/>
                      <a:pt x="262517" y="87766"/>
                    </a:cubicBezTo>
                    <a:cubicBezTo>
                      <a:pt x="290867" y="73959"/>
                      <a:pt x="312406" y="80909"/>
                      <a:pt x="342551" y="66273"/>
                    </a:cubicBezTo>
                    <a:cubicBezTo>
                      <a:pt x="364090" y="55964"/>
                      <a:pt x="430363" y="50764"/>
                      <a:pt x="430363" y="21493"/>
                    </a:cubicBezTo>
                    <a:cubicBezTo>
                      <a:pt x="430363" y="12058"/>
                      <a:pt x="406247" y="0"/>
                      <a:pt x="395892" y="0"/>
                    </a:cubicBezTo>
                    <a:cubicBezTo>
                      <a:pt x="352860" y="0"/>
                      <a:pt x="312406" y="49015"/>
                      <a:pt x="266796" y="49015"/>
                    </a:cubicBezTo>
                    <a:cubicBezTo>
                      <a:pt x="256487" y="49015"/>
                      <a:pt x="251287" y="38706"/>
                      <a:pt x="240977" y="38706"/>
                    </a:cubicBezTo>
                    <a:cubicBezTo>
                      <a:pt x="224594" y="38706"/>
                      <a:pt x="224594" y="49015"/>
                      <a:pt x="213456" y="49015"/>
                    </a:cubicBezTo>
                    <a:cubicBezTo>
                      <a:pt x="181607" y="49015"/>
                      <a:pt x="157491" y="90344"/>
                      <a:pt x="135999" y="90344"/>
                    </a:cubicBezTo>
                    <a:cubicBezTo>
                      <a:pt x="123020" y="90344"/>
                      <a:pt x="114460" y="96419"/>
                      <a:pt x="101574" y="96419"/>
                    </a:cubicBezTo>
                    <a:cubicBezTo>
                      <a:pt x="95544" y="96419"/>
                      <a:pt x="92967" y="101573"/>
                      <a:pt x="92967" y="105025"/>
                    </a:cubicBezTo>
                    <a:cubicBezTo>
                      <a:pt x="92967" y="110180"/>
                      <a:pt x="98950" y="113631"/>
                      <a:pt x="98950" y="120535"/>
                    </a:cubicBezTo>
                    <a:cubicBezTo>
                      <a:pt x="98950" y="144651"/>
                      <a:pt x="54215" y="157537"/>
                      <a:pt x="54215" y="172219"/>
                    </a:cubicBezTo>
                    <a:cubicBezTo>
                      <a:pt x="54215" y="179076"/>
                      <a:pt x="66274" y="180825"/>
                      <a:pt x="67148" y="191134"/>
                    </a:cubicBezTo>
                    <a:cubicBezTo>
                      <a:pt x="53341" y="194586"/>
                      <a:pt x="25819" y="200661"/>
                      <a:pt x="25819" y="215297"/>
                    </a:cubicBezTo>
                    <a:cubicBezTo>
                      <a:pt x="25819" y="224731"/>
                      <a:pt x="25819" y="228183"/>
                      <a:pt x="25819" y="228183"/>
                    </a:cubicBezTo>
                    <a:cubicBezTo>
                      <a:pt x="25819" y="243647"/>
                      <a:pt x="0" y="241944"/>
                      <a:pt x="0" y="262608"/>
                    </a:cubicBezTo>
                    <a:cubicBezTo>
                      <a:pt x="0" y="272964"/>
                      <a:pt x="15464" y="279821"/>
                      <a:pt x="15464" y="279821"/>
                    </a:cubicBezTo>
                    <a:cubicBezTo>
                      <a:pt x="15464" y="279821"/>
                      <a:pt x="38660" y="278947"/>
                      <a:pt x="41283" y="279821"/>
                    </a:cubicBezTo>
                    <a:cubicBezTo>
                      <a:pt x="55872" y="284101"/>
                      <a:pt x="48140" y="297908"/>
                      <a:pt x="54215" y="309966"/>
                    </a:cubicBezTo>
                    <a:cubicBezTo>
                      <a:pt x="55918" y="314246"/>
                      <a:pt x="69679" y="309966"/>
                      <a:pt x="75709" y="309966"/>
                    </a:cubicBezTo>
                    <a:cubicBezTo>
                      <a:pt x="78286" y="309966"/>
                      <a:pt x="79988" y="315121"/>
                      <a:pt x="81737" y="315995"/>
                    </a:cubicBezTo>
                    <a:lnTo>
                      <a:pt x="148885" y="315995"/>
                    </a:lnTo>
                    <a:cubicBezTo>
                      <a:pt x="146262" y="310841"/>
                      <a:pt x="142856" y="307389"/>
                      <a:pt x="140233" y="305640"/>
                    </a:cubicBezTo>
                    <a:lnTo>
                      <a:pt x="148931" y="314154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="" xmlns:a16="http://schemas.microsoft.com/office/drawing/2014/main" id="{3D3C24B0-338E-4D43-A074-497583509D50}"/>
                  </a:ext>
                </a:extLst>
              </p:cNvPr>
              <p:cNvSpPr/>
              <p:nvPr/>
            </p:nvSpPr>
            <p:spPr>
              <a:xfrm>
                <a:off x="6780457" y="1523651"/>
                <a:ext cx="4173936" cy="1550798"/>
              </a:xfrm>
              <a:custGeom>
                <a:avLst/>
                <a:gdLst>
                  <a:gd name="connsiteX0" fmla="*/ 2727750 w 4173936"/>
                  <a:gd name="connsiteY0" fmla="*/ 1334259 h 1550798"/>
                  <a:gd name="connsiteX1" fmla="*/ 2787994 w 4173936"/>
                  <a:gd name="connsiteY1" fmla="*/ 1342911 h 1550798"/>
                  <a:gd name="connsiteX2" fmla="*/ 2917872 w 4173936"/>
                  <a:gd name="connsiteY2" fmla="*/ 1204842 h 1550798"/>
                  <a:gd name="connsiteX3" fmla="*/ 2955887 w 4173936"/>
                  <a:gd name="connsiteY3" fmla="*/ 1140639 h 1550798"/>
                  <a:gd name="connsiteX4" fmla="*/ 2965230 w 4173936"/>
                  <a:gd name="connsiteY4" fmla="*/ 1075747 h 1550798"/>
                  <a:gd name="connsiteX5" fmla="*/ 2980326 w 4173936"/>
                  <a:gd name="connsiteY5" fmla="*/ 1028389 h 1550798"/>
                  <a:gd name="connsiteX6" fmla="*/ 2925834 w 4173936"/>
                  <a:gd name="connsiteY6" fmla="*/ 972701 h 1550798"/>
                  <a:gd name="connsiteX7" fmla="*/ 2848331 w 4173936"/>
                  <a:gd name="connsiteY7" fmla="*/ 946882 h 1550798"/>
                  <a:gd name="connsiteX8" fmla="*/ 2912901 w 4173936"/>
                  <a:gd name="connsiteY8" fmla="*/ 878031 h 1550798"/>
                  <a:gd name="connsiteX9" fmla="*/ 3011943 w 4173936"/>
                  <a:gd name="connsiteY9" fmla="*/ 796248 h 1550798"/>
                  <a:gd name="connsiteX10" fmla="*/ 3175464 w 4173936"/>
                  <a:gd name="connsiteY10" fmla="*/ 779035 h 1550798"/>
                  <a:gd name="connsiteX11" fmla="*/ 3248594 w 4173936"/>
                  <a:gd name="connsiteY11" fmla="*/ 796248 h 1550798"/>
                  <a:gd name="connsiteX12" fmla="*/ 3295906 w 4173936"/>
                  <a:gd name="connsiteY12" fmla="*/ 796248 h 1550798"/>
                  <a:gd name="connsiteX13" fmla="*/ 3394949 w 4173936"/>
                  <a:gd name="connsiteY13" fmla="*/ 705858 h 1550798"/>
                  <a:gd name="connsiteX14" fmla="*/ 3446586 w 4173936"/>
                  <a:gd name="connsiteY14" fmla="*/ 705858 h 1550798"/>
                  <a:gd name="connsiteX15" fmla="*/ 3519717 w 4173936"/>
                  <a:gd name="connsiteY15" fmla="*/ 675759 h 1550798"/>
                  <a:gd name="connsiteX16" fmla="*/ 3506831 w 4173936"/>
                  <a:gd name="connsiteY16" fmla="*/ 736003 h 1550798"/>
                  <a:gd name="connsiteX17" fmla="*/ 3446632 w 4173936"/>
                  <a:gd name="connsiteY17" fmla="*/ 766102 h 1550798"/>
                  <a:gd name="connsiteX18" fmla="*/ 3386388 w 4173936"/>
                  <a:gd name="connsiteY18" fmla="*/ 839279 h 1550798"/>
                  <a:gd name="connsiteX19" fmla="*/ 3334704 w 4173936"/>
                  <a:gd name="connsiteY19" fmla="*/ 908130 h 1550798"/>
                  <a:gd name="connsiteX20" fmla="*/ 3369130 w 4173936"/>
                  <a:gd name="connsiteY20" fmla="*/ 1063090 h 1550798"/>
                  <a:gd name="connsiteX21" fmla="*/ 3433654 w 4173936"/>
                  <a:gd name="connsiteY21" fmla="*/ 981307 h 1550798"/>
                  <a:gd name="connsiteX22" fmla="*/ 3468079 w 4173936"/>
                  <a:gd name="connsiteY22" fmla="*/ 934041 h 1550798"/>
                  <a:gd name="connsiteX23" fmla="*/ 3498224 w 4173936"/>
                  <a:gd name="connsiteY23" fmla="*/ 882357 h 1550798"/>
                  <a:gd name="connsiteX24" fmla="*/ 3498224 w 4173936"/>
                  <a:gd name="connsiteY24" fmla="*/ 843605 h 1550798"/>
                  <a:gd name="connsiteX25" fmla="*/ 3657511 w 4173936"/>
                  <a:gd name="connsiteY25" fmla="*/ 774709 h 1550798"/>
                  <a:gd name="connsiteX26" fmla="*/ 3855456 w 4173936"/>
                  <a:gd name="connsiteY26" fmla="*/ 675759 h 1550798"/>
                  <a:gd name="connsiteX27" fmla="*/ 3881322 w 4173936"/>
                  <a:gd name="connsiteY27" fmla="*/ 611234 h 1550798"/>
                  <a:gd name="connsiteX28" fmla="*/ 3941566 w 4173936"/>
                  <a:gd name="connsiteY28" fmla="*/ 559550 h 1550798"/>
                  <a:gd name="connsiteX29" fmla="*/ 3954452 w 4173936"/>
                  <a:gd name="connsiteY29" fmla="*/ 529359 h 1550798"/>
                  <a:gd name="connsiteX30" fmla="*/ 4092200 w 4173936"/>
                  <a:gd name="connsiteY30" fmla="*/ 602582 h 1550798"/>
                  <a:gd name="connsiteX31" fmla="*/ 4122299 w 4173936"/>
                  <a:gd name="connsiteY31" fmla="*/ 559550 h 1550798"/>
                  <a:gd name="connsiteX32" fmla="*/ 4173937 w 4173936"/>
                  <a:gd name="connsiteY32" fmla="*/ 536262 h 1550798"/>
                  <a:gd name="connsiteX33" fmla="*/ 3993159 w 4173936"/>
                  <a:gd name="connsiteY33" fmla="*/ 443342 h 1550798"/>
                  <a:gd name="connsiteX34" fmla="*/ 3734968 w 4173936"/>
                  <a:gd name="connsiteY34" fmla="*/ 361558 h 1550798"/>
                  <a:gd name="connsiteX35" fmla="*/ 3691936 w 4173936"/>
                  <a:gd name="connsiteY35" fmla="*/ 378771 h 1550798"/>
                  <a:gd name="connsiteX36" fmla="*/ 3635880 w 4173936"/>
                  <a:gd name="connsiteY36" fmla="*/ 378771 h 1550798"/>
                  <a:gd name="connsiteX37" fmla="*/ 3437934 w 4173936"/>
                  <a:gd name="connsiteY37" fmla="*/ 374491 h 1550798"/>
                  <a:gd name="connsiteX38" fmla="*/ 3338938 w 4173936"/>
                  <a:gd name="connsiteY38" fmla="*/ 314200 h 1550798"/>
                  <a:gd name="connsiteX39" fmla="*/ 3239988 w 4173936"/>
                  <a:gd name="connsiteY39" fmla="*/ 309920 h 1550798"/>
                  <a:gd name="connsiteX40" fmla="*/ 3196911 w 4173936"/>
                  <a:gd name="connsiteY40" fmla="*/ 266843 h 1550798"/>
                  <a:gd name="connsiteX41" fmla="*/ 3020504 w 4173936"/>
                  <a:gd name="connsiteY41" fmla="*/ 236789 h 1550798"/>
                  <a:gd name="connsiteX42" fmla="*/ 2938674 w 4173936"/>
                  <a:gd name="connsiteY42" fmla="*/ 305594 h 1550798"/>
                  <a:gd name="connsiteX43" fmla="*/ 2801019 w 4173936"/>
                  <a:gd name="connsiteY43" fmla="*/ 305594 h 1550798"/>
                  <a:gd name="connsiteX44" fmla="*/ 2745055 w 4173936"/>
                  <a:gd name="connsiteY44" fmla="*/ 284055 h 1550798"/>
                  <a:gd name="connsiteX45" fmla="*/ 2723516 w 4173936"/>
                  <a:gd name="connsiteY45" fmla="*/ 322807 h 1550798"/>
                  <a:gd name="connsiteX46" fmla="*/ 2671924 w 4173936"/>
                  <a:gd name="connsiteY46" fmla="*/ 253956 h 1550798"/>
                  <a:gd name="connsiteX47" fmla="*/ 2564276 w 4173936"/>
                  <a:gd name="connsiteY47" fmla="*/ 189386 h 1550798"/>
                  <a:gd name="connsiteX48" fmla="*/ 2529850 w 4173936"/>
                  <a:gd name="connsiteY48" fmla="*/ 223765 h 1550798"/>
                  <a:gd name="connsiteX49" fmla="*/ 2435226 w 4173936"/>
                  <a:gd name="connsiteY49" fmla="*/ 223765 h 1550798"/>
                  <a:gd name="connsiteX50" fmla="*/ 2238983 w 4173936"/>
                  <a:gd name="connsiteY50" fmla="*/ 167847 h 1550798"/>
                  <a:gd name="connsiteX51" fmla="*/ 2151171 w 4173936"/>
                  <a:gd name="connsiteY51" fmla="*/ 202272 h 1550798"/>
                  <a:gd name="connsiteX52" fmla="*/ 2224302 w 4173936"/>
                  <a:gd name="connsiteY52" fmla="*/ 47312 h 1550798"/>
                  <a:gd name="connsiteX53" fmla="*/ 2133913 w 4173936"/>
                  <a:gd name="connsiteY53" fmla="*/ 47312 h 1550798"/>
                  <a:gd name="connsiteX54" fmla="*/ 2069388 w 4173936"/>
                  <a:gd name="connsiteY54" fmla="*/ 0 h 1550798"/>
                  <a:gd name="connsiteX55" fmla="*/ 1983279 w 4173936"/>
                  <a:gd name="connsiteY55" fmla="*/ 51638 h 1550798"/>
                  <a:gd name="connsiteX56" fmla="*/ 1864538 w 4173936"/>
                  <a:gd name="connsiteY56" fmla="*/ 68851 h 1550798"/>
                  <a:gd name="connsiteX57" fmla="*/ 1651911 w 4173936"/>
                  <a:gd name="connsiteY57" fmla="*/ 142028 h 1550798"/>
                  <a:gd name="connsiteX58" fmla="*/ 1614909 w 4173936"/>
                  <a:gd name="connsiteY58" fmla="*/ 189339 h 1550798"/>
                  <a:gd name="connsiteX59" fmla="*/ 1479785 w 4173936"/>
                  <a:gd name="connsiteY59" fmla="*/ 228091 h 1550798"/>
                  <a:gd name="connsiteX60" fmla="*/ 1492671 w 4173936"/>
                  <a:gd name="connsiteY60" fmla="*/ 262516 h 1550798"/>
                  <a:gd name="connsiteX61" fmla="*/ 1406654 w 4173936"/>
                  <a:gd name="connsiteY61" fmla="*/ 262516 h 1550798"/>
                  <a:gd name="connsiteX62" fmla="*/ 1348112 w 4173936"/>
                  <a:gd name="connsiteY62" fmla="*/ 236697 h 1550798"/>
                  <a:gd name="connsiteX63" fmla="*/ 1303332 w 4173936"/>
                  <a:gd name="connsiteY63" fmla="*/ 288289 h 1550798"/>
                  <a:gd name="connsiteX64" fmla="*/ 1320544 w 4173936"/>
                  <a:gd name="connsiteY64" fmla="*/ 365793 h 1550798"/>
                  <a:gd name="connsiteX65" fmla="*/ 1327586 w 4173936"/>
                  <a:gd name="connsiteY65" fmla="*/ 449371 h 1550798"/>
                  <a:gd name="connsiteX66" fmla="*/ 1281793 w 4173936"/>
                  <a:gd name="connsiteY66" fmla="*/ 292616 h 1550798"/>
                  <a:gd name="connsiteX67" fmla="*/ 1256020 w 4173936"/>
                  <a:gd name="connsiteY67" fmla="*/ 236697 h 1550798"/>
                  <a:gd name="connsiteX68" fmla="*/ 1148463 w 4173936"/>
                  <a:gd name="connsiteY68" fmla="*/ 322761 h 1550798"/>
                  <a:gd name="connsiteX69" fmla="*/ 1187123 w 4173936"/>
                  <a:gd name="connsiteY69" fmla="*/ 408824 h 1550798"/>
                  <a:gd name="connsiteX70" fmla="*/ 1077910 w 4173936"/>
                  <a:gd name="connsiteY70" fmla="*/ 389080 h 1550798"/>
                  <a:gd name="connsiteX71" fmla="*/ 997783 w 4173936"/>
                  <a:gd name="connsiteY71" fmla="*/ 404544 h 1550798"/>
                  <a:gd name="connsiteX72" fmla="*/ 950425 w 4173936"/>
                  <a:gd name="connsiteY72" fmla="*/ 417385 h 1550798"/>
                  <a:gd name="connsiteX73" fmla="*/ 829891 w 4173936"/>
                  <a:gd name="connsiteY73" fmla="*/ 434597 h 1550798"/>
                  <a:gd name="connsiteX74" fmla="*/ 649204 w 4173936"/>
                  <a:gd name="connsiteY74" fmla="*/ 499168 h 1550798"/>
                  <a:gd name="connsiteX75" fmla="*/ 627665 w 4173936"/>
                  <a:gd name="connsiteY75" fmla="*/ 481955 h 1550798"/>
                  <a:gd name="connsiteX76" fmla="*/ 584587 w 4173936"/>
                  <a:gd name="connsiteY76" fmla="*/ 486235 h 1550798"/>
                  <a:gd name="connsiteX77" fmla="*/ 597474 w 4173936"/>
                  <a:gd name="connsiteY77" fmla="*/ 512054 h 1550798"/>
                  <a:gd name="connsiteX78" fmla="*/ 528623 w 4173936"/>
                  <a:gd name="connsiteY78" fmla="*/ 529267 h 1550798"/>
                  <a:gd name="connsiteX79" fmla="*/ 416740 w 4173936"/>
                  <a:gd name="connsiteY79" fmla="*/ 576671 h 1550798"/>
                  <a:gd name="connsiteX80" fmla="*/ 416740 w 4173936"/>
                  <a:gd name="connsiteY80" fmla="*/ 611096 h 1550798"/>
                  <a:gd name="connsiteX81" fmla="*/ 356496 w 4173936"/>
                  <a:gd name="connsiteY81" fmla="*/ 529267 h 1550798"/>
                  <a:gd name="connsiteX82" fmla="*/ 449509 w 4173936"/>
                  <a:gd name="connsiteY82" fmla="*/ 537505 h 1550798"/>
                  <a:gd name="connsiteX83" fmla="*/ 446840 w 4173936"/>
                  <a:gd name="connsiteY83" fmla="*/ 443250 h 1550798"/>
                  <a:gd name="connsiteX84" fmla="*/ 283319 w 4173936"/>
                  <a:gd name="connsiteY84" fmla="*/ 382959 h 1550798"/>
                  <a:gd name="connsiteX85" fmla="*/ 260031 w 4173936"/>
                  <a:gd name="connsiteY85" fmla="*/ 382085 h 1550798"/>
                  <a:gd name="connsiteX86" fmla="*/ 217000 w 4173936"/>
                  <a:gd name="connsiteY86" fmla="*/ 425991 h 1550798"/>
                  <a:gd name="connsiteX87" fmla="*/ 247191 w 4173936"/>
                  <a:gd name="connsiteY87" fmla="*/ 460416 h 1550798"/>
                  <a:gd name="connsiteX88" fmla="*/ 231681 w 4173936"/>
                  <a:gd name="connsiteY88" fmla="*/ 496544 h 1550798"/>
                  <a:gd name="connsiteX89" fmla="*/ 248894 w 4173936"/>
                  <a:gd name="connsiteY89" fmla="*/ 539530 h 1550798"/>
                  <a:gd name="connsiteX90" fmla="*/ 240288 w 4173936"/>
                  <a:gd name="connsiteY90" fmla="*/ 565395 h 1550798"/>
                  <a:gd name="connsiteX91" fmla="*/ 266107 w 4173936"/>
                  <a:gd name="connsiteY91" fmla="*/ 608427 h 1550798"/>
                  <a:gd name="connsiteX92" fmla="*/ 255797 w 4173936"/>
                  <a:gd name="connsiteY92" fmla="*/ 619611 h 1550798"/>
                  <a:gd name="connsiteX93" fmla="*/ 283319 w 4173936"/>
                  <a:gd name="connsiteY93" fmla="*/ 655739 h 1550798"/>
                  <a:gd name="connsiteX94" fmla="*/ 205816 w 4173936"/>
                  <a:gd name="connsiteY94" fmla="*/ 740053 h 1550798"/>
                  <a:gd name="connsiteX95" fmla="*/ 227355 w 4173936"/>
                  <a:gd name="connsiteY95" fmla="*/ 770198 h 1550798"/>
                  <a:gd name="connsiteX96" fmla="*/ 179997 w 4173936"/>
                  <a:gd name="connsiteY96" fmla="*/ 789160 h 1550798"/>
                  <a:gd name="connsiteX97" fmla="*/ 136965 w 4173936"/>
                  <a:gd name="connsiteY97" fmla="*/ 783085 h 1550798"/>
                  <a:gd name="connsiteX98" fmla="*/ 87904 w 4173936"/>
                  <a:gd name="connsiteY98" fmla="*/ 812908 h 1550798"/>
                  <a:gd name="connsiteX99" fmla="*/ 98214 w 4173936"/>
                  <a:gd name="connsiteY99" fmla="*/ 869194 h 1550798"/>
                  <a:gd name="connsiteX100" fmla="*/ 63742 w 4173936"/>
                  <a:gd name="connsiteY100" fmla="*/ 847656 h 1550798"/>
                  <a:gd name="connsiteX101" fmla="*/ 29317 w 4173936"/>
                  <a:gd name="connsiteY101" fmla="*/ 907900 h 1550798"/>
                  <a:gd name="connsiteX102" fmla="*/ 0 w 4173936"/>
                  <a:gd name="connsiteY102" fmla="*/ 967040 h 1550798"/>
                  <a:gd name="connsiteX103" fmla="*/ 30882 w 4173936"/>
                  <a:gd name="connsiteY103" fmla="*/ 964601 h 1550798"/>
                  <a:gd name="connsiteX104" fmla="*/ 74972 w 4173936"/>
                  <a:gd name="connsiteY104" fmla="*/ 963450 h 1550798"/>
                  <a:gd name="connsiteX105" fmla="*/ 101666 w 4173936"/>
                  <a:gd name="connsiteY105" fmla="*/ 1014582 h 1550798"/>
                  <a:gd name="connsiteX106" fmla="*/ 89562 w 4173936"/>
                  <a:gd name="connsiteY106" fmla="*/ 1043024 h 1550798"/>
                  <a:gd name="connsiteX107" fmla="*/ 105946 w 4173936"/>
                  <a:gd name="connsiteY107" fmla="*/ 1088633 h 1550798"/>
                  <a:gd name="connsiteX108" fmla="*/ 86155 w 4173936"/>
                  <a:gd name="connsiteY108" fmla="*/ 1107503 h 1550798"/>
                  <a:gd name="connsiteX109" fmla="*/ 72348 w 4173936"/>
                  <a:gd name="connsiteY109" fmla="*/ 1157484 h 1550798"/>
                  <a:gd name="connsiteX110" fmla="*/ 109397 w 4173936"/>
                  <a:gd name="connsiteY110" fmla="*/ 1176399 h 1550798"/>
                  <a:gd name="connsiteX111" fmla="*/ 170562 w 4173936"/>
                  <a:gd name="connsiteY111" fmla="*/ 1165216 h 1550798"/>
                  <a:gd name="connsiteX112" fmla="*/ 210096 w 4173936"/>
                  <a:gd name="connsiteY112" fmla="*/ 1209950 h 1550798"/>
                  <a:gd name="connsiteX113" fmla="*/ 210096 w 4173936"/>
                  <a:gd name="connsiteY113" fmla="*/ 1245250 h 1550798"/>
                  <a:gd name="connsiteX114" fmla="*/ 214423 w 4173936"/>
                  <a:gd name="connsiteY114" fmla="*/ 1251279 h 1550798"/>
                  <a:gd name="connsiteX115" fmla="*/ 218702 w 4173936"/>
                  <a:gd name="connsiteY115" fmla="*/ 1256480 h 1550798"/>
                  <a:gd name="connsiteX116" fmla="*/ 239367 w 4173936"/>
                  <a:gd name="connsiteY116" fmla="*/ 1251279 h 1550798"/>
                  <a:gd name="connsiteX117" fmla="*/ 278993 w 4173936"/>
                  <a:gd name="connsiteY117" fmla="*/ 1223757 h 1550798"/>
                  <a:gd name="connsiteX118" fmla="*/ 346095 w 4173936"/>
                  <a:gd name="connsiteY118" fmla="*/ 1288282 h 1550798"/>
                  <a:gd name="connsiteX119" fmla="*/ 406385 w 4173936"/>
                  <a:gd name="connsiteY119" fmla="*/ 1261588 h 1550798"/>
                  <a:gd name="connsiteX120" fmla="*/ 382315 w 4173936"/>
                  <a:gd name="connsiteY120" fmla="*/ 1258137 h 1550798"/>
                  <a:gd name="connsiteX121" fmla="*/ 367680 w 4173936"/>
                  <a:gd name="connsiteY121" fmla="*/ 1245250 h 1550798"/>
                  <a:gd name="connsiteX122" fmla="*/ 453743 w 4173936"/>
                  <a:gd name="connsiteY122" fmla="*/ 1206591 h 1550798"/>
                  <a:gd name="connsiteX123" fmla="*/ 438233 w 4173936"/>
                  <a:gd name="connsiteY123" fmla="*/ 1221180 h 1550798"/>
                  <a:gd name="connsiteX124" fmla="*/ 412414 w 4173936"/>
                  <a:gd name="connsiteY124" fmla="*/ 1262463 h 1550798"/>
                  <a:gd name="connsiteX125" fmla="*/ 532949 w 4173936"/>
                  <a:gd name="connsiteY125" fmla="*/ 1372642 h 1550798"/>
                  <a:gd name="connsiteX126" fmla="*/ 536401 w 4173936"/>
                  <a:gd name="connsiteY126" fmla="*/ 1372090 h 1550798"/>
                  <a:gd name="connsiteX127" fmla="*/ 553613 w 4173936"/>
                  <a:gd name="connsiteY127" fmla="*/ 1368362 h 1550798"/>
                  <a:gd name="connsiteX128" fmla="*/ 588867 w 4173936"/>
                  <a:gd name="connsiteY128" fmla="*/ 1402788 h 1550798"/>
                  <a:gd name="connsiteX129" fmla="*/ 609532 w 4173936"/>
                  <a:gd name="connsiteY129" fmla="*/ 1416503 h 1550798"/>
                  <a:gd name="connsiteX130" fmla="*/ 652563 w 4173936"/>
                  <a:gd name="connsiteY130" fmla="*/ 1447476 h 1550798"/>
                  <a:gd name="connsiteX131" fmla="*/ 683491 w 4173936"/>
                  <a:gd name="connsiteY131" fmla="*/ 1427732 h 1550798"/>
                  <a:gd name="connsiteX132" fmla="*/ 695549 w 4173936"/>
                  <a:gd name="connsiteY132" fmla="*/ 1425109 h 1550798"/>
                  <a:gd name="connsiteX133" fmla="*/ 701578 w 4173936"/>
                  <a:gd name="connsiteY133" fmla="*/ 1440619 h 1550798"/>
                  <a:gd name="connsiteX134" fmla="*/ 701578 w 4173936"/>
                  <a:gd name="connsiteY134" fmla="*/ 1445819 h 1550798"/>
                  <a:gd name="connsiteX135" fmla="*/ 713682 w 4173936"/>
                  <a:gd name="connsiteY135" fmla="*/ 1447476 h 1550798"/>
                  <a:gd name="connsiteX136" fmla="*/ 737752 w 4173936"/>
                  <a:gd name="connsiteY136" fmla="*/ 1406193 h 1550798"/>
                  <a:gd name="connsiteX137" fmla="*/ 679257 w 4173936"/>
                  <a:gd name="connsiteY137" fmla="*/ 1312352 h 1550798"/>
                  <a:gd name="connsiteX138" fmla="*/ 660341 w 4173936"/>
                  <a:gd name="connsiteY138" fmla="*/ 1277927 h 1550798"/>
                  <a:gd name="connsiteX139" fmla="*/ 681051 w 4173936"/>
                  <a:gd name="connsiteY139" fmla="*/ 1236644 h 1550798"/>
                  <a:gd name="connsiteX140" fmla="*/ 713728 w 4173936"/>
                  <a:gd name="connsiteY140" fmla="*/ 1223757 h 1550798"/>
                  <a:gd name="connsiteX141" fmla="*/ 778252 w 4173936"/>
                  <a:gd name="connsiteY141" fmla="*/ 1209122 h 1550798"/>
                  <a:gd name="connsiteX142" fmla="*/ 849727 w 4173936"/>
                  <a:gd name="connsiteY142" fmla="*/ 1257354 h 1550798"/>
                  <a:gd name="connsiteX143" fmla="*/ 804117 w 4173936"/>
                  <a:gd name="connsiteY143" fmla="*/ 1258137 h 1550798"/>
                  <a:gd name="connsiteX144" fmla="*/ 743873 w 4173936"/>
                  <a:gd name="connsiteY144" fmla="*/ 1279675 h 1550798"/>
                  <a:gd name="connsiteX145" fmla="*/ 763709 w 4173936"/>
                  <a:gd name="connsiteY145" fmla="*/ 1305495 h 1550798"/>
                  <a:gd name="connsiteX146" fmla="*/ 803243 w 4173936"/>
                  <a:gd name="connsiteY146" fmla="*/ 1378671 h 1550798"/>
                  <a:gd name="connsiteX147" fmla="*/ 832560 w 4173936"/>
                  <a:gd name="connsiteY147" fmla="*/ 1365739 h 1550798"/>
                  <a:gd name="connsiteX148" fmla="*/ 847150 w 4173936"/>
                  <a:gd name="connsiteY148" fmla="*/ 1398461 h 1550798"/>
                  <a:gd name="connsiteX149" fmla="*/ 821376 w 4173936"/>
                  <a:gd name="connsiteY149" fmla="*/ 1398461 h 1550798"/>
                  <a:gd name="connsiteX150" fmla="*/ 804117 w 4173936"/>
                  <a:gd name="connsiteY150" fmla="*/ 1420000 h 1550798"/>
                  <a:gd name="connsiteX151" fmla="*/ 834309 w 4173936"/>
                  <a:gd name="connsiteY151" fmla="*/ 1456128 h 1550798"/>
                  <a:gd name="connsiteX152" fmla="*/ 828280 w 4173936"/>
                  <a:gd name="connsiteY152" fmla="*/ 1475919 h 1550798"/>
                  <a:gd name="connsiteX153" fmla="*/ 836840 w 4173936"/>
                  <a:gd name="connsiteY153" fmla="*/ 1494006 h 1550798"/>
                  <a:gd name="connsiteX154" fmla="*/ 854881 w 4173936"/>
                  <a:gd name="connsiteY154" fmla="*/ 1483650 h 1550798"/>
                  <a:gd name="connsiteX155" fmla="*/ 871266 w 4173936"/>
                  <a:gd name="connsiteY155" fmla="*/ 1473341 h 1550798"/>
                  <a:gd name="connsiteX156" fmla="*/ 910155 w 4173936"/>
                  <a:gd name="connsiteY156" fmla="*/ 1461697 h 1550798"/>
                  <a:gd name="connsiteX157" fmla="*/ 958250 w 4173936"/>
                  <a:gd name="connsiteY157" fmla="*/ 1479370 h 1550798"/>
                  <a:gd name="connsiteX158" fmla="*/ 1010762 w 4173936"/>
                  <a:gd name="connsiteY158" fmla="*/ 1505235 h 1550798"/>
                  <a:gd name="connsiteX159" fmla="*/ 1017619 w 4173936"/>
                  <a:gd name="connsiteY159" fmla="*/ 1515498 h 1550798"/>
                  <a:gd name="connsiteX160" fmla="*/ 1022038 w 4173936"/>
                  <a:gd name="connsiteY160" fmla="*/ 1546656 h 1550798"/>
                  <a:gd name="connsiteX161" fmla="*/ 1047719 w 4173936"/>
                  <a:gd name="connsiteY161" fmla="*/ 1550798 h 1550798"/>
                  <a:gd name="connsiteX162" fmla="*/ 1067509 w 4173936"/>
                  <a:gd name="connsiteY162" fmla="*/ 1537083 h 1550798"/>
                  <a:gd name="connsiteX163" fmla="*/ 1091671 w 4173936"/>
                  <a:gd name="connsiteY163" fmla="*/ 1523276 h 1550798"/>
                  <a:gd name="connsiteX164" fmla="*/ 1129548 w 4173936"/>
                  <a:gd name="connsiteY164" fmla="*/ 1486274 h 1550798"/>
                  <a:gd name="connsiteX165" fmla="*/ 1143263 w 4173936"/>
                  <a:gd name="connsiteY165" fmla="*/ 1489679 h 1550798"/>
                  <a:gd name="connsiteX166" fmla="*/ 1170831 w 4173936"/>
                  <a:gd name="connsiteY166" fmla="*/ 1493177 h 1550798"/>
                  <a:gd name="connsiteX167" fmla="*/ 1187169 w 4173936"/>
                  <a:gd name="connsiteY167" fmla="*/ 1502612 h 1550798"/>
                  <a:gd name="connsiteX168" fmla="*/ 1224217 w 4173936"/>
                  <a:gd name="connsiteY168" fmla="*/ 1481119 h 1550798"/>
                  <a:gd name="connsiteX169" fmla="*/ 1229326 w 4173936"/>
                  <a:gd name="connsiteY169" fmla="*/ 1481119 h 1550798"/>
                  <a:gd name="connsiteX170" fmla="*/ 1258689 w 4173936"/>
                  <a:gd name="connsiteY170" fmla="*/ 1460455 h 1550798"/>
                  <a:gd name="connsiteX171" fmla="*/ 1276730 w 4173936"/>
                  <a:gd name="connsiteY171" fmla="*/ 1505189 h 1550798"/>
                  <a:gd name="connsiteX172" fmla="*/ 1320590 w 4173936"/>
                  <a:gd name="connsiteY172" fmla="*/ 1490508 h 1550798"/>
                  <a:gd name="connsiteX173" fmla="*/ 1349861 w 4173936"/>
                  <a:gd name="connsiteY173" fmla="*/ 1493131 h 1550798"/>
                  <a:gd name="connsiteX174" fmla="*/ 1350735 w 4173936"/>
                  <a:gd name="connsiteY174" fmla="*/ 1488805 h 1550798"/>
                  <a:gd name="connsiteX175" fmla="*/ 1320590 w 4173936"/>
                  <a:gd name="connsiteY175" fmla="*/ 1458660 h 1550798"/>
                  <a:gd name="connsiteX176" fmla="*/ 1355016 w 4173936"/>
                  <a:gd name="connsiteY176" fmla="*/ 1402741 h 1550798"/>
                  <a:gd name="connsiteX177" fmla="*/ 1488483 w 4173936"/>
                  <a:gd name="connsiteY177" fmla="*/ 1265040 h 1550798"/>
                  <a:gd name="connsiteX178" fmla="*/ 1561614 w 4173936"/>
                  <a:gd name="connsiteY178" fmla="*/ 1209122 h 1550798"/>
                  <a:gd name="connsiteX179" fmla="*/ 1617532 w 4173936"/>
                  <a:gd name="connsiteY179" fmla="*/ 1157438 h 1550798"/>
                  <a:gd name="connsiteX180" fmla="*/ 1746673 w 4173936"/>
                  <a:gd name="connsiteY180" fmla="*/ 1101474 h 1550798"/>
                  <a:gd name="connsiteX181" fmla="*/ 1781052 w 4173936"/>
                  <a:gd name="connsiteY181" fmla="*/ 1079935 h 1550798"/>
                  <a:gd name="connsiteX182" fmla="*/ 1875768 w 4173936"/>
                  <a:gd name="connsiteY182" fmla="*/ 1105754 h 1550798"/>
                  <a:gd name="connsiteX183" fmla="*/ 1940385 w 4173936"/>
                  <a:gd name="connsiteY183" fmla="*/ 1041183 h 1550798"/>
                  <a:gd name="connsiteX184" fmla="*/ 2013516 w 4173936"/>
                  <a:gd name="connsiteY184" fmla="*/ 1062722 h 1550798"/>
                  <a:gd name="connsiteX185" fmla="*/ 2090973 w 4173936"/>
                  <a:gd name="connsiteY185" fmla="*/ 1088541 h 1550798"/>
                  <a:gd name="connsiteX186" fmla="*/ 2215788 w 4173936"/>
                  <a:gd name="connsiteY186" fmla="*/ 1131573 h 1550798"/>
                  <a:gd name="connsiteX187" fmla="*/ 2387960 w 4173936"/>
                  <a:gd name="connsiteY187" fmla="*/ 1110034 h 1550798"/>
                  <a:gd name="connsiteX188" fmla="*/ 2538595 w 4173936"/>
                  <a:gd name="connsiteY188" fmla="*/ 998152 h 1550798"/>
                  <a:gd name="connsiteX189" fmla="*/ 2641871 w 4173936"/>
                  <a:gd name="connsiteY189" fmla="*/ 1105754 h 1550798"/>
                  <a:gd name="connsiteX190" fmla="*/ 2706395 w 4173936"/>
                  <a:gd name="connsiteY190" fmla="*/ 1140225 h 1550798"/>
                  <a:gd name="connsiteX191" fmla="*/ 2753753 w 4173936"/>
                  <a:gd name="connsiteY191" fmla="*/ 1183257 h 1550798"/>
                  <a:gd name="connsiteX192" fmla="*/ 2822650 w 4173936"/>
                  <a:gd name="connsiteY192" fmla="*/ 1157392 h 1550798"/>
                  <a:gd name="connsiteX193" fmla="*/ 2822650 w 4173936"/>
                  <a:gd name="connsiteY193" fmla="*/ 1178931 h 1550798"/>
                  <a:gd name="connsiteX194" fmla="*/ 2775292 w 4173936"/>
                  <a:gd name="connsiteY194" fmla="*/ 1256388 h 1550798"/>
                  <a:gd name="connsiteX195" fmla="*/ 2732306 w 4173936"/>
                  <a:gd name="connsiteY195" fmla="*/ 1277881 h 1550798"/>
                  <a:gd name="connsiteX196" fmla="*/ 2727750 w 4173936"/>
                  <a:gd name="connsiteY196" fmla="*/ 1334259 h 1550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</a:cxnLst>
                <a:rect l="l" t="t" r="r" b="b"/>
                <a:pathLst>
                  <a:path w="4173936" h="1550798">
                    <a:moveTo>
                      <a:pt x="2727750" y="1334259"/>
                    </a:moveTo>
                    <a:cubicBezTo>
                      <a:pt x="2727750" y="1334259"/>
                      <a:pt x="2761301" y="1342911"/>
                      <a:pt x="2787994" y="1342911"/>
                    </a:cubicBezTo>
                    <a:cubicBezTo>
                      <a:pt x="2837055" y="1342911"/>
                      <a:pt x="2883354" y="1239267"/>
                      <a:pt x="2917872" y="1204842"/>
                    </a:cubicBezTo>
                    <a:cubicBezTo>
                      <a:pt x="2931587" y="1191081"/>
                      <a:pt x="2950732" y="1163007"/>
                      <a:pt x="2955887" y="1140639"/>
                    </a:cubicBezTo>
                    <a:cubicBezTo>
                      <a:pt x="2961916" y="1115649"/>
                      <a:pt x="2951791" y="1099633"/>
                      <a:pt x="2965230" y="1075747"/>
                    </a:cubicBezTo>
                    <a:cubicBezTo>
                      <a:pt x="2970246" y="1066818"/>
                      <a:pt x="2980326" y="1047350"/>
                      <a:pt x="2980326" y="1028389"/>
                    </a:cubicBezTo>
                    <a:cubicBezTo>
                      <a:pt x="2980326" y="1005147"/>
                      <a:pt x="2943001" y="959814"/>
                      <a:pt x="2925834" y="972701"/>
                    </a:cubicBezTo>
                    <a:cubicBezTo>
                      <a:pt x="2874840" y="1011176"/>
                      <a:pt x="2848331" y="952082"/>
                      <a:pt x="2848331" y="946882"/>
                    </a:cubicBezTo>
                    <a:cubicBezTo>
                      <a:pt x="2848331" y="922765"/>
                      <a:pt x="2894814" y="896118"/>
                      <a:pt x="2912901" y="878031"/>
                    </a:cubicBezTo>
                    <a:cubicBezTo>
                      <a:pt x="2939595" y="851337"/>
                      <a:pt x="2974849" y="806603"/>
                      <a:pt x="3011943" y="796248"/>
                    </a:cubicBezTo>
                    <a:cubicBezTo>
                      <a:pt x="3044666" y="787641"/>
                      <a:pt x="3147068" y="779035"/>
                      <a:pt x="3175464" y="779035"/>
                    </a:cubicBezTo>
                    <a:cubicBezTo>
                      <a:pt x="3210671" y="779035"/>
                      <a:pt x="3227102" y="796248"/>
                      <a:pt x="3248594" y="796248"/>
                    </a:cubicBezTo>
                    <a:cubicBezTo>
                      <a:pt x="3260653" y="796248"/>
                      <a:pt x="3268431" y="796248"/>
                      <a:pt x="3295906" y="796248"/>
                    </a:cubicBezTo>
                    <a:cubicBezTo>
                      <a:pt x="3309760" y="739455"/>
                      <a:pt x="3335532" y="705858"/>
                      <a:pt x="3394949" y="705858"/>
                    </a:cubicBezTo>
                    <a:cubicBezTo>
                      <a:pt x="3410412" y="705858"/>
                      <a:pt x="3417270" y="701532"/>
                      <a:pt x="3446586" y="705858"/>
                    </a:cubicBezTo>
                    <a:cubicBezTo>
                      <a:pt x="3431905" y="717042"/>
                      <a:pt x="3425784" y="791599"/>
                      <a:pt x="3519717" y="675759"/>
                    </a:cubicBezTo>
                    <a:cubicBezTo>
                      <a:pt x="3529198" y="674010"/>
                      <a:pt x="3574301" y="692603"/>
                      <a:pt x="3506831" y="736003"/>
                    </a:cubicBezTo>
                    <a:cubicBezTo>
                      <a:pt x="3483313" y="751145"/>
                      <a:pt x="3462096" y="743735"/>
                      <a:pt x="3446632" y="766102"/>
                    </a:cubicBezTo>
                    <a:cubicBezTo>
                      <a:pt x="3428546" y="791921"/>
                      <a:pt x="3412207" y="824644"/>
                      <a:pt x="3386388" y="839279"/>
                    </a:cubicBezTo>
                    <a:cubicBezTo>
                      <a:pt x="3364803" y="851337"/>
                      <a:pt x="3334704" y="871127"/>
                      <a:pt x="3334704" y="908130"/>
                    </a:cubicBezTo>
                    <a:cubicBezTo>
                      <a:pt x="3334704" y="939978"/>
                      <a:pt x="3345013" y="1044129"/>
                      <a:pt x="3369130" y="1063090"/>
                    </a:cubicBezTo>
                    <a:cubicBezTo>
                      <a:pt x="3386342" y="1037225"/>
                      <a:pt x="3398354" y="989913"/>
                      <a:pt x="3433654" y="981307"/>
                    </a:cubicBezTo>
                    <a:cubicBezTo>
                      <a:pt x="3429374" y="957237"/>
                      <a:pt x="3468079" y="952036"/>
                      <a:pt x="3468079" y="934041"/>
                    </a:cubicBezTo>
                    <a:cubicBezTo>
                      <a:pt x="3468079" y="905599"/>
                      <a:pt x="3498224" y="897867"/>
                      <a:pt x="3498224" y="882357"/>
                    </a:cubicBezTo>
                    <a:cubicBezTo>
                      <a:pt x="3498224" y="872002"/>
                      <a:pt x="3489848" y="861509"/>
                      <a:pt x="3498224" y="843605"/>
                    </a:cubicBezTo>
                    <a:cubicBezTo>
                      <a:pt x="3567857" y="694812"/>
                      <a:pt x="3631646" y="774709"/>
                      <a:pt x="3657511" y="774709"/>
                    </a:cubicBezTo>
                    <a:cubicBezTo>
                      <a:pt x="3734139" y="774709"/>
                      <a:pt x="3788355" y="677001"/>
                      <a:pt x="3855456" y="675759"/>
                    </a:cubicBezTo>
                    <a:cubicBezTo>
                      <a:pt x="3983217" y="673228"/>
                      <a:pt x="3881322" y="624949"/>
                      <a:pt x="3881322" y="611234"/>
                    </a:cubicBezTo>
                    <a:cubicBezTo>
                      <a:pt x="3881322" y="574186"/>
                      <a:pt x="3931257" y="580169"/>
                      <a:pt x="3941566" y="559550"/>
                    </a:cubicBezTo>
                    <a:cubicBezTo>
                      <a:pt x="3945847" y="550944"/>
                      <a:pt x="3937240" y="529359"/>
                      <a:pt x="3954452" y="529359"/>
                    </a:cubicBezTo>
                    <a:cubicBezTo>
                      <a:pt x="4008668" y="529359"/>
                      <a:pt x="4053402" y="602582"/>
                      <a:pt x="4092200" y="602582"/>
                    </a:cubicBezTo>
                    <a:cubicBezTo>
                      <a:pt x="4109413" y="602582"/>
                      <a:pt x="4112819" y="570734"/>
                      <a:pt x="4122299" y="559550"/>
                    </a:cubicBezTo>
                    <a:cubicBezTo>
                      <a:pt x="4136935" y="542338"/>
                      <a:pt x="4150742" y="544040"/>
                      <a:pt x="4173937" y="536262"/>
                    </a:cubicBezTo>
                    <a:cubicBezTo>
                      <a:pt x="4143009" y="494934"/>
                      <a:pt x="4042265" y="471738"/>
                      <a:pt x="3993159" y="443342"/>
                    </a:cubicBezTo>
                    <a:cubicBezTo>
                      <a:pt x="3925182" y="403716"/>
                      <a:pt x="3834838" y="361558"/>
                      <a:pt x="3734968" y="361558"/>
                    </a:cubicBezTo>
                    <a:cubicBezTo>
                      <a:pt x="3707400" y="361558"/>
                      <a:pt x="3688254" y="367311"/>
                      <a:pt x="3691936" y="378771"/>
                    </a:cubicBezTo>
                    <a:cubicBezTo>
                      <a:pt x="3718537" y="462349"/>
                      <a:pt x="3652311" y="377943"/>
                      <a:pt x="3635880" y="378771"/>
                    </a:cubicBezTo>
                    <a:lnTo>
                      <a:pt x="3437934" y="374491"/>
                    </a:lnTo>
                    <a:cubicBezTo>
                      <a:pt x="3426751" y="329756"/>
                      <a:pt x="3397434" y="314200"/>
                      <a:pt x="3338938" y="314200"/>
                    </a:cubicBezTo>
                    <a:cubicBezTo>
                      <a:pt x="3307090" y="314200"/>
                      <a:pt x="3258950" y="326259"/>
                      <a:pt x="3239988" y="309920"/>
                    </a:cubicBezTo>
                    <a:cubicBezTo>
                      <a:pt x="3222776" y="295285"/>
                      <a:pt x="3221901" y="274621"/>
                      <a:pt x="3196911" y="266843"/>
                    </a:cubicBezTo>
                    <a:cubicBezTo>
                      <a:pt x="3144398" y="249676"/>
                      <a:pt x="3087651" y="236789"/>
                      <a:pt x="3020504" y="236789"/>
                    </a:cubicBezTo>
                    <a:cubicBezTo>
                      <a:pt x="2953356" y="236789"/>
                      <a:pt x="2943875" y="272043"/>
                      <a:pt x="2938674" y="305594"/>
                    </a:cubicBezTo>
                    <a:cubicBezTo>
                      <a:pt x="2875070" y="305594"/>
                      <a:pt x="2844005" y="305594"/>
                      <a:pt x="2801019" y="305594"/>
                    </a:cubicBezTo>
                    <a:cubicBezTo>
                      <a:pt x="2776857" y="305594"/>
                      <a:pt x="2773497" y="285804"/>
                      <a:pt x="2745055" y="284055"/>
                    </a:cubicBezTo>
                    <a:cubicBezTo>
                      <a:pt x="2742431" y="296159"/>
                      <a:pt x="2737277" y="322807"/>
                      <a:pt x="2723516" y="322807"/>
                    </a:cubicBezTo>
                    <a:cubicBezTo>
                      <a:pt x="2687388" y="322807"/>
                      <a:pt x="2671924" y="278026"/>
                      <a:pt x="2671924" y="253956"/>
                    </a:cubicBezTo>
                    <a:cubicBezTo>
                      <a:pt x="2671924" y="247881"/>
                      <a:pt x="2741419" y="204021"/>
                      <a:pt x="2564276" y="189386"/>
                    </a:cubicBezTo>
                    <a:cubicBezTo>
                      <a:pt x="2542001" y="187499"/>
                      <a:pt x="2529850" y="197117"/>
                      <a:pt x="2529850" y="223765"/>
                    </a:cubicBezTo>
                    <a:lnTo>
                      <a:pt x="2435226" y="223765"/>
                    </a:lnTo>
                    <a:cubicBezTo>
                      <a:pt x="2406830" y="216033"/>
                      <a:pt x="2257899" y="198820"/>
                      <a:pt x="2238983" y="167847"/>
                    </a:cubicBezTo>
                    <a:cubicBezTo>
                      <a:pt x="2125997" y="259985"/>
                      <a:pt x="2151171" y="202272"/>
                      <a:pt x="2151171" y="202272"/>
                    </a:cubicBezTo>
                    <a:cubicBezTo>
                      <a:pt x="2177865" y="168721"/>
                      <a:pt x="2438034" y="98536"/>
                      <a:pt x="2224302" y="47312"/>
                    </a:cubicBezTo>
                    <a:lnTo>
                      <a:pt x="2133913" y="47312"/>
                    </a:lnTo>
                    <a:cubicBezTo>
                      <a:pt x="2125352" y="23242"/>
                      <a:pt x="2106391" y="0"/>
                      <a:pt x="2069388" y="0"/>
                    </a:cubicBezTo>
                    <a:cubicBezTo>
                      <a:pt x="2024653" y="0"/>
                      <a:pt x="2006566" y="33551"/>
                      <a:pt x="1983279" y="51638"/>
                    </a:cubicBezTo>
                    <a:cubicBezTo>
                      <a:pt x="1966112" y="64571"/>
                      <a:pt x="1854828" y="109351"/>
                      <a:pt x="1864538" y="68851"/>
                    </a:cubicBezTo>
                    <a:cubicBezTo>
                      <a:pt x="1836143" y="77457"/>
                      <a:pt x="1714963" y="85695"/>
                      <a:pt x="1651911" y="142028"/>
                    </a:cubicBezTo>
                    <a:cubicBezTo>
                      <a:pt x="1638703" y="153856"/>
                      <a:pt x="1634699" y="189339"/>
                      <a:pt x="1614909" y="189339"/>
                    </a:cubicBezTo>
                    <a:cubicBezTo>
                      <a:pt x="1586467" y="189339"/>
                      <a:pt x="1479785" y="178984"/>
                      <a:pt x="1479785" y="228091"/>
                    </a:cubicBezTo>
                    <a:cubicBezTo>
                      <a:pt x="1479785" y="238400"/>
                      <a:pt x="1489266" y="248663"/>
                      <a:pt x="1492671" y="262516"/>
                    </a:cubicBezTo>
                    <a:cubicBezTo>
                      <a:pt x="1473755" y="274528"/>
                      <a:pt x="1466898" y="262516"/>
                      <a:pt x="1406654" y="262516"/>
                    </a:cubicBezTo>
                    <a:cubicBezTo>
                      <a:pt x="1355568" y="330953"/>
                      <a:pt x="1360216" y="252161"/>
                      <a:pt x="1348112" y="236697"/>
                    </a:cubicBezTo>
                    <a:cubicBezTo>
                      <a:pt x="1343832" y="264219"/>
                      <a:pt x="1325791" y="276277"/>
                      <a:pt x="1303332" y="288289"/>
                    </a:cubicBezTo>
                    <a:cubicBezTo>
                      <a:pt x="1310235" y="312452"/>
                      <a:pt x="1346962" y="337442"/>
                      <a:pt x="1320544" y="365793"/>
                    </a:cubicBezTo>
                    <a:cubicBezTo>
                      <a:pt x="1302365" y="385306"/>
                      <a:pt x="1355522" y="449371"/>
                      <a:pt x="1327586" y="449371"/>
                    </a:cubicBezTo>
                    <a:cubicBezTo>
                      <a:pt x="1291457" y="449371"/>
                      <a:pt x="1281793" y="319309"/>
                      <a:pt x="1281793" y="292616"/>
                    </a:cubicBezTo>
                    <a:cubicBezTo>
                      <a:pt x="1281793" y="263345"/>
                      <a:pt x="1329749" y="251379"/>
                      <a:pt x="1256020" y="236697"/>
                    </a:cubicBezTo>
                    <a:cubicBezTo>
                      <a:pt x="1218879" y="229288"/>
                      <a:pt x="1148463" y="290038"/>
                      <a:pt x="1148463" y="322761"/>
                    </a:cubicBezTo>
                    <a:cubicBezTo>
                      <a:pt x="1148463" y="362341"/>
                      <a:pt x="1166459" y="388160"/>
                      <a:pt x="1187123" y="408824"/>
                    </a:cubicBezTo>
                    <a:cubicBezTo>
                      <a:pt x="1235033" y="483750"/>
                      <a:pt x="1120573" y="400126"/>
                      <a:pt x="1077910" y="389080"/>
                    </a:cubicBezTo>
                    <a:cubicBezTo>
                      <a:pt x="960044" y="358521"/>
                      <a:pt x="998059" y="398515"/>
                      <a:pt x="997783" y="404544"/>
                    </a:cubicBezTo>
                    <a:cubicBezTo>
                      <a:pt x="994009" y="470864"/>
                      <a:pt x="965935" y="417385"/>
                      <a:pt x="950425" y="417385"/>
                    </a:cubicBezTo>
                    <a:cubicBezTo>
                      <a:pt x="923778" y="417385"/>
                      <a:pt x="869194" y="453605"/>
                      <a:pt x="829891" y="434597"/>
                    </a:cubicBezTo>
                    <a:cubicBezTo>
                      <a:pt x="810101" y="383834"/>
                      <a:pt x="681051" y="499168"/>
                      <a:pt x="649204" y="499168"/>
                    </a:cubicBezTo>
                    <a:cubicBezTo>
                      <a:pt x="638849" y="499168"/>
                      <a:pt x="623891" y="491574"/>
                      <a:pt x="627665" y="481955"/>
                    </a:cubicBezTo>
                    <a:cubicBezTo>
                      <a:pt x="641011" y="447162"/>
                      <a:pt x="621728" y="371822"/>
                      <a:pt x="584587" y="486235"/>
                    </a:cubicBezTo>
                    <a:cubicBezTo>
                      <a:pt x="582194" y="493645"/>
                      <a:pt x="597474" y="496590"/>
                      <a:pt x="597474" y="512054"/>
                    </a:cubicBezTo>
                    <a:cubicBezTo>
                      <a:pt x="597474" y="542246"/>
                      <a:pt x="552785" y="521535"/>
                      <a:pt x="528623" y="529267"/>
                    </a:cubicBezTo>
                    <a:cubicBezTo>
                      <a:pt x="504553" y="537045"/>
                      <a:pt x="516243" y="619334"/>
                      <a:pt x="416740" y="576671"/>
                    </a:cubicBezTo>
                    <a:lnTo>
                      <a:pt x="416740" y="611096"/>
                    </a:lnTo>
                    <a:cubicBezTo>
                      <a:pt x="367680" y="606770"/>
                      <a:pt x="373663" y="554258"/>
                      <a:pt x="356496" y="529267"/>
                    </a:cubicBezTo>
                    <a:cubicBezTo>
                      <a:pt x="393498" y="529267"/>
                      <a:pt x="413703" y="528116"/>
                      <a:pt x="449509" y="537505"/>
                    </a:cubicBezTo>
                    <a:cubicBezTo>
                      <a:pt x="497327" y="550069"/>
                      <a:pt x="593699" y="490193"/>
                      <a:pt x="446840" y="443250"/>
                    </a:cubicBezTo>
                    <a:cubicBezTo>
                      <a:pt x="404821" y="429765"/>
                      <a:pt x="311761" y="382959"/>
                      <a:pt x="283319" y="382959"/>
                    </a:cubicBezTo>
                    <a:cubicBezTo>
                      <a:pt x="280742" y="382959"/>
                      <a:pt x="279914" y="379507"/>
                      <a:pt x="260031" y="382085"/>
                    </a:cubicBezTo>
                    <a:cubicBezTo>
                      <a:pt x="248019" y="390691"/>
                      <a:pt x="217000" y="406201"/>
                      <a:pt x="217000" y="425991"/>
                    </a:cubicBezTo>
                    <a:cubicBezTo>
                      <a:pt x="217000" y="442329"/>
                      <a:pt x="247191" y="441501"/>
                      <a:pt x="247191" y="460416"/>
                    </a:cubicBezTo>
                    <a:cubicBezTo>
                      <a:pt x="247191" y="475098"/>
                      <a:pt x="231681" y="481955"/>
                      <a:pt x="231681" y="496544"/>
                    </a:cubicBezTo>
                    <a:cubicBezTo>
                      <a:pt x="231681" y="512883"/>
                      <a:pt x="248894" y="522363"/>
                      <a:pt x="248894" y="539530"/>
                    </a:cubicBezTo>
                    <a:cubicBezTo>
                      <a:pt x="248894" y="549931"/>
                      <a:pt x="240288" y="555040"/>
                      <a:pt x="240288" y="565395"/>
                    </a:cubicBezTo>
                    <a:cubicBezTo>
                      <a:pt x="240288" y="584357"/>
                      <a:pt x="266107" y="589465"/>
                      <a:pt x="266107" y="608427"/>
                    </a:cubicBezTo>
                    <a:cubicBezTo>
                      <a:pt x="266107" y="613581"/>
                      <a:pt x="258282" y="617908"/>
                      <a:pt x="255797" y="619611"/>
                    </a:cubicBezTo>
                    <a:cubicBezTo>
                      <a:pt x="263529" y="633371"/>
                      <a:pt x="283319" y="636777"/>
                      <a:pt x="283319" y="655739"/>
                    </a:cubicBezTo>
                    <a:cubicBezTo>
                      <a:pt x="283319" y="684135"/>
                      <a:pt x="223903" y="715983"/>
                      <a:pt x="205816" y="740053"/>
                    </a:cubicBezTo>
                    <a:cubicBezTo>
                      <a:pt x="212719" y="749534"/>
                      <a:pt x="221326" y="753860"/>
                      <a:pt x="227355" y="770198"/>
                    </a:cubicBezTo>
                    <a:cubicBezTo>
                      <a:pt x="217000" y="777056"/>
                      <a:pt x="191181" y="789160"/>
                      <a:pt x="179997" y="789160"/>
                    </a:cubicBezTo>
                    <a:cubicBezTo>
                      <a:pt x="165316" y="789160"/>
                      <a:pt x="155881" y="783085"/>
                      <a:pt x="136965" y="783085"/>
                    </a:cubicBezTo>
                    <a:cubicBezTo>
                      <a:pt x="118050" y="783085"/>
                      <a:pt x="74696" y="800574"/>
                      <a:pt x="87904" y="812908"/>
                    </a:cubicBezTo>
                    <a:cubicBezTo>
                      <a:pt x="131397" y="853454"/>
                      <a:pt x="108569" y="869194"/>
                      <a:pt x="98214" y="869194"/>
                    </a:cubicBezTo>
                    <a:cubicBezTo>
                      <a:pt x="80955" y="869194"/>
                      <a:pt x="78424" y="847656"/>
                      <a:pt x="63742" y="847656"/>
                    </a:cubicBezTo>
                    <a:cubicBezTo>
                      <a:pt x="48278" y="847656"/>
                      <a:pt x="29317" y="887236"/>
                      <a:pt x="29317" y="907900"/>
                    </a:cubicBezTo>
                    <a:cubicBezTo>
                      <a:pt x="29317" y="941497"/>
                      <a:pt x="1703" y="936941"/>
                      <a:pt x="0" y="967040"/>
                    </a:cubicBezTo>
                    <a:cubicBezTo>
                      <a:pt x="11460" y="965889"/>
                      <a:pt x="22091" y="964601"/>
                      <a:pt x="30882" y="964601"/>
                    </a:cubicBezTo>
                    <a:cubicBezTo>
                      <a:pt x="47220" y="964601"/>
                      <a:pt x="57759" y="963450"/>
                      <a:pt x="74972" y="963450"/>
                    </a:cubicBezTo>
                    <a:cubicBezTo>
                      <a:pt x="93059" y="963450"/>
                      <a:pt x="101666" y="995620"/>
                      <a:pt x="101666" y="1014582"/>
                    </a:cubicBezTo>
                    <a:cubicBezTo>
                      <a:pt x="101666" y="1025811"/>
                      <a:pt x="89562" y="1031794"/>
                      <a:pt x="89562" y="1043024"/>
                    </a:cubicBezTo>
                    <a:cubicBezTo>
                      <a:pt x="89562" y="1061111"/>
                      <a:pt x="105946" y="1072295"/>
                      <a:pt x="105946" y="1088633"/>
                    </a:cubicBezTo>
                    <a:cubicBezTo>
                      <a:pt x="105946" y="1098896"/>
                      <a:pt x="89562" y="1102394"/>
                      <a:pt x="86155" y="1107503"/>
                    </a:cubicBezTo>
                    <a:cubicBezTo>
                      <a:pt x="75892" y="1123058"/>
                      <a:pt x="72348" y="1136819"/>
                      <a:pt x="72348" y="1157484"/>
                    </a:cubicBezTo>
                    <a:cubicBezTo>
                      <a:pt x="72348" y="1181600"/>
                      <a:pt x="89562" y="1176399"/>
                      <a:pt x="109397" y="1176399"/>
                    </a:cubicBezTo>
                    <a:cubicBezTo>
                      <a:pt x="136965" y="1176399"/>
                      <a:pt x="149852" y="1165216"/>
                      <a:pt x="170562" y="1165216"/>
                    </a:cubicBezTo>
                    <a:cubicBezTo>
                      <a:pt x="193758" y="1165216"/>
                      <a:pt x="188649" y="1209950"/>
                      <a:pt x="210096" y="1209950"/>
                    </a:cubicBezTo>
                    <a:lnTo>
                      <a:pt x="210096" y="1245250"/>
                    </a:lnTo>
                    <a:cubicBezTo>
                      <a:pt x="210096" y="1247873"/>
                      <a:pt x="212719" y="1249576"/>
                      <a:pt x="214423" y="1251279"/>
                    </a:cubicBezTo>
                    <a:lnTo>
                      <a:pt x="218702" y="1256480"/>
                    </a:lnTo>
                    <a:cubicBezTo>
                      <a:pt x="222983" y="1256480"/>
                      <a:pt x="233338" y="1252108"/>
                      <a:pt x="239367" y="1251279"/>
                    </a:cubicBezTo>
                    <a:cubicBezTo>
                      <a:pt x="258282" y="1246124"/>
                      <a:pt x="260031" y="1223757"/>
                      <a:pt x="278993" y="1223757"/>
                    </a:cubicBezTo>
                    <a:cubicBezTo>
                      <a:pt x="294456" y="1223757"/>
                      <a:pt x="334037" y="1288282"/>
                      <a:pt x="346095" y="1288282"/>
                    </a:cubicBezTo>
                    <a:cubicBezTo>
                      <a:pt x="358153" y="1288282"/>
                      <a:pt x="399482" y="1270195"/>
                      <a:pt x="406385" y="1261588"/>
                    </a:cubicBezTo>
                    <a:cubicBezTo>
                      <a:pt x="404636" y="1261588"/>
                      <a:pt x="382315" y="1258137"/>
                      <a:pt x="382315" y="1258137"/>
                    </a:cubicBezTo>
                    <a:cubicBezTo>
                      <a:pt x="378863" y="1258137"/>
                      <a:pt x="367680" y="1255605"/>
                      <a:pt x="367680" y="1245250"/>
                    </a:cubicBezTo>
                    <a:cubicBezTo>
                      <a:pt x="367680" y="1238393"/>
                      <a:pt x="430455" y="1215105"/>
                      <a:pt x="453743" y="1206591"/>
                    </a:cubicBezTo>
                    <a:cubicBezTo>
                      <a:pt x="453743" y="1206591"/>
                      <a:pt x="442559" y="1219431"/>
                      <a:pt x="438233" y="1221180"/>
                    </a:cubicBezTo>
                    <a:cubicBezTo>
                      <a:pt x="439982" y="1226335"/>
                      <a:pt x="462395" y="1249714"/>
                      <a:pt x="412414" y="1262463"/>
                    </a:cubicBezTo>
                    <a:cubicBezTo>
                      <a:pt x="433999" y="1313272"/>
                      <a:pt x="532949" y="1304620"/>
                      <a:pt x="532949" y="1372642"/>
                    </a:cubicBezTo>
                    <a:lnTo>
                      <a:pt x="536401" y="1372090"/>
                    </a:lnTo>
                    <a:cubicBezTo>
                      <a:pt x="541463" y="1369881"/>
                      <a:pt x="547032" y="1368362"/>
                      <a:pt x="553613" y="1368362"/>
                    </a:cubicBezTo>
                    <a:cubicBezTo>
                      <a:pt x="581964" y="1368362"/>
                      <a:pt x="580261" y="1384700"/>
                      <a:pt x="588867" y="1402788"/>
                    </a:cubicBezTo>
                    <a:cubicBezTo>
                      <a:pt x="590570" y="1406239"/>
                      <a:pt x="607783" y="1416503"/>
                      <a:pt x="609532" y="1416503"/>
                    </a:cubicBezTo>
                    <a:cubicBezTo>
                      <a:pt x="625042" y="1421703"/>
                      <a:pt x="628493" y="1447476"/>
                      <a:pt x="652563" y="1447476"/>
                    </a:cubicBezTo>
                    <a:cubicBezTo>
                      <a:pt x="671525" y="1447476"/>
                      <a:pt x="670650" y="1431966"/>
                      <a:pt x="683491" y="1427732"/>
                    </a:cubicBezTo>
                    <a:cubicBezTo>
                      <a:pt x="690440" y="1425109"/>
                      <a:pt x="689612" y="1425983"/>
                      <a:pt x="695549" y="1425109"/>
                    </a:cubicBezTo>
                    <a:cubicBezTo>
                      <a:pt x="698172" y="1430263"/>
                      <a:pt x="698172" y="1437167"/>
                      <a:pt x="701578" y="1440619"/>
                    </a:cubicBezTo>
                    <a:cubicBezTo>
                      <a:pt x="700703" y="1442368"/>
                      <a:pt x="701578" y="1444070"/>
                      <a:pt x="701578" y="1445819"/>
                    </a:cubicBezTo>
                    <a:lnTo>
                      <a:pt x="713682" y="1447476"/>
                    </a:lnTo>
                    <a:cubicBezTo>
                      <a:pt x="723991" y="1433715"/>
                      <a:pt x="723991" y="1413051"/>
                      <a:pt x="737752" y="1406193"/>
                    </a:cubicBezTo>
                    <a:cubicBezTo>
                      <a:pt x="714556" y="1393261"/>
                      <a:pt x="679257" y="1341669"/>
                      <a:pt x="679257" y="1312352"/>
                    </a:cubicBezTo>
                    <a:cubicBezTo>
                      <a:pt x="679257" y="1303746"/>
                      <a:pt x="660341" y="1290859"/>
                      <a:pt x="660341" y="1277927"/>
                    </a:cubicBezTo>
                    <a:cubicBezTo>
                      <a:pt x="660341" y="1273692"/>
                      <a:pt x="676633" y="1241798"/>
                      <a:pt x="681051" y="1236644"/>
                    </a:cubicBezTo>
                    <a:cubicBezTo>
                      <a:pt x="685332" y="1239267"/>
                      <a:pt x="711105" y="1224586"/>
                      <a:pt x="713728" y="1223757"/>
                    </a:cubicBezTo>
                    <a:cubicBezTo>
                      <a:pt x="736050" y="1215105"/>
                      <a:pt x="749856" y="1209122"/>
                      <a:pt x="778252" y="1209122"/>
                    </a:cubicBezTo>
                    <a:cubicBezTo>
                      <a:pt x="824782" y="1209122"/>
                      <a:pt x="832514" y="1231489"/>
                      <a:pt x="849727" y="1257354"/>
                    </a:cubicBezTo>
                    <a:cubicBezTo>
                      <a:pt x="836794" y="1267663"/>
                      <a:pt x="819628" y="1258137"/>
                      <a:pt x="804117" y="1258137"/>
                    </a:cubicBezTo>
                    <a:cubicBezTo>
                      <a:pt x="780876" y="1258137"/>
                      <a:pt x="746497" y="1280550"/>
                      <a:pt x="743873" y="1279675"/>
                    </a:cubicBezTo>
                    <a:cubicBezTo>
                      <a:pt x="744702" y="1296888"/>
                      <a:pt x="758509" y="1296014"/>
                      <a:pt x="763709" y="1305495"/>
                    </a:cubicBezTo>
                    <a:cubicBezTo>
                      <a:pt x="780001" y="1333891"/>
                      <a:pt x="803243" y="1345120"/>
                      <a:pt x="803243" y="1378671"/>
                    </a:cubicBezTo>
                    <a:cubicBezTo>
                      <a:pt x="810147" y="1375266"/>
                      <a:pt x="826531" y="1366613"/>
                      <a:pt x="832560" y="1365739"/>
                    </a:cubicBezTo>
                    <a:cubicBezTo>
                      <a:pt x="833435" y="1378671"/>
                      <a:pt x="847150" y="1385575"/>
                      <a:pt x="847150" y="1398461"/>
                    </a:cubicBezTo>
                    <a:lnTo>
                      <a:pt x="821376" y="1398461"/>
                    </a:lnTo>
                    <a:cubicBezTo>
                      <a:pt x="813599" y="1398461"/>
                      <a:pt x="805821" y="1407068"/>
                      <a:pt x="804117" y="1420000"/>
                    </a:cubicBezTo>
                    <a:cubicBezTo>
                      <a:pt x="822205" y="1422532"/>
                      <a:pt x="834309" y="1439790"/>
                      <a:pt x="834309" y="1456128"/>
                    </a:cubicBezTo>
                    <a:cubicBezTo>
                      <a:pt x="834309" y="1465655"/>
                      <a:pt x="828280" y="1468186"/>
                      <a:pt x="828280" y="1475919"/>
                    </a:cubicBezTo>
                    <a:cubicBezTo>
                      <a:pt x="828280" y="1483650"/>
                      <a:pt x="836012" y="1493177"/>
                      <a:pt x="836840" y="1494006"/>
                    </a:cubicBezTo>
                    <a:cubicBezTo>
                      <a:pt x="836840" y="1486274"/>
                      <a:pt x="847196" y="1486274"/>
                      <a:pt x="854881" y="1483650"/>
                    </a:cubicBezTo>
                    <a:cubicBezTo>
                      <a:pt x="865282" y="1480245"/>
                      <a:pt x="862659" y="1476793"/>
                      <a:pt x="871266" y="1473341"/>
                    </a:cubicBezTo>
                    <a:cubicBezTo>
                      <a:pt x="887696" y="1467312"/>
                      <a:pt x="897177" y="1471178"/>
                      <a:pt x="910155" y="1461697"/>
                    </a:cubicBezTo>
                    <a:cubicBezTo>
                      <a:pt x="929485" y="1472513"/>
                      <a:pt x="940162" y="1473341"/>
                      <a:pt x="958250" y="1479370"/>
                    </a:cubicBezTo>
                    <a:cubicBezTo>
                      <a:pt x="978914" y="1486274"/>
                      <a:pt x="985818" y="1505235"/>
                      <a:pt x="1010762" y="1505235"/>
                    </a:cubicBezTo>
                    <a:cubicBezTo>
                      <a:pt x="1011637" y="1510390"/>
                      <a:pt x="1016745" y="1512139"/>
                      <a:pt x="1017619" y="1515498"/>
                    </a:cubicBezTo>
                    <a:cubicBezTo>
                      <a:pt x="1020611" y="1524289"/>
                      <a:pt x="1017711" y="1534828"/>
                      <a:pt x="1022038" y="1546656"/>
                    </a:cubicBezTo>
                    <a:cubicBezTo>
                      <a:pt x="1031657" y="1535887"/>
                      <a:pt x="1039112" y="1550798"/>
                      <a:pt x="1047719" y="1550798"/>
                    </a:cubicBezTo>
                    <a:cubicBezTo>
                      <a:pt x="1058028" y="1550798"/>
                      <a:pt x="1062400" y="1542192"/>
                      <a:pt x="1067509" y="1537083"/>
                    </a:cubicBezTo>
                    <a:cubicBezTo>
                      <a:pt x="1074412" y="1530180"/>
                      <a:pt x="1084721" y="1530180"/>
                      <a:pt x="1091671" y="1523276"/>
                    </a:cubicBezTo>
                    <a:cubicBezTo>
                      <a:pt x="1106306" y="1508641"/>
                      <a:pt x="1108009" y="1486274"/>
                      <a:pt x="1129548" y="1486274"/>
                    </a:cubicBezTo>
                    <a:cubicBezTo>
                      <a:pt x="1138154" y="1486274"/>
                      <a:pt x="1135531" y="1489679"/>
                      <a:pt x="1143263" y="1489679"/>
                    </a:cubicBezTo>
                    <a:cubicBezTo>
                      <a:pt x="1145012" y="1500035"/>
                      <a:pt x="1165722" y="1493177"/>
                      <a:pt x="1170831" y="1493177"/>
                    </a:cubicBezTo>
                    <a:cubicBezTo>
                      <a:pt x="1177688" y="1493177"/>
                      <a:pt x="1180312" y="1502612"/>
                      <a:pt x="1187169" y="1502612"/>
                    </a:cubicBezTo>
                    <a:cubicBezTo>
                      <a:pt x="1203507" y="1502612"/>
                      <a:pt x="1217360" y="1492303"/>
                      <a:pt x="1224217" y="1481119"/>
                    </a:cubicBezTo>
                    <a:cubicBezTo>
                      <a:pt x="1225966" y="1481948"/>
                      <a:pt x="1227669" y="1481119"/>
                      <a:pt x="1229326" y="1481119"/>
                    </a:cubicBezTo>
                    <a:cubicBezTo>
                      <a:pt x="1237058" y="1481119"/>
                      <a:pt x="1240602" y="1460455"/>
                      <a:pt x="1258689" y="1460455"/>
                    </a:cubicBezTo>
                    <a:cubicBezTo>
                      <a:pt x="1275855" y="1460455"/>
                      <a:pt x="1256940" y="1505189"/>
                      <a:pt x="1276730" y="1505189"/>
                    </a:cubicBezTo>
                    <a:cubicBezTo>
                      <a:pt x="1296474" y="1505189"/>
                      <a:pt x="1303378" y="1490508"/>
                      <a:pt x="1320590" y="1490508"/>
                    </a:cubicBezTo>
                    <a:cubicBezTo>
                      <a:pt x="1331774" y="1490508"/>
                      <a:pt x="1338677" y="1490508"/>
                      <a:pt x="1349861" y="1493131"/>
                    </a:cubicBezTo>
                    <a:lnTo>
                      <a:pt x="1350735" y="1488805"/>
                    </a:lnTo>
                    <a:cubicBezTo>
                      <a:pt x="1347284" y="1468141"/>
                      <a:pt x="1342129" y="1463814"/>
                      <a:pt x="1320590" y="1458660"/>
                    </a:cubicBezTo>
                    <a:cubicBezTo>
                      <a:pt x="1323167" y="1441447"/>
                      <a:pt x="1341255" y="1402741"/>
                      <a:pt x="1355016" y="1402741"/>
                    </a:cubicBezTo>
                    <a:cubicBezTo>
                      <a:pt x="1434175" y="1402741"/>
                      <a:pt x="1488483" y="1361413"/>
                      <a:pt x="1488483" y="1265040"/>
                    </a:cubicBezTo>
                    <a:cubicBezTo>
                      <a:pt x="1532343" y="1259011"/>
                      <a:pt x="1535105" y="1205900"/>
                      <a:pt x="1561614" y="1209122"/>
                    </a:cubicBezTo>
                    <a:cubicBezTo>
                      <a:pt x="1631063" y="1217406"/>
                      <a:pt x="1603771" y="1169496"/>
                      <a:pt x="1617532" y="1157438"/>
                    </a:cubicBezTo>
                    <a:cubicBezTo>
                      <a:pt x="1652004" y="1127293"/>
                      <a:pt x="1704424" y="1126418"/>
                      <a:pt x="1746673" y="1101474"/>
                    </a:cubicBezTo>
                    <a:cubicBezTo>
                      <a:pt x="1752748" y="1098068"/>
                      <a:pt x="1767337" y="1079935"/>
                      <a:pt x="1781052" y="1079935"/>
                    </a:cubicBezTo>
                    <a:cubicBezTo>
                      <a:pt x="1803512" y="1079935"/>
                      <a:pt x="1839640" y="1105754"/>
                      <a:pt x="1875768" y="1105754"/>
                    </a:cubicBezTo>
                    <a:cubicBezTo>
                      <a:pt x="1923172" y="1105754"/>
                      <a:pt x="1913691" y="1041183"/>
                      <a:pt x="1940385" y="1041183"/>
                    </a:cubicBezTo>
                    <a:cubicBezTo>
                      <a:pt x="1955848" y="1041183"/>
                      <a:pt x="2008730" y="1049421"/>
                      <a:pt x="2013516" y="1062722"/>
                    </a:cubicBezTo>
                    <a:cubicBezTo>
                      <a:pt x="2033490" y="1118364"/>
                      <a:pt x="2069480" y="1088541"/>
                      <a:pt x="2090973" y="1088541"/>
                    </a:cubicBezTo>
                    <a:cubicBezTo>
                      <a:pt x="2144406" y="1088541"/>
                      <a:pt x="2159870" y="1131573"/>
                      <a:pt x="2215788" y="1131573"/>
                    </a:cubicBezTo>
                    <a:cubicBezTo>
                      <a:pt x="2263145" y="1131573"/>
                      <a:pt x="2326473" y="1086240"/>
                      <a:pt x="2387960" y="1110034"/>
                    </a:cubicBezTo>
                    <a:cubicBezTo>
                      <a:pt x="2470388" y="1142066"/>
                      <a:pt x="2430118" y="998152"/>
                      <a:pt x="2538595" y="998152"/>
                    </a:cubicBezTo>
                    <a:cubicBezTo>
                      <a:pt x="2615177" y="998152"/>
                      <a:pt x="2612554" y="1059316"/>
                      <a:pt x="2641871" y="1105754"/>
                    </a:cubicBezTo>
                    <a:cubicBezTo>
                      <a:pt x="2653055" y="1123795"/>
                      <a:pt x="2691806" y="1125544"/>
                      <a:pt x="2706395" y="1140225"/>
                    </a:cubicBezTo>
                    <a:cubicBezTo>
                      <a:pt x="2717579" y="1151363"/>
                      <a:pt x="2727934" y="1183257"/>
                      <a:pt x="2753753" y="1183257"/>
                    </a:cubicBezTo>
                    <a:cubicBezTo>
                      <a:pt x="2782195" y="1183257"/>
                      <a:pt x="2787304" y="1157392"/>
                      <a:pt x="2822650" y="1157392"/>
                    </a:cubicBezTo>
                    <a:lnTo>
                      <a:pt x="2822650" y="1178931"/>
                    </a:lnTo>
                    <a:cubicBezTo>
                      <a:pt x="2803688" y="1197938"/>
                      <a:pt x="2796831" y="1243455"/>
                      <a:pt x="2775292" y="1256388"/>
                    </a:cubicBezTo>
                    <a:cubicBezTo>
                      <a:pt x="2755548" y="1267571"/>
                      <a:pt x="2720847" y="1270287"/>
                      <a:pt x="2732306" y="1277881"/>
                    </a:cubicBezTo>
                    <a:cubicBezTo>
                      <a:pt x="2760657" y="1297440"/>
                      <a:pt x="2727750" y="1334259"/>
                      <a:pt x="2727750" y="1334259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="" xmlns:a16="http://schemas.microsoft.com/office/drawing/2014/main" id="{1D8BD213-20E0-4DF2-AE00-497232E0DC39}"/>
                  </a:ext>
                </a:extLst>
              </p:cNvPr>
              <p:cNvSpPr/>
              <p:nvPr/>
            </p:nvSpPr>
            <p:spPr>
              <a:xfrm>
                <a:off x="8100724" y="2522125"/>
                <a:ext cx="1502059" cy="948630"/>
              </a:xfrm>
              <a:custGeom>
                <a:avLst/>
                <a:gdLst>
                  <a:gd name="connsiteX0" fmla="*/ 1144966 w 1502059"/>
                  <a:gd name="connsiteY0" fmla="*/ 599222 h 948630"/>
                  <a:gd name="connsiteX1" fmla="*/ 1143171 w 1502059"/>
                  <a:gd name="connsiteY1" fmla="*/ 599222 h 948630"/>
                  <a:gd name="connsiteX2" fmla="*/ 1142343 w 1502059"/>
                  <a:gd name="connsiteY2" fmla="*/ 582884 h 948630"/>
                  <a:gd name="connsiteX3" fmla="*/ 1119101 w 1502059"/>
                  <a:gd name="connsiteY3" fmla="*/ 561299 h 948630"/>
                  <a:gd name="connsiteX4" fmla="*/ 1137188 w 1502059"/>
                  <a:gd name="connsiteY4" fmla="*/ 539852 h 948630"/>
                  <a:gd name="connsiteX5" fmla="*/ 1199135 w 1502059"/>
                  <a:gd name="connsiteY5" fmla="*/ 499352 h 948630"/>
                  <a:gd name="connsiteX6" fmla="*/ 1167241 w 1502059"/>
                  <a:gd name="connsiteY6" fmla="*/ 491574 h 948630"/>
                  <a:gd name="connsiteX7" fmla="*/ 1148325 w 1502059"/>
                  <a:gd name="connsiteY7" fmla="*/ 481265 h 948630"/>
                  <a:gd name="connsiteX8" fmla="*/ 1136267 w 1502059"/>
                  <a:gd name="connsiteY8" fmla="*/ 500226 h 948630"/>
                  <a:gd name="connsiteX9" fmla="*/ 1113900 w 1502059"/>
                  <a:gd name="connsiteY9" fmla="*/ 498477 h 948630"/>
                  <a:gd name="connsiteX10" fmla="*/ 1096687 w 1502059"/>
                  <a:gd name="connsiteY10" fmla="*/ 475236 h 948630"/>
                  <a:gd name="connsiteX11" fmla="*/ 1078646 w 1502059"/>
                  <a:gd name="connsiteY11" fmla="*/ 460600 h 948630"/>
                  <a:gd name="connsiteX12" fmla="*/ 1115603 w 1502059"/>
                  <a:gd name="connsiteY12" fmla="*/ 439936 h 948630"/>
                  <a:gd name="connsiteX13" fmla="*/ 1152606 w 1502059"/>
                  <a:gd name="connsiteY13" fmla="*/ 408088 h 948630"/>
                  <a:gd name="connsiteX14" fmla="*/ 1166413 w 1502059"/>
                  <a:gd name="connsiteY14" fmla="*/ 396904 h 948630"/>
                  <a:gd name="connsiteX15" fmla="*/ 1182751 w 1502059"/>
                  <a:gd name="connsiteY15" fmla="*/ 413242 h 948630"/>
                  <a:gd name="connsiteX16" fmla="*/ 1166413 w 1502059"/>
                  <a:gd name="connsiteY16" fmla="*/ 448542 h 948630"/>
                  <a:gd name="connsiteX17" fmla="*/ 1237841 w 1502059"/>
                  <a:gd name="connsiteY17" fmla="*/ 422723 h 948630"/>
                  <a:gd name="connsiteX18" fmla="*/ 1265455 w 1502059"/>
                  <a:gd name="connsiteY18" fmla="*/ 432158 h 948630"/>
                  <a:gd name="connsiteX19" fmla="*/ 1265455 w 1502059"/>
                  <a:gd name="connsiteY19" fmla="*/ 451120 h 948630"/>
                  <a:gd name="connsiteX20" fmla="*/ 1255974 w 1502059"/>
                  <a:gd name="connsiteY20" fmla="*/ 469207 h 948630"/>
                  <a:gd name="connsiteX21" fmla="*/ 1264580 w 1502059"/>
                  <a:gd name="connsiteY21" fmla="*/ 483796 h 948630"/>
                  <a:gd name="connsiteX22" fmla="*/ 1276592 w 1502059"/>
                  <a:gd name="connsiteY22" fmla="*/ 479516 h 948630"/>
                  <a:gd name="connsiteX23" fmla="*/ 1299880 w 1502059"/>
                  <a:gd name="connsiteY23" fmla="*/ 496729 h 948630"/>
                  <a:gd name="connsiteX24" fmla="*/ 1286073 w 1502059"/>
                  <a:gd name="connsiteY24" fmla="*/ 507912 h 948630"/>
                  <a:gd name="connsiteX25" fmla="*/ 1286073 w 1502059"/>
                  <a:gd name="connsiteY25" fmla="*/ 516519 h 948630"/>
                  <a:gd name="connsiteX26" fmla="*/ 1294679 w 1502059"/>
                  <a:gd name="connsiteY26" fmla="*/ 522548 h 948630"/>
                  <a:gd name="connsiteX27" fmla="*/ 1299005 w 1502059"/>
                  <a:gd name="connsiteY27" fmla="*/ 537183 h 948630"/>
                  <a:gd name="connsiteX28" fmla="*/ 1291320 w 1502059"/>
                  <a:gd name="connsiteY28" fmla="*/ 557019 h 948630"/>
                  <a:gd name="connsiteX29" fmla="*/ 1295553 w 1502059"/>
                  <a:gd name="connsiteY29" fmla="*/ 565579 h 948630"/>
                  <a:gd name="connsiteX30" fmla="*/ 1290399 w 1502059"/>
                  <a:gd name="connsiteY30" fmla="*/ 576763 h 948630"/>
                  <a:gd name="connsiteX31" fmla="*/ 1303286 w 1502059"/>
                  <a:gd name="connsiteY31" fmla="*/ 576763 h 948630"/>
                  <a:gd name="connsiteX32" fmla="*/ 1320452 w 1502059"/>
                  <a:gd name="connsiteY32" fmla="*/ 568985 h 948630"/>
                  <a:gd name="connsiteX33" fmla="*/ 1347146 w 1502059"/>
                  <a:gd name="connsiteY33" fmla="*/ 558676 h 948630"/>
                  <a:gd name="connsiteX34" fmla="*/ 1364359 w 1502059"/>
                  <a:gd name="connsiteY34" fmla="*/ 525953 h 948630"/>
                  <a:gd name="connsiteX35" fmla="*/ 1332510 w 1502059"/>
                  <a:gd name="connsiteY35" fmla="*/ 453697 h 948630"/>
                  <a:gd name="connsiteX36" fmla="*/ 1317875 w 1502059"/>
                  <a:gd name="connsiteY36" fmla="*/ 423552 h 948630"/>
                  <a:gd name="connsiteX37" fmla="*/ 1343694 w 1502059"/>
                  <a:gd name="connsiteY37" fmla="*/ 410619 h 948630"/>
                  <a:gd name="connsiteX38" fmla="*/ 1368638 w 1502059"/>
                  <a:gd name="connsiteY38" fmla="*/ 389126 h 948630"/>
                  <a:gd name="connsiteX39" fmla="*/ 1407390 w 1502059"/>
                  <a:gd name="connsiteY39" fmla="*/ 335693 h 948630"/>
                  <a:gd name="connsiteX40" fmla="*/ 1411716 w 1502059"/>
                  <a:gd name="connsiteY40" fmla="*/ 279729 h 948630"/>
                  <a:gd name="connsiteX41" fmla="*/ 1454702 w 1502059"/>
                  <a:gd name="connsiteY41" fmla="*/ 258236 h 948630"/>
                  <a:gd name="connsiteX42" fmla="*/ 1502060 w 1502059"/>
                  <a:gd name="connsiteY42" fmla="*/ 180779 h 948630"/>
                  <a:gd name="connsiteX43" fmla="*/ 1502060 w 1502059"/>
                  <a:gd name="connsiteY43" fmla="*/ 159240 h 948630"/>
                  <a:gd name="connsiteX44" fmla="*/ 1433163 w 1502059"/>
                  <a:gd name="connsiteY44" fmla="*/ 185105 h 948630"/>
                  <a:gd name="connsiteX45" fmla="*/ 1385805 w 1502059"/>
                  <a:gd name="connsiteY45" fmla="*/ 142074 h 948630"/>
                  <a:gd name="connsiteX46" fmla="*/ 1321281 w 1502059"/>
                  <a:gd name="connsiteY46" fmla="*/ 107602 h 948630"/>
                  <a:gd name="connsiteX47" fmla="*/ 1218004 w 1502059"/>
                  <a:gd name="connsiteY47" fmla="*/ 0 h 948630"/>
                  <a:gd name="connsiteX48" fmla="*/ 1067371 w 1502059"/>
                  <a:gd name="connsiteY48" fmla="*/ 111882 h 948630"/>
                  <a:gd name="connsiteX49" fmla="*/ 895198 w 1502059"/>
                  <a:gd name="connsiteY49" fmla="*/ 133421 h 948630"/>
                  <a:gd name="connsiteX50" fmla="*/ 770383 w 1502059"/>
                  <a:gd name="connsiteY50" fmla="*/ 90390 h 948630"/>
                  <a:gd name="connsiteX51" fmla="*/ 692926 w 1502059"/>
                  <a:gd name="connsiteY51" fmla="*/ 64571 h 948630"/>
                  <a:gd name="connsiteX52" fmla="*/ 619795 w 1502059"/>
                  <a:gd name="connsiteY52" fmla="*/ 43032 h 948630"/>
                  <a:gd name="connsiteX53" fmla="*/ 555178 w 1502059"/>
                  <a:gd name="connsiteY53" fmla="*/ 107602 h 948630"/>
                  <a:gd name="connsiteX54" fmla="*/ 460462 w 1502059"/>
                  <a:gd name="connsiteY54" fmla="*/ 81783 h 948630"/>
                  <a:gd name="connsiteX55" fmla="*/ 426083 w 1502059"/>
                  <a:gd name="connsiteY55" fmla="*/ 103322 h 948630"/>
                  <a:gd name="connsiteX56" fmla="*/ 296942 w 1502059"/>
                  <a:gd name="connsiteY56" fmla="*/ 159286 h 948630"/>
                  <a:gd name="connsiteX57" fmla="*/ 241024 w 1502059"/>
                  <a:gd name="connsiteY57" fmla="*/ 210970 h 948630"/>
                  <a:gd name="connsiteX58" fmla="*/ 167893 w 1502059"/>
                  <a:gd name="connsiteY58" fmla="*/ 266889 h 948630"/>
                  <a:gd name="connsiteX59" fmla="*/ 34425 w 1502059"/>
                  <a:gd name="connsiteY59" fmla="*/ 404590 h 948630"/>
                  <a:gd name="connsiteX60" fmla="*/ 0 w 1502059"/>
                  <a:gd name="connsiteY60" fmla="*/ 460508 h 948630"/>
                  <a:gd name="connsiteX61" fmla="*/ 30145 w 1502059"/>
                  <a:gd name="connsiteY61" fmla="*/ 490654 h 948630"/>
                  <a:gd name="connsiteX62" fmla="*/ 29271 w 1502059"/>
                  <a:gd name="connsiteY62" fmla="*/ 494980 h 948630"/>
                  <a:gd name="connsiteX63" fmla="*/ 49981 w 1502059"/>
                  <a:gd name="connsiteY63" fmla="*/ 509569 h 948630"/>
                  <a:gd name="connsiteX64" fmla="*/ 60245 w 1502059"/>
                  <a:gd name="connsiteY64" fmla="*/ 528485 h 948630"/>
                  <a:gd name="connsiteX65" fmla="*/ 98996 w 1502059"/>
                  <a:gd name="connsiteY65" fmla="*/ 546618 h 948630"/>
                  <a:gd name="connsiteX66" fmla="*/ 134342 w 1502059"/>
                  <a:gd name="connsiteY66" fmla="*/ 531108 h 948630"/>
                  <a:gd name="connsiteX67" fmla="*/ 161818 w 1502059"/>
                  <a:gd name="connsiteY67" fmla="*/ 555224 h 948630"/>
                  <a:gd name="connsiteX68" fmla="*/ 129970 w 1502059"/>
                  <a:gd name="connsiteY68" fmla="*/ 597381 h 948630"/>
                  <a:gd name="connsiteX69" fmla="*/ 142948 w 1502059"/>
                  <a:gd name="connsiteY69" fmla="*/ 618920 h 948630"/>
                  <a:gd name="connsiteX70" fmla="*/ 123112 w 1502059"/>
                  <a:gd name="connsiteY70" fmla="*/ 628355 h 948630"/>
                  <a:gd name="connsiteX71" fmla="*/ 123112 w 1502059"/>
                  <a:gd name="connsiteY71" fmla="*/ 636133 h 948630"/>
                  <a:gd name="connsiteX72" fmla="*/ 128313 w 1502059"/>
                  <a:gd name="connsiteY72" fmla="*/ 663655 h 948630"/>
                  <a:gd name="connsiteX73" fmla="*/ 142074 w 1502059"/>
                  <a:gd name="connsiteY73" fmla="*/ 668809 h 948630"/>
                  <a:gd name="connsiteX74" fmla="*/ 177374 w 1502059"/>
                  <a:gd name="connsiteY74" fmla="*/ 688645 h 948630"/>
                  <a:gd name="connsiteX75" fmla="*/ 216079 w 1502059"/>
                  <a:gd name="connsiteY75" fmla="*/ 698080 h 948630"/>
                  <a:gd name="connsiteX76" fmla="*/ 247881 w 1502059"/>
                  <a:gd name="connsiteY76" fmla="*/ 711013 h 948630"/>
                  <a:gd name="connsiteX77" fmla="*/ 258236 w 1502059"/>
                  <a:gd name="connsiteY77" fmla="*/ 727351 h 948630"/>
                  <a:gd name="connsiteX78" fmla="*/ 272043 w 1502059"/>
                  <a:gd name="connsiteY78" fmla="*/ 729054 h 948630"/>
                  <a:gd name="connsiteX79" fmla="*/ 312544 w 1502059"/>
                  <a:gd name="connsiteY79" fmla="*/ 750593 h 948630"/>
                  <a:gd name="connsiteX80" fmla="*/ 348672 w 1502059"/>
                  <a:gd name="connsiteY80" fmla="*/ 750593 h 948630"/>
                  <a:gd name="connsiteX81" fmla="*/ 364182 w 1502059"/>
                  <a:gd name="connsiteY81" fmla="*/ 746312 h 948630"/>
                  <a:gd name="connsiteX82" fmla="*/ 372788 w 1502059"/>
                  <a:gd name="connsiteY82" fmla="*/ 765228 h 948630"/>
                  <a:gd name="connsiteX83" fmla="*/ 409745 w 1502059"/>
                  <a:gd name="connsiteY83" fmla="*/ 743735 h 948630"/>
                  <a:gd name="connsiteX84" fmla="*/ 451948 w 1502059"/>
                  <a:gd name="connsiteY84" fmla="*/ 754044 h 948630"/>
                  <a:gd name="connsiteX85" fmla="*/ 498432 w 1502059"/>
                  <a:gd name="connsiteY85" fmla="*/ 726523 h 948630"/>
                  <a:gd name="connsiteX86" fmla="*/ 508787 w 1502059"/>
                  <a:gd name="connsiteY86" fmla="*/ 716213 h 948630"/>
                  <a:gd name="connsiteX87" fmla="*/ 537091 w 1502059"/>
                  <a:gd name="connsiteY87" fmla="*/ 715339 h 948630"/>
                  <a:gd name="connsiteX88" fmla="*/ 544869 w 1502059"/>
                  <a:gd name="connsiteY88" fmla="*/ 707607 h 948630"/>
                  <a:gd name="connsiteX89" fmla="*/ 550023 w 1502059"/>
                  <a:gd name="connsiteY89" fmla="*/ 707607 h 948630"/>
                  <a:gd name="connsiteX90" fmla="*/ 596553 w 1502059"/>
                  <a:gd name="connsiteY90" fmla="*/ 743781 h 948630"/>
                  <a:gd name="connsiteX91" fmla="*/ 616297 w 1502059"/>
                  <a:gd name="connsiteY91" fmla="*/ 780738 h 948630"/>
                  <a:gd name="connsiteX92" fmla="*/ 593930 w 1502059"/>
                  <a:gd name="connsiteY92" fmla="*/ 847886 h 948630"/>
                  <a:gd name="connsiteX93" fmla="*/ 597289 w 1502059"/>
                  <a:gd name="connsiteY93" fmla="*/ 856492 h 948630"/>
                  <a:gd name="connsiteX94" fmla="*/ 615423 w 1502059"/>
                  <a:gd name="connsiteY94" fmla="*/ 852258 h 948630"/>
                  <a:gd name="connsiteX95" fmla="*/ 633510 w 1502059"/>
                  <a:gd name="connsiteY95" fmla="*/ 878031 h 948630"/>
                  <a:gd name="connsiteX96" fmla="*/ 661078 w 1502059"/>
                  <a:gd name="connsiteY96" fmla="*/ 914205 h 948630"/>
                  <a:gd name="connsiteX97" fmla="*/ 674838 w 1502059"/>
                  <a:gd name="connsiteY97" fmla="*/ 912502 h 948630"/>
                  <a:gd name="connsiteX98" fmla="*/ 680039 w 1502059"/>
                  <a:gd name="connsiteY98" fmla="*/ 912502 h 948630"/>
                  <a:gd name="connsiteX99" fmla="*/ 685240 w 1502059"/>
                  <a:gd name="connsiteY99" fmla="*/ 921983 h 948630"/>
                  <a:gd name="connsiteX100" fmla="*/ 689520 w 1502059"/>
                  <a:gd name="connsiteY100" fmla="*/ 914205 h 948630"/>
                  <a:gd name="connsiteX101" fmla="*/ 689520 w 1502059"/>
                  <a:gd name="connsiteY101" fmla="*/ 891792 h 948630"/>
                  <a:gd name="connsiteX102" fmla="*/ 712808 w 1502059"/>
                  <a:gd name="connsiteY102" fmla="*/ 886637 h 948630"/>
                  <a:gd name="connsiteX103" fmla="*/ 740329 w 1502059"/>
                  <a:gd name="connsiteY103" fmla="*/ 886637 h 948630"/>
                  <a:gd name="connsiteX104" fmla="*/ 774755 w 1502059"/>
                  <a:gd name="connsiteY104" fmla="*/ 874533 h 948630"/>
                  <a:gd name="connsiteX105" fmla="*/ 811757 w 1502059"/>
                  <a:gd name="connsiteY105" fmla="*/ 884060 h 948630"/>
                  <a:gd name="connsiteX106" fmla="*/ 841857 w 1502059"/>
                  <a:gd name="connsiteY106" fmla="*/ 917611 h 948630"/>
                  <a:gd name="connsiteX107" fmla="*/ 841857 w 1502059"/>
                  <a:gd name="connsiteY107" fmla="*/ 917611 h 948630"/>
                  <a:gd name="connsiteX108" fmla="*/ 883232 w 1502059"/>
                  <a:gd name="connsiteY108" fmla="*/ 927092 h 948630"/>
                  <a:gd name="connsiteX109" fmla="*/ 887466 w 1502059"/>
                  <a:gd name="connsiteY109" fmla="*/ 948630 h 948630"/>
                  <a:gd name="connsiteX110" fmla="*/ 898695 w 1502059"/>
                  <a:gd name="connsiteY110" fmla="*/ 930589 h 948630"/>
                  <a:gd name="connsiteX111" fmla="*/ 928795 w 1502059"/>
                  <a:gd name="connsiteY111" fmla="*/ 918485 h 948630"/>
                  <a:gd name="connsiteX112" fmla="*/ 971780 w 1502059"/>
                  <a:gd name="connsiteY112" fmla="*/ 903896 h 948630"/>
                  <a:gd name="connsiteX113" fmla="*/ 982135 w 1502059"/>
                  <a:gd name="connsiteY113" fmla="*/ 887512 h 948630"/>
                  <a:gd name="connsiteX114" fmla="*/ 1003629 w 1502059"/>
                  <a:gd name="connsiteY114" fmla="*/ 894369 h 948630"/>
                  <a:gd name="connsiteX115" fmla="*/ 1076806 w 1502059"/>
                  <a:gd name="connsiteY115" fmla="*/ 856492 h 948630"/>
                  <a:gd name="connsiteX116" fmla="*/ 1089738 w 1502059"/>
                  <a:gd name="connsiteY116" fmla="*/ 840982 h 948630"/>
                  <a:gd name="connsiteX117" fmla="*/ 1124163 w 1502059"/>
                  <a:gd name="connsiteY117" fmla="*/ 792796 h 948630"/>
                  <a:gd name="connsiteX118" fmla="*/ 1165492 w 1502059"/>
                  <a:gd name="connsiteY118" fmla="*/ 745438 h 948630"/>
                  <a:gd name="connsiteX119" fmla="*/ 1178379 w 1502059"/>
                  <a:gd name="connsiteY119" fmla="*/ 692972 h 948630"/>
                  <a:gd name="connsiteX120" fmla="*/ 1154355 w 1502059"/>
                  <a:gd name="connsiteY120" fmla="*/ 618920 h 948630"/>
                  <a:gd name="connsiteX121" fmla="*/ 1143999 w 1502059"/>
                  <a:gd name="connsiteY121" fmla="*/ 600005 h 948630"/>
                  <a:gd name="connsiteX122" fmla="*/ 1144966 w 1502059"/>
                  <a:gd name="connsiteY122" fmla="*/ 599222 h 94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1502059" h="948630">
                    <a:moveTo>
                      <a:pt x="1144966" y="599222"/>
                    </a:moveTo>
                    <a:lnTo>
                      <a:pt x="1143171" y="599222"/>
                    </a:lnTo>
                    <a:cubicBezTo>
                      <a:pt x="1143171" y="599222"/>
                      <a:pt x="1142343" y="585369"/>
                      <a:pt x="1142343" y="582884"/>
                    </a:cubicBezTo>
                    <a:cubicBezTo>
                      <a:pt x="1135439" y="582010"/>
                      <a:pt x="1119101" y="573403"/>
                      <a:pt x="1119101" y="561299"/>
                    </a:cubicBezTo>
                    <a:cubicBezTo>
                      <a:pt x="1119101" y="550990"/>
                      <a:pt x="1133736" y="550115"/>
                      <a:pt x="1137188" y="539852"/>
                    </a:cubicBezTo>
                    <a:cubicBezTo>
                      <a:pt x="1144966" y="516565"/>
                      <a:pt x="1181876" y="516565"/>
                      <a:pt x="1199135" y="499352"/>
                    </a:cubicBezTo>
                    <a:cubicBezTo>
                      <a:pt x="1192232" y="489871"/>
                      <a:pt x="1179345" y="499352"/>
                      <a:pt x="1167241" y="491574"/>
                    </a:cubicBezTo>
                    <a:cubicBezTo>
                      <a:pt x="1161258" y="488168"/>
                      <a:pt x="1157852" y="481265"/>
                      <a:pt x="1148325" y="481265"/>
                    </a:cubicBezTo>
                    <a:cubicBezTo>
                      <a:pt x="1141422" y="481265"/>
                      <a:pt x="1141422" y="500226"/>
                      <a:pt x="1136267" y="500226"/>
                    </a:cubicBezTo>
                    <a:cubicBezTo>
                      <a:pt x="1129456" y="500226"/>
                      <a:pt x="1120803" y="502758"/>
                      <a:pt x="1113900" y="498477"/>
                    </a:cubicBezTo>
                    <a:cubicBezTo>
                      <a:pt x="1103545" y="491574"/>
                      <a:pt x="1106997" y="483014"/>
                      <a:pt x="1096687" y="475236"/>
                    </a:cubicBezTo>
                    <a:cubicBezTo>
                      <a:pt x="1093282" y="472658"/>
                      <a:pt x="1078646" y="469207"/>
                      <a:pt x="1078646" y="460600"/>
                    </a:cubicBezTo>
                    <a:cubicBezTo>
                      <a:pt x="1078646" y="442559"/>
                      <a:pt x="1103591" y="448588"/>
                      <a:pt x="1115603" y="439936"/>
                    </a:cubicBezTo>
                    <a:cubicBezTo>
                      <a:pt x="1125958" y="432158"/>
                      <a:pt x="1145748" y="419272"/>
                      <a:pt x="1152606" y="408088"/>
                    </a:cubicBezTo>
                    <a:cubicBezTo>
                      <a:pt x="1154401" y="405511"/>
                      <a:pt x="1157806" y="396904"/>
                      <a:pt x="1166413" y="396904"/>
                    </a:cubicBezTo>
                    <a:cubicBezTo>
                      <a:pt x="1173270" y="396904"/>
                      <a:pt x="1182751" y="408088"/>
                      <a:pt x="1182751" y="413242"/>
                    </a:cubicBezTo>
                    <a:cubicBezTo>
                      <a:pt x="1182751" y="427003"/>
                      <a:pt x="1166413" y="432986"/>
                      <a:pt x="1166413" y="448542"/>
                    </a:cubicBezTo>
                    <a:cubicBezTo>
                      <a:pt x="1190529" y="448542"/>
                      <a:pt x="1210273" y="422723"/>
                      <a:pt x="1237841" y="422723"/>
                    </a:cubicBezTo>
                    <a:cubicBezTo>
                      <a:pt x="1248196" y="422723"/>
                      <a:pt x="1252476" y="432158"/>
                      <a:pt x="1265455" y="432158"/>
                    </a:cubicBezTo>
                    <a:cubicBezTo>
                      <a:pt x="1261082" y="440810"/>
                      <a:pt x="1265455" y="440810"/>
                      <a:pt x="1265455" y="451120"/>
                    </a:cubicBezTo>
                    <a:cubicBezTo>
                      <a:pt x="1265455" y="459726"/>
                      <a:pt x="1255974" y="458851"/>
                      <a:pt x="1255974" y="469207"/>
                    </a:cubicBezTo>
                    <a:cubicBezTo>
                      <a:pt x="1255974" y="473533"/>
                      <a:pt x="1258551" y="483796"/>
                      <a:pt x="1264580" y="483796"/>
                    </a:cubicBezTo>
                    <a:cubicBezTo>
                      <a:pt x="1267111" y="483796"/>
                      <a:pt x="1270563" y="479516"/>
                      <a:pt x="1276592" y="479516"/>
                    </a:cubicBezTo>
                    <a:cubicBezTo>
                      <a:pt x="1286947" y="479516"/>
                      <a:pt x="1299880" y="486373"/>
                      <a:pt x="1299880" y="496729"/>
                    </a:cubicBezTo>
                    <a:cubicBezTo>
                      <a:pt x="1299880" y="502712"/>
                      <a:pt x="1292976" y="507912"/>
                      <a:pt x="1286073" y="507912"/>
                    </a:cubicBezTo>
                    <a:lnTo>
                      <a:pt x="1286073" y="516519"/>
                    </a:lnTo>
                    <a:cubicBezTo>
                      <a:pt x="1287822" y="518221"/>
                      <a:pt x="1289571" y="521719"/>
                      <a:pt x="1294679" y="522548"/>
                    </a:cubicBezTo>
                    <a:cubicBezTo>
                      <a:pt x="1294679" y="527702"/>
                      <a:pt x="1299005" y="532028"/>
                      <a:pt x="1299005" y="537183"/>
                    </a:cubicBezTo>
                    <a:cubicBezTo>
                      <a:pt x="1299005" y="539806"/>
                      <a:pt x="1291320" y="550944"/>
                      <a:pt x="1291320" y="557019"/>
                    </a:cubicBezTo>
                    <a:cubicBezTo>
                      <a:pt x="1291320" y="560425"/>
                      <a:pt x="1291320" y="564751"/>
                      <a:pt x="1295553" y="565579"/>
                    </a:cubicBezTo>
                    <a:cubicBezTo>
                      <a:pt x="1294679" y="569859"/>
                      <a:pt x="1290399" y="572483"/>
                      <a:pt x="1290399" y="576763"/>
                    </a:cubicBezTo>
                    <a:lnTo>
                      <a:pt x="1303286" y="576763"/>
                    </a:lnTo>
                    <a:cubicBezTo>
                      <a:pt x="1308486" y="571608"/>
                      <a:pt x="1310189" y="571608"/>
                      <a:pt x="1320452" y="568985"/>
                    </a:cubicBezTo>
                    <a:cubicBezTo>
                      <a:pt x="1320452" y="561253"/>
                      <a:pt x="1342037" y="560425"/>
                      <a:pt x="1347146" y="558676"/>
                    </a:cubicBezTo>
                    <a:cubicBezTo>
                      <a:pt x="1359250" y="555270"/>
                      <a:pt x="1364359" y="545789"/>
                      <a:pt x="1364359" y="525953"/>
                    </a:cubicBezTo>
                    <a:cubicBezTo>
                      <a:pt x="1364359" y="492402"/>
                      <a:pt x="1351472" y="472566"/>
                      <a:pt x="1332510" y="453697"/>
                    </a:cubicBezTo>
                    <a:cubicBezTo>
                      <a:pt x="1324778" y="445919"/>
                      <a:pt x="1316218" y="438233"/>
                      <a:pt x="1317875" y="423552"/>
                    </a:cubicBezTo>
                    <a:cubicBezTo>
                      <a:pt x="1328230" y="423552"/>
                      <a:pt x="1336837" y="417523"/>
                      <a:pt x="1343694" y="410619"/>
                    </a:cubicBezTo>
                    <a:cubicBezTo>
                      <a:pt x="1349769" y="404590"/>
                      <a:pt x="1365233" y="395984"/>
                      <a:pt x="1368638" y="389126"/>
                    </a:cubicBezTo>
                    <a:cubicBezTo>
                      <a:pt x="1379822" y="365839"/>
                      <a:pt x="1386726" y="352124"/>
                      <a:pt x="1407390" y="335693"/>
                    </a:cubicBezTo>
                    <a:cubicBezTo>
                      <a:pt x="1407390" y="335693"/>
                      <a:pt x="1440343" y="298829"/>
                      <a:pt x="1411716" y="279729"/>
                    </a:cubicBezTo>
                    <a:cubicBezTo>
                      <a:pt x="1400256" y="272135"/>
                      <a:pt x="1434958" y="269420"/>
                      <a:pt x="1454702" y="258236"/>
                    </a:cubicBezTo>
                    <a:cubicBezTo>
                      <a:pt x="1476241" y="245304"/>
                      <a:pt x="1483144" y="199741"/>
                      <a:pt x="1502060" y="180779"/>
                    </a:cubicBezTo>
                    <a:lnTo>
                      <a:pt x="1502060" y="159240"/>
                    </a:lnTo>
                    <a:cubicBezTo>
                      <a:pt x="1466714" y="159240"/>
                      <a:pt x="1461652" y="185105"/>
                      <a:pt x="1433163" y="185105"/>
                    </a:cubicBezTo>
                    <a:cubicBezTo>
                      <a:pt x="1407344" y="185105"/>
                      <a:pt x="1396989" y="153211"/>
                      <a:pt x="1385805" y="142074"/>
                    </a:cubicBezTo>
                    <a:cubicBezTo>
                      <a:pt x="1371170" y="127392"/>
                      <a:pt x="1332464" y="125643"/>
                      <a:pt x="1321281" y="107602"/>
                    </a:cubicBezTo>
                    <a:cubicBezTo>
                      <a:pt x="1291964" y="61119"/>
                      <a:pt x="1294587" y="0"/>
                      <a:pt x="1218004" y="0"/>
                    </a:cubicBezTo>
                    <a:cubicBezTo>
                      <a:pt x="1109528" y="0"/>
                      <a:pt x="1149798" y="143915"/>
                      <a:pt x="1067371" y="111882"/>
                    </a:cubicBezTo>
                    <a:cubicBezTo>
                      <a:pt x="1005884" y="88088"/>
                      <a:pt x="942556" y="133421"/>
                      <a:pt x="895198" y="133421"/>
                    </a:cubicBezTo>
                    <a:cubicBezTo>
                      <a:pt x="839279" y="133421"/>
                      <a:pt x="823816" y="90390"/>
                      <a:pt x="770383" y="90390"/>
                    </a:cubicBezTo>
                    <a:cubicBezTo>
                      <a:pt x="748890" y="90390"/>
                      <a:pt x="712946" y="120213"/>
                      <a:pt x="692926" y="64571"/>
                    </a:cubicBezTo>
                    <a:cubicBezTo>
                      <a:pt x="688139" y="51316"/>
                      <a:pt x="635259" y="43032"/>
                      <a:pt x="619795" y="43032"/>
                    </a:cubicBezTo>
                    <a:cubicBezTo>
                      <a:pt x="593101" y="43032"/>
                      <a:pt x="602582" y="107602"/>
                      <a:pt x="555178" y="107602"/>
                    </a:cubicBezTo>
                    <a:cubicBezTo>
                      <a:pt x="519004" y="107602"/>
                      <a:pt x="482922" y="81783"/>
                      <a:pt x="460462" y="81783"/>
                    </a:cubicBezTo>
                    <a:cubicBezTo>
                      <a:pt x="446748" y="81783"/>
                      <a:pt x="432158" y="99870"/>
                      <a:pt x="426083" y="103322"/>
                    </a:cubicBezTo>
                    <a:cubicBezTo>
                      <a:pt x="383880" y="128267"/>
                      <a:pt x="331413" y="129141"/>
                      <a:pt x="296942" y="159286"/>
                    </a:cubicBezTo>
                    <a:cubicBezTo>
                      <a:pt x="283181" y="171298"/>
                      <a:pt x="310473" y="219255"/>
                      <a:pt x="241024" y="210970"/>
                    </a:cubicBezTo>
                    <a:cubicBezTo>
                      <a:pt x="214560" y="207749"/>
                      <a:pt x="211799" y="260860"/>
                      <a:pt x="167893" y="266889"/>
                    </a:cubicBezTo>
                    <a:cubicBezTo>
                      <a:pt x="167893" y="363261"/>
                      <a:pt x="113632" y="404590"/>
                      <a:pt x="34425" y="404590"/>
                    </a:cubicBezTo>
                    <a:cubicBezTo>
                      <a:pt x="20618" y="404590"/>
                      <a:pt x="2578" y="443296"/>
                      <a:pt x="0" y="460508"/>
                    </a:cubicBezTo>
                    <a:cubicBezTo>
                      <a:pt x="21493" y="465663"/>
                      <a:pt x="26694" y="469989"/>
                      <a:pt x="30145" y="490654"/>
                    </a:cubicBezTo>
                    <a:lnTo>
                      <a:pt x="29271" y="494980"/>
                    </a:lnTo>
                    <a:cubicBezTo>
                      <a:pt x="29271" y="509569"/>
                      <a:pt x="37003" y="505335"/>
                      <a:pt x="49981" y="509569"/>
                    </a:cubicBezTo>
                    <a:cubicBezTo>
                      <a:pt x="59370" y="512146"/>
                      <a:pt x="55090" y="523330"/>
                      <a:pt x="60245" y="528485"/>
                    </a:cubicBezTo>
                    <a:cubicBezTo>
                      <a:pt x="73177" y="541417"/>
                      <a:pt x="82658" y="541417"/>
                      <a:pt x="98996" y="546618"/>
                    </a:cubicBezTo>
                    <a:cubicBezTo>
                      <a:pt x="113586" y="543994"/>
                      <a:pt x="119660" y="531108"/>
                      <a:pt x="134342" y="531108"/>
                    </a:cubicBezTo>
                    <a:cubicBezTo>
                      <a:pt x="142074" y="531108"/>
                      <a:pt x="161818" y="546618"/>
                      <a:pt x="161818" y="555224"/>
                    </a:cubicBezTo>
                    <a:cubicBezTo>
                      <a:pt x="161818" y="578466"/>
                      <a:pt x="129970" y="574968"/>
                      <a:pt x="129970" y="597381"/>
                    </a:cubicBezTo>
                    <a:cubicBezTo>
                      <a:pt x="129970" y="606862"/>
                      <a:pt x="142948" y="609439"/>
                      <a:pt x="142948" y="618920"/>
                    </a:cubicBezTo>
                    <a:cubicBezTo>
                      <a:pt x="142948" y="630150"/>
                      <a:pt x="132593" y="628355"/>
                      <a:pt x="123112" y="628355"/>
                    </a:cubicBezTo>
                    <a:lnTo>
                      <a:pt x="123112" y="636133"/>
                    </a:lnTo>
                    <a:cubicBezTo>
                      <a:pt x="125736" y="646442"/>
                      <a:pt x="124861" y="653392"/>
                      <a:pt x="128313" y="663655"/>
                    </a:cubicBezTo>
                    <a:cubicBezTo>
                      <a:pt x="130016" y="668809"/>
                      <a:pt x="138622" y="667935"/>
                      <a:pt x="142074" y="668809"/>
                    </a:cubicBezTo>
                    <a:cubicBezTo>
                      <a:pt x="157537" y="674010"/>
                      <a:pt x="161818" y="685148"/>
                      <a:pt x="177374" y="688645"/>
                    </a:cubicBezTo>
                    <a:cubicBezTo>
                      <a:pt x="196289" y="692926"/>
                      <a:pt x="205770" y="687725"/>
                      <a:pt x="216079" y="698080"/>
                    </a:cubicBezTo>
                    <a:cubicBezTo>
                      <a:pt x="226388" y="708435"/>
                      <a:pt x="234995" y="704984"/>
                      <a:pt x="247881" y="711013"/>
                    </a:cubicBezTo>
                    <a:cubicBezTo>
                      <a:pt x="254784" y="714464"/>
                      <a:pt x="254784" y="720494"/>
                      <a:pt x="258236" y="727351"/>
                    </a:cubicBezTo>
                    <a:cubicBezTo>
                      <a:pt x="260860" y="733380"/>
                      <a:pt x="267717" y="726523"/>
                      <a:pt x="272043" y="729054"/>
                    </a:cubicBezTo>
                    <a:cubicBezTo>
                      <a:pt x="284976" y="737660"/>
                      <a:pt x="292708" y="750593"/>
                      <a:pt x="312544" y="750593"/>
                    </a:cubicBezTo>
                    <a:cubicBezTo>
                      <a:pt x="324510" y="750593"/>
                      <a:pt x="335740" y="750593"/>
                      <a:pt x="348672" y="750593"/>
                    </a:cubicBezTo>
                    <a:cubicBezTo>
                      <a:pt x="356450" y="750593"/>
                      <a:pt x="358981" y="746312"/>
                      <a:pt x="364182" y="746312"/>
                    </a:cubicBezTo>
                    <a:cubicBezTo>
                      <a:pt x="368416" y="746312"/>
                      <a:pt x="371914" y="759199"/>
                      <a:pt x="372788" y="765228"/>
                    </a:cubicBezTo>
                    <a:cubicBezTo>
                      <a:pt x="384754" y="759199"/>
                      <a:pt x="388252" y="743735"/>
                      <a:pt x="409745" y="743735"/>
                    </a:cubicBezTo>
                    <a:cubicBezTo>
                      <a:pt x="428660" y="743735"/>
                      <a:pt x="437313" y="754044"/>
                      <a:pt x="451948" y="754044"/>
                    </a:cubicBezTo>
                    <a:cubicBezTo>
                      <a:pt x="464006" y="754044"/>
                      <a:pt x="492402" y="729928"/>
                      <a:pt x="498432" y="726523"/>
                    </a:cubicBezTo>
                    <a:cubicBezTo>
                      <a:pt x="503586" y="723025"/>
                      <a:pt x="505289" y="719619"/>
                      <a:pt x="508787" y="716213"/>
                    </a:cubicBezTo>
                    <a:cubicBezTo>
                      <a:pt x="515644" y="709356"/>
                      <a:pt x="526828" y="718837"/>
                      <a:pt x="537091" y="715339"/>
                    </a:cubicBezTo>
                    <a:lnTo>
                      <a:pt x="544869" y="707607"/>
                    </a:lnTo>
                    <a:lnTo>
                      <a:pt x="550023" y="707607"/>
                    </a:lnTo>
                    <a:cubicBezTo>
                      <a:pt x="556881" y="735221"/>
                      <a:pt x="574968" y="733426"/>
                      <a:pt x="596553" y="743781"/>
                    </a:cubicBezTo>
                    <a:cubicBezTo>
                      <a:pt x="604285" y="756668"/>
                      <a:pt x="616297" y="762697"/>
                      <a:pt x="616297" y="780738"/>
                    </a:cubicBezTo>
                    <a:cubicBezTo>
                      <a:pt x="616297" y="815117"/>
                      <a:pt x="593930" y="815992"/>
                      <a:pt x="593930" y="847886"/>
                    </a:cubicBezTo>
                    <a:cubicBezTo>
                      <a:pt x="593930" y="850417"/>
                      <a:pt x="594758" y="856492"/>
                      <a:pt x="597289" y="856492"/>
                    </a:cubicBezTo>
                    <a:cubicBezTo>
                      <a:pt x="604239" y="856492"/>
                      <a:pt x="608519" y="852258"/>
                      <a:pt x="615423" y="852258"/>
                    </a:cubicBezTo>
                    <a:cubicBezTo>
                      <a:pt x="622280" y="852258"/>
                      <a:pt x="624029" y="876282"/>
                      <a:pt x="633510" y="878031"/>
                    </a:cubicBezTo>
                    <a:cubicBezTo>
                      <a:pt x="633510" y="895244"/>
                      <a:pt x="643865" y="914205"/>
                      <a:pt x="661078" y="914205"/>
                    </a:cubicBezTo>
                    <a:cubicBezTo>
                      <a:pt x="667107" y="914205"/>
                      <a:pt x="669684" y="912502"/>
                      <a:pt x="674838" y="912502"/>
                    </a:cubicBezTo>
                    <a:lnTo>
                      <a:pt x="680039" y="912502"/>
                    </a:lnTo>
                    <a:cubicBezTo>
                      <a:pt x="680039" y="919314"/>
                      <a:pt x="683491" y="921983"/>
                      <a:pt x="685240" y="921983"/>
                    </a:cubicBezTo>
                    <a:cubicBezTo>
                      <a:pt x="687863" y="921983"/>
                      <a:pt x="689520" y="916782"/>
                      <a:pt x="689520" y="914205"/>
                    </a:cubicBezTo>
                    <a:cubicBezTo>
                      <a:pt x="689520" y="905645"/>
                      <a:pt x="689520" y="900398"/>
                      <a:pt x="689520" y="891792"/>
                    </a:cubicBezTo>
                    <a:cubicBezTo>
                      <a:pt x="689520" y="891792"/>
                      <a:pt x="709310" y="885809"/>
                      <a:pt x="712808" y="886637"/>
                    </a:cubicBezTo>
                    <a:lnTo>
                      <a:pt x="740329" y="886637"/>
                    </a:lnTo>
                    <a:cubicBezTo>
                      <a:pt x="752387" y="892620"/>
                      <a:pt x="761822" y="874533"/>
                      <a:pt x="774755" y="874533"/>
                    </a:cubicBezTo>
                    <a:cubicBezTo>
                      <a:pt x="788516" y="874533"/>
                      <a:pt x="797122" y="884060"/>
                      <a:pt x="811757" y="884060"/>
                    </a:cubicBezTo>
                    <a:cubicBezTo>
                      <a:pt x="811757" y="906473"/>
                      <a:pt x="828970" y="913331"/>
                      <a:pt x="841857" y="917611"/>
                    </a:cubicBezTo>
                    <a:lnTo>
                      <a:pt x="841857" y="917611"/>
                    </a:lnTo>
                    <a:cubicBezTo>
                      <a:pt x="856492" y="924514"/>
                      <a:pt x="866802" y="919314"/>
                      <a:pt x="883232" y="927092"/>
                    </a:cubicBezTo>
                    <a:cubicBezTo>
                      <a:pt x="882357" y="931418"/>
                      <a:pt x="879734" y="948630"/>
                      <a:pt x="887466" y="948630"/>
                    </a:cubicBezTo>
                    <a:cubicBezTo>
                      <a:pt x="896946" y="948630"/>
                      <a:pt x="891838" y="937401"/>
                      <a:pt x="898695" y="930589"/>
                    </a:cubicBezTo>
                    <a:cubicBezTo>
                      <a:pt x="904679" y="924514"/>
                      <a:pt x="921937" y="921983"/>
                      <a:pt x="928795" y="918485"/>
                    </a:cubicBezTo>
                    <a:cubicBezTo>
                      <a:pt x="945133" y="910753"/>
                      <a:pt x="961517" y="914205"/>
                      <a:pt x="971780" y="903896"/>
                    </a:cubicBezTo>
                    <a:cubicBezTo>
                      <a:pt x="971780" y="903896"/>
                      <a:pt x="980387" y="887512"/>
                      <a:pt x="982135" y="887512"/>
                    </a:cubicBezTo>
                    <a:cubicBezTo>
                      <a:pt x="990742" y="887512"/>
                      <a:pt x="995068" y="894369"/>
                      <a:pt x="1003629" y="894369"/>
                    </a:cubicBezTo>
                    <a:cubicBezTo>
                      <a:pt x="1043254" y="894369"/>
                      <a:pt x="1052735" y="870299"/>
                      <a:pt x="1076806" y="856492"/>
                    </a:cubicBezTo>
                    <a:cubicBezTo>
                      <a:pt x="1083663" y="853040"/>
                      <a:pt x="1088035" y="849589"/>
                      <a:pt x="1089738" y="840982"/>
                    </a:cubicBezTo>
                    <a:cubicBezTo>
                      <a:pt x="1110356" y="840982"/>
                      <a:pt x="1116385" y="809134"/>
                      <a:pt x="1124163" y="792796"/>
                    </a:cubicBezTo>
                    <a:cubicBezTo>
                      <a:pt x="1129410" y="782395"/>
                      <a:pt x="1152560" y="748015"/>
                      <a:pt x="1165492" y="745438"/>
                    </a:cubicBezTo>
                    <a:cubicBezTo>
                      <a:pt x="1165492" y="726523"/>
                      <a:pt x="1178379" y="717916"/>
                      <a:pt x="1178379" y="692972"/>
                    </a:cubicBezTo>
                    <a:cubicBezTo>
                      <a:pt x="1178379" y="655969"/>
                      <a:pt x="1169818" y="642208"/>
                      <a:pt x="1154355" y="618920"/>
                    </a:cubicBezTo>
                    <a:cubicBezTo>
                      <a:pt x="1151731" y="614640"/>
                      <a:pt x="1151731" y="604331"/>
                      <a:pt x="1143999" y="600005"/>
                    </a:cubicBezTo>
                    <a:lnTo>
                      <a:pt x="1144966" y="599222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="" xmlns:a16="http://schemas.microsoft.com/office/drawing/2014/main" id="{ABDF4FEB-035A-4F93-BD15-19D5A7428F58}"/>
                  </a:ext>
                </a:extLst>
              </p:cNvPr>
              <p:cNvSpPr/>
              <p:nvPr/>
            </p:nvSpPr>
            <p:spPr>
              <a:xfrm>
                <a:off x="10672778" y="1813874"/>
                <a:ext cx="86109" cy="37002"/>
              </a:xfrm>
              <a:custGeom>
                <a:avLst/>
                <a:gdLst>
                  <a:gd name="connsiteX0" fmla="*/ 8653 w 86109"/>
                  <a:gd name="connsiteY0" fmla="*/ 37003 h 37002"/>
                  <a:gd name="connsiteX1" fmla="*/ 0 w 86109"/>
                  <a:gd name="connsiteY1" fmla="*/ 28396 h 37002"/>
                  <a:gd name="connsiteX2" fmla="*/ 40501 w 86109"/>
                  <a:gd name="connsiteY2" fmla="*/ 0 h 37002"/>
                  <a:gd name="connsiteX3" fmla="*/ 86109 w 86109"/>
                  <a:gd name="connsiteY3" fmla="*/ 21539 h 37002"/>
                  <a:gd name="connsiteX4" fmla="*/ 8653 w 86109"/>
                  <a:gd name="connsiteY4" fmla="*/ 37003 h 3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109" h="37002">
                    <a:moveTo>
                      <a:pt x="8653" y="37003"/>
                    </a:moveTo>
                    <a:cubicBezTo>
                      <a:pt x="3498" y="37003"/>
                      <a:pt x="0" y="32723"/>
                      <a:pt x="0" y="28396"/>
                    </a:cubicBezTo>
                    <a:cubicBezTo>
                      <a:pt x="0" y="15464"/>
                      <a:pt x="25820" y="0"/>
                      <a:pt x="40501" y="0"/>
                    </a:cubicBezTo>
                    <a:cubicBezTo>
                      <a:pt x="53433" y="0"/>
                      <a:pt x="86109" y="8606"/>
                      <a:pt x="86109" y="21539"/>
                    </a:cubicBezTo>
                    <a:cubicBezTo>
                      <a:pt x="86109" y="32723"/>
                      <a:pt x="18087" y="37003"/>
                      <a:pt x="8653" y="3700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="" xmlns:a16="http://schemas.microsoft.com/office/drawing/2014/main" id="{574D4E31-B123-4CF5-8018-7AB0650F14F3}"/>
                  </a:ext>
                </a:extLst>
              </p:cNvPr>
              <p:cNvSpPr/>
              <p:nvPr/>
            </p:nvSpPr>
            <p:spPr>
              <a:xfrm>
                <a:off x="10412010" y="1885302"/>
                <a:ext cx="34425" cy="18961"/>
              </a:xfrm>
              <a:custGeom>
                <a:avLst/>
                <a:gdLst>
                  <a:gd name="connsiteX0" fmla="*/ 25819 w 34425"/>
                  <a:gd name="connsiteY0" fmla="*/ 18962 h 18961"/>
                  <a:gd name="connsiteX1" fmla="*/ 34425 w 34425"/>
                  <a:gd name="connsiteY1" fmla="*/ 10355 h 18961"/>
                  <a:gd name="connsiteX2" fmla="*/ 28396 w 34425"/>
                  <a:gd name="connsiteY2" fmla="*/ 0 h 18961"/>
                  <a:gd name="connsiteX3" fmla="*/ 0 w 34425"/>
                  <a:gd name="connsiteY3" fmla="*/ 0 h 18961"/>
                  <a:gd name="connsiteX4" fmla="*/ 25819 w 34425"/>
                  <a:gd name="connsiteY4" fmla="*/ 18962 h 1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25" h="18961">
                    <a:moveTo>
                      <a:pt x="25819" y="18962"/>
                    </a:moveTo>
                    <a:cubicBezTo>
                      <a:pt x="30099" y="18962"/>
                      <a:pt x="34425" y="14635"/>
                      <a:pt x="34425" y="10355"/>
                    </a:cubicBezTo>
                    <a:cubicBezTo>
                      <a:pt x="34425" y="5155"/>
                      <a:pt x="29271" y="3406"/>
                      <a:pt x="28396" y="0"/>
                    </a:cubicBezTo>
                    <a:lnTo>
                      <a:pt x="0" y="0"/>
                    </a:lnTo>
                    <a:cubicBezTo>
                      <a:pt x="5109" y="10355"/>
                      <a:pt x="13715" y="18962"/>
                      <a:pt x="25819" y="1896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="" xmlns:a16="http://schemas.microsoft.com/office/drawing/2014/main" id="{F07AAF6B-2AE2-410A-A801-CE8D64833462}"/>
                  </a:ext>
                </a:extLst>
              </p:cNvPr>
              <p:cNvSpPr/>
              <p:nvPr/>
            </p:nvSpPr>
            <p:spPr>
              <a:xfrm>
                <a:off x="9611482" y="1611556"/>
                <a:ext cx="15509" cy="19789"/>
              </a:xfrm>
              <a:custGeom>
                <a:avLst/>
                <a:gdLst>
                  <a:gd name="connsiteX0" fmla="*/ 15510 w 15509"/>
                  <a:gd name="connsiteY0" fmla="*/ 8606 h 19789"/>
                  <a:gd name="connsiteX1" fmla="*/ 6857 w 15509"/>
                  <a:gd name="connsiteY1" fmla="*/ 0 h 19789"/>
                  <a:gd name="connsiteX2" fmla="*/ 0 w 15509"/>
                  <a:gd name="connsiteY2" fmla="*/ 12933 h 19789"/>
                  <a:gd name="connsiteX3" fmla="*/ 6857 w 15509"/>
                  <a:gd name="connsiteY3" fmla="*/ 19790 h 19789"/>
                  <a:gd name="connsiteX4" fmla="*/ 15510 w 15509"/>
                  <a:gd name="connsiteY4" fmla="*/ 6857 h 19789"/>
                  <a:gd name="connsiteX5" fmla="*/ 12887 w 15509"/>
                  <a:gd name="connsiteY5" fmla="*/ 6857 h 19789"/>
                  <a:gd name="connsiteX6" fmla="*/ 15510 w 15509"/>
                  <a:gd name="connsiteY6" fmla="*/ 8606 h 1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09" h="19789">
                    <a:moveTo>
                      <a:pt x="15510" y="8606"/>
                    </a:moveTo>
                    <a:lnTo>
                      <a:pt x="6857" y="0"/>
                    </a:lnTo>
                    <a:cubicBezTo>
                      <a:pt x="3452" y="4326"/>
                      <a:pt x="0" y="7732"/>
                      <a:pt x="0" y="12933"/>
                    </a:cubicBezTo>
                    <a:cubicBezTo>
                      <a:pt x="0" y="18087"/>
                      <a:pt x="2624" y="19790"/>
                      <a:pt x="6857" y="19790"/>
                    </a:cubicBezTo>
                    <a:cubicBezTo>
                      <a:pt x="13761" y="19790"/>
                      <a:pt x="14636" y="12058"/>
                      <a:pt x="15510" y="6857"/>
                    </a:cubicBezTo>
                    <a:lnTo>
                      <a:pt x="12887" y="6857"/>
                    </a:lnTo>
                    <a:lnTo>
                      <a:pt x="15510" y="8606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="" xmlns:a16="http://schemas.microsoft.com/office/drawing/2014/main" id="{AAC3ACDD-49FE-4790-848A-CCBEB245D948}"/>
                  </a:ext>
                </a:extLst>
              </p:cNvPr>
              <p:cNvSpPr/>
              <p:nvPr/>
            </p:nvSpPr>
            <p:spPr>
              <a:xfrm>
                <a:off x="9033063" y="1674423"/>
                <a:ext cx="38751" cy="23241"/>
              </a:xfrm>
              <a:custGeom>
                <a:avLst/>
                <a:gdLst>
                  <a:gd name="connsiteX0" fmla="*/ 38751 w 38751"/>
                  <a:gd name="connsiteY0" fmla="*/ 17213 h 23241"/>
                  <a:gd name="connsiteX1" fmla="*/ 18962 w 38751"/>
                  <a:gd name="connsiteY1" fmla="*/ 23242 h 23241"/>
                  <a:gd name="connsiteX2" fmla="*/ 0 w 38751"/>
                  <a:gd name="connsiteY2" fmla="*/ 12886 h 23241"/>
                  <a:gd name="connsiteX3" fmla="*/ 18962 w 38751"/>
                  <a:gd name="connsiteY3" fmla="*/ 0 h 23241"/>
                  <a:gd name="connsiteX4" fmla="*/ 38751 w 38751"/>
                  <a:gd name="connsiteY4" fmla="*/ 12886 h 23241"/>
                  <a:gd name="connsiteX5" fmla="*/ 31848 w 38751"/>
                  <a:gd name="connsiteY5" fmla="*/ 23242 h 23241"/>
                  <a:gd name="connsiteX6" fmla="*/ 38751 w 38751"/>
                  <a:gd name="connsiteY6" fmla="*/ 17213 h 2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751" h="23241">
                    <a:moveTo>
                      <a:pt x="38751" y="17213"/>
                    </a:moveTo>
                    <a:cubicBezTo>
                      <a:pt x="32676" y="20618"/>
                      <a:pt x="26739" y="23242"/>
                      <a:pt x="18962" y="23242"/>
                    </a:cubicBezTo>
                    <a:cubicBezTo>
                      <a:pt x="9480" y="23242"/>
                      <a:pt x="0" y="20664"/>
                      <a:pt x="0" y="12886"/>
                    </a:cubicBezTo>
                    <a:cubicBezTo>
                      <a:pt x="0" y="4280"/>
                      <a:pt x="10355" y="0"/>
                      <a:pt x="18962" y="0"/>
                    </a:cubicBezTo>
                    <a:cubicBezTo>
                      <a:pt x="30974" y="0"/>
                      <a:pt x="38751" y="2577"/>
                      <a:pt x="38751" y="12886"/>
                    </a:cubicBezTo>
                    <a:cubicBezTo>
                      <a:pt x="38751" y="18133"/>
                      <a:pt x="34425" y="20664"/>
                      <a:pt x="31848" y="23242"/>
                    </a:cubicBezTo>
                    <a:lnTo>
                      <a:pt x="38751" y="17213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="" xmlns:a16="http://schemas.microsoft.com/office/drawing/2014/main" id="{CA096CF4-219B-40CD-AD85-849C56B53FB3}"/>
                  </a:ext>
                </a:extLst>
              </p:cNvPr>
              <p:cNvSpPr/>
              <p:nvPr/>
            </p:nvSpPr>
            <p:spPr>
              <a:xfrm>
                <a:off x="8729264" y="1424793"/>
                <a:ext cx="148838" cy="83440"/>
              </a:xfrm>
              <a:custGeom>
                <a:avLst/>
                <a:gdLst>
                  <a:gd name="connsiteX0" fmla="*/ 12886 w 148838"/>
                  <a:gd name="connsiteY0" fmla="*/ 83440 h 83440"/>
                  <a:gd name="connsiteX1" fmla="*/ 0 w 148838"/>
                  <a:gd name="connsiteY1" fmla="*/ 70600 h 83440"/>
                  <a:gd name="connsiteX2" fmla="*/ 15464 w 148838"/>
                  <a:gd name="connsiteY2" fmla="*/ 51638 h 83440"/>
                  <a:gd name="connsiteX3" fmla="*/ 77411 w 148838"/>
                  <a:gd name="connsiteY3" fmla="*/ 0 h 83440"/>
                  <a:gd name="connsiteX4" fmla="*/ 88595 w 148838"/>
                  <a:gd name="connsiteY4" fmla="*/ 0 h 83440"/>
                  <a:gd name="connsiteX5" fmla="*/ 86017 w 148838"/>
                  <a:gd name="connsiteY5" fmla="*/ 18962 h 83440"/>
                  <a:gd name="connsiteX6" fmla="*/ 101573 w 148838"/>
                  <a:gd name="connsiteY6" fmla="*/ 10355 h 83440"/>
                  <a:gd name="connsiteX7" fmla="*/ 148839 w 148838"/>
                  <a:gd name="connsiteY7" fmla="*/ 44735 h 83440"/>
                  <a:gd name="connsiteX8" fmla="*/ 88595 w 148838"/>
                  <a:gd name="connsiteY8" fmla="*/ 66227 h 83440"/>
                  <a:gd name="connsiteX9" fmla="*/ 58495 w 148838"/>
                  <a:gd name="connsiteY9" fmla="*/ 70600 h 83440"/>
                  <a:gd name="connsiteX10" fmla="*/ 12886 w 148838"/>
                  <a:gd name="connsiteY10" fmla="*/ 83440 h 8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8838" h="83440">
                    <a:moveTo>
                      <a:pt x="12886" y="83440"/>
                    </a:moveTo>
                    <a:cubicBezTo>
                      <a:pt x="2531" y="83440"/>
                      <a:pt x="0" y="79160"/>
                      <a:pt x="0" y="70600"/>
                    </a:cubicBezTo>
                    <a:cubicBezTo>
                      <a:pt x="0" y="56793"/>
                      <a:pt x="10309" y="56793"/>
                      <a:pt x="15464" y="51638"/>
                    </a:cubicBezTo>
                    <a:cubicBezTo>
                      <a:pt x="35253" y="31848"/>
                      <a:pt x="42986" y="0"/>
                      <a:pt x="77411" y="0"/>
                    </a:cubicBezTo>
                    <a:cubicBezTo>
                      <a:pt x="85143" y="0"/>
                      <a:pt x="85143" y="0"/>
                      <a:pt x="88595" y="0"/>
                    </a:cubicBezTo>
                    <a:cubicBezTo>
                      <a:pt x="88595" y="12058"/>
                      <a:pt x="92921" y="12058"/>
                      <a:pt x="86017" y="18962"/>
                    </a:cubicBezTo>
                    <a:cubicBezTo>
                      <a:pt x="92092" y="17213"/>
                      <a:pt x="95544" y="10355"/>
                      <a:pt x="101573" y="10355"/>
                    </a:cubicBezTo>
                    <a:cubicBezTo>
                      <a:pt x="113539" y="10355"/>
                      <a:pt x="148839" y="32676"/>
                      <a:pt x="148839" y="44735"/>
                    </a:cubicBezTo>
                    <a:cubicBezTo>
                      <a:pt x="148839" y="65399"/>
                      <a:pt x="104104" y="68805"/>
                      <a:pt x="88595" y="66227"/>
                    </a:cubicBezTo>
                    <a:cubicBezTo>
                      <a:pt x="85143" y="66227"/>
                      <a:pt x="58495" y="70600"/>
                      <a:pt x="58495" y="70600"/>
                    </a:cubicBezTo>
                    <a:lnTo>
                      <a:pt x="12886" y="8344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="" xmlns:a16="http://schemas.microsoft.com/office/drawing/2014/main" id="{F68D0D9F-F2F5-47BB-8D84-54A89D6D5667}"/>
                  </a:ext>
                </a:extLst>
              </p:cNvPr>
              <p:cNvSpPr/>
              <p:nvPr/>
            </p:nvSpPr>
            <p:spPr>
              <a:xfrm>
                <a:off x="8520917" y="1383465"/>
                <a:ext cx="57621" cy="30099"/>
              </a:xfrm>
              <a:custGeom>
                <a:avLst/>
                <a:gdLst>
                  <a:gd name="connsiteX0" fmla="*/ 23241 w 57621"/>
                  <a:gd name="connsiteY0" fmla="*/ 0 h 30099"/>
                  <a:gd name="connsiteX1" fmla="*/ 57621 w 57621"/>
                  <a:gd name="connsiteY1" fmla="*/ 12886 h 30099"/>
                  <a:gd name="connsiteX2" fmla="*/ 17213 w 57621"/>
                  <a:gd name="connsiteY2" fmla="*/ 30099 h 30099"/>
                  <a:gd name="connsiteX3" fmla="*/ 0 w 57621"/>
                  <a:gd name="connsiteY3" fmla="*/ 8606 h 30099"/>
                  <a:gd name="connsiteX4" fmla="*/ 23241 w 57621"/>
                  <a:gd name="connsiteY4" fmla="*/ 0 h 3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1" h="30099">
                    <a:moveTo>
                      <a:pt x="23241" y="0"/>
                    </a:moveTo>
                    <a:cubicBezTo>
                      <a:pt x="27522" y="0"/>
                      <a:pt x="51638" y="11230"/>
                      <a:pt x="57621" y="12886"/>
                    </a:cubicBezTo>
                    <a:cubicBezTo>
                      <a:pt x="55964" y="28396"/>
                      <a:pt x="27568" y="30099"/>
                      <a:pt x="17213" y="30099"/>
                    </a:cubicBezTo>
                    <a:cubicBezTo>
                      <a:pt x="12104" y="30099"/>
                      <a:pt x="0" y="16338"/>
                      <a:pt x="0" y="8606"/>
                    </a:cubicBezTo>
                    <a:cubicBezTo>
                      <a:pt x="0" y="0"/>
                      <a:pt x="18087" y="0"/>
                      <a:pt x="23241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="" xmlns:a16="http://schemas.microsoft.com/office/drawing/2014/main" id="{FCE223EA-A218-48EB-99C3-2D9A5CA686F8}"/>
                  </a:ext>
                </a:extLst>
              </p:cNvPr>
              <p:cNvSpPr/>
              <p:nvPr/>
            </p:nvSpPr>
            <p:spPr>
              <a:xfrm>
                <a:off x="8539832" y="1318894"/>
                <a:ext cx="204849" cy="144604"/>
              </a:xfrm>
              <a:custGeom>
                <a:avLst/>
                <a:gdLst>
                  <a:gd name="connsiteX0" fmla="*/ 193665 w 204849"/>
                  <a:gd name="connsiteY0" fmla="*/ 131718 h 144604"/>
                  <a:gd name="connsiteX1" fmla="*/ 176453 w 204849"/>
                  <a:gd name="connsiteY1" fmla="*/ 144605 h 144604"/>
                  <a:gd name="connsiteX2" fmla="*/ 80034 w 204849"/>
                  <a:gd name="connsiteY2" fmla="*/ 129141 h 144604"/>
                  <a:gd name="connsiteX3" fmla="*/ 34425 w 204849"/>
                  <a:gd name="connsiteY3" fmla="*/ 98121 h 144604"/>
                  <a:gd name="connsiteX4" fmla="*/ 98950 w 204849"/>
                  <a:gd name="connsiteY4" fmla="*/ 70600 h 144604"/>
                  <a:gd name="connsiteX5" fmla="*/ 62822 w 204849"/>
                  <a:gd name="connsiteY5" fmla="*/ 68897 h 144604"/>
                  <a:gd name="connsiteX6" fmla="*/ 0 w 204849"/>
                  <a:gd name="connsiteY6" fmla="*/ 50810 h 144604"/>
                  <a:gd name="connsiteX7" fmla="*/ 90344 w 204849"/>
                  <a:gd name="connsiteY7" fmla="*/ 0 h 144604"/>
                  <a:gd name="connsiteX8" fmla="*/ 142028 w 204849"/>
                  <a:gd name="connsiteY8" fmla="*/ 33551 h 144604"/>
                  <a:gd name="connsiteX9" fmla="*/ 131672 w 204849"/>
                  <a:gd name="connsiteY9" fmla="*/ 34425 h 144604"/>
                  <a:gd name="connsiteX10" fmla="*/ 131672 w 204849"/>
                  <a:gd name="connsiteY10" fmla="*/ 51638 h 144604"/>
                  <a:gd name="connsiteX11" fmla="*/ 115288 w 204849"/>
                  <a:gd name="connsiteY11" fmla="*/ 67148 h 144604"/>
                  <a:gd name="connsiteX12" fmla="*/ 133375 w 204849"/>
                  <a:gd name="connsiteY12" fmla="*/ 67148 h 144604"/>
                  <a:gd name="connsiteX13" fmla="*/ 159194 w 204849"/>
                  <a:gd name="connsiteY13" fmla="*/ 75754 h 144604"/>
                  <a:gd name="connsiteX14" fmla="*/ 176407 w 204849"/>
                  <a:gd name="connsiteY14" fmla="*/ 75754 h 144604"/>
                  <a:gd name="connsiteX15" fmla="*/ 204849 w 204849"/>
                  <a:gd name="connsiteY15" fmla="*/ 92967 h 144604"/>
                  <a:gd name="connsiteX16" fmla="*/ 197992 w 204849"/>
                  <a:gd name="connsiteY16" fmla="*/ 110134 h 144604"/>
                  <a:gd name="connsiteX17" fmla="*/ 180825 w 204849"/>
                  <a:gd name="connsiteY17" fmla="*/ 121317 h 144604"/>
                  <a:gd name="connsiteX18" fmla="*/ 193665 w 204849"/>
                  <a:gd name="connsiteY18" fmla="*/ 131718 h 144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4849" h="144604">
                    <a:moveTo>
                      <a:pt x="193665" y="131718"/>
                    </a:moveTo>
                    <a:cubicBezTo>
                      <a:pt x="193665" y="139450"/>
                      <a:pt x="184231" y="144605"/>
                      <a:pt x="176453" y="144605"/>
                    </a:cubicBezTo>
                    <a:cubicBezTo>
                      <a:pt x="138576" y="144605"/>
                      <a:pt x="111054" y="129141"/>
                      <a:pt x="80034" y="129141"/>
                    </a:cubicBezTo>
                    <a:cubicBezTo>
                      <a:pt x="69771" y="129141"/>
                      <a:pt x="47312" y="105025"/>
                      <a:pt x="34425" y="98121"/>
                    </a:cubicBezTo>
                    <a:cubicBezTo>
                      <a:pt x="62822" y="88641"/>
                      <a:pt x="71428" y="79206"/>
                      <a:pt x="98950" y="70600"/>
                    </a:cubicBezTo>
                    <a:cubicBezTo>
                      <a:pt x="90344" y="70600"/>
                      <a:pt x="67976" y="68897"/>
                      <a:pt x="62822" y="68897"/>
                    </a:cubicBezTo>
                    <a:cubicBezTo>
                      <a:pt x="38660" y="68897"/>
                      <a:pt x="22321" y="61993"/>
                      <a:pt x="0" y="50810"/>
                    </a:cubicBezTo>
                    <a:cubicBezTo>
                      <a:pt x="36174" y="40500"/>
                      <a:pt x="49061" y="0"/>
                      <a:pt x="90344" y="0"/>
                    </a:cubicBezTo>
                    <a:cubicBezTo>
                      <a:pt x="114460" y="0"/>
                      <a:pt x="128221" y="23242"/>
                      <a:pt x="142028" y="33551"/>
                    </a:cubicBezTo>
                    <a:cubicBezTo>
                      <a:pt x="133375" y="37003"/>
                      <a:pt x="135124" y="35300"/>
                      <a:pt x="131672" y="34425"/>
                    </a:cubicBezTo>
                    <a:cubicBezTo>
                      <a:pt x="132501" y="44735"/>
                      <a:pt x="131672" y="47312"/>
                      <a:pt x="131672" y="51638"/>
                    </a:cubicBezTo>
                    <a:cubicBezTo>
                      <a:pt x="131672" y="56793"/>
                      <a:pt x="122192" y="63696"/>
                      <a:pt x="115288" y="67148"/>
                    </a:cubicBezTo>
                    <a:cubicBezTo>
                      <a:pt x="123895" y="64571"/>
                      <a:pt x="126472" y="67148"/>
                      <a:pt x="133375" y="67148"/>
                    </a:cubicBezTo>
                    <a:cubicBezTo>
                      <a:pt x="143730" y="67148"/>
                      <a:pt x="148885" y="75754"/>
                      <a:pt x="159194" y="75754"/>
                    </a:cubicBezTo>
                    <a:cubicBezTo>
                      <a:pt x="165223" y="75754"/>
                      <a:pt x="170424" y="75754"/>
                      <a:pt x="176407" y="75754"/>
                    </a:cubicBezTo>
                    <a:cubicBezTo>
                      <a:pt x="193619" y="75754"/>
                      <a:pt x="193619" y="81737"/>
                      <a:pt x="204849" y="92967"/>
                    </a:cubicBezTo>
                    <a:cubicBezTo>
                      <a:pt x="196243" y="99824"/>
                      <a:pt x="197992" y="101573"/>
                      <a:pt x="197992" y="110134"/>
                    </a:cubicBezTo>
                    <a:cubicBezTo>
                      <a:pt x="197992" y="118740"/>
                      <a:pt x="185934" y="119614"/>
                      <a:pt x="180825" y="121317"/>
                    </a:cubicBezTo>
                    <a:cubicBezTo>
                      <a:pt x="186854" y="123066"/>
                      <a:pt x="193665" y="125689"/>
                      <a:pt x="193665" y="13171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="" xmlns:a16="http://schemas.microsoft.com/office/drawing/2014/main" id="{F09C9978-711C-42C1-82A2-A1A9D595282F}"/>
                  </a:ext>
                </a:extLst>
              </p:cNvPr>
              <p:cNvSpPr/>
              <p:nvPr/>
            </p:nvSpPr>
            <p:spPr>
              <a:xfrm>
                <a:off x="8628519" y="1547031"/>
                <a:ext cx="25865" cy="17212"/>
              </a:xfrm>
              <a:custGeom>
                <a:avLst/>
                <a:gdLst>
                  <a:gd name="connsiteX0" fmla="*/ 0 w 25865"/>
                  <a:gd name="connsiteY0" fmla="*/ 8606 h 17212"/>
                  <a:gd name="connsiteX1" fmla="*/ 12932 w 25865"/>
                  <a:gd name="connsiteY1" fmla="*/ 0 h 17212"/>
                  <a:gd name="connsiteX2" fmla="*/ 25865 w 25865"/>
                  <a:gd name="connsiteY2" fmla="*/ 0 h 17212"/>
                  <a:gd name="connsiteX3" fmla="*/ 8652 w 25865"/>
                  <a:gd name="connsiteY3" fmla="*/ 17213 h 17212"/>
                  <a:gd name="connsiteX4" fmla="*/ 0 w 25865"/>
                  <a:gd name="connsiteY4" fmla="*/ 8606 h 1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65" h="17212">
                    <a:moveTo>
                      <a:pt x="0" y="8606"/>
                    </a:moveTo>
                    <a:cubicBezTo>
                      <a:pt x="5201" y="5983"/>
                      <a:pt x="9434" y="2577"/>
                      <a:pt x="12932" y="0"/>
                    </a:cubicBezTo>
                    <a:lnTo>
                      <a:pt x="25865" y="0"/>
                    </a:lnTo>
                    <a:cubicBezTo>
                      <a:pt x="24162" y="12058"/>
                      <a:pt x="18962" y="17213"/>
                      <a:pt x="8652" y="17213"/>
                    </a:cubicBezTo>
                    <a:cubicBezTo>
                      <a:pt x="4280" y="17213"/>
                      <a:pt x="874" y="12886"/>
                      <a:pt x="0" y="860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="" xmlns:a16="http://schemas.microsoft.com/office/drawing/2014/main" id="{FE4C6B98-1F9A-4757-B3AE-5F1BEB68C381}"/>
                  </a:ext>
                </a:extLst>
              </p:cNvPr>
              <p:cNvSpPr/>
              <p:nvPr/>
            </p:nvSpPr>
            <p:spPr>
              <a:xfrm>
                <a:off x="8499424" y="1323220"/>
                <a:ext cx="34425" cy="8420"/>
              </a:xfrm>
              <a:custGeom>
                <a:avLst/>
                <a:gdLst>
                  <a:gd name="connsiteX0" fmla="*/ 34425 w 34425"/>
                  <a:gd name="connsiteY0" fmla="*/ 6857 h 8420"/>
                  <a:gd name="connsiteX1" fmla="*/ 0 w 34425"/>
                  <a:gd name="connsiteY1" fmla="*/ 0 h 8420"/>
                  <a:gd name="connsiteX2" fmla="*/ 31802 w 34425"/>
                  <a:gd name="connsiteY2" fmla="*/ 0 h 8420"/>
                  <a:gd name="connsiteX3" fmla="*/ 34425 w 34425"/>
                  <a:gd name="connsiteY3" fmla="*/ 6857 h 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425" h="8420">
                    <a:moveTo>
                      <a:pt x="34425" y="6857"/>
                    </a:moveTo>
                    <a:cubicBezTo>
                      <a:pt x="21493" y="8606"/>
                      <a:pt x="5155" y="11184"/>
                      <a:pt x="0" y="0"/>
                    </a:cubicBezTo>
                    <a:lnTo>
                      <a:pt x="31802" y="0"/>
                    </a:lnTo>
                    <a:lnTo>
                      <a:pt x="34425" y="6857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="" xmlns:a16="http://schemas.microsoft.com/office/drawing/2014/main" id="{46D5AA7B-A219-48B4-B9E4-D7ABB76A6C1C}"/>
                  </a:ext>
                </a:extLst>
              </p:cNvPr>
              <p:cNvSpPr/>
              <p:nvPr/>
            </p:nvSpPr>
            <p:spPr>
              <a:xfrm>
                <a:off x="8905717" y="1489318"/>
                <a:ext cx="28396" cy="12886"/>
              </a:xfrm>
              <a:custGeom>
                <a:avLst/>
                <a:gdLst>
                  <a:gd name="connsiteX0" fmla="*/ 28397 w 28396"/>
                  <a:gd name="connsiteY0" fmla="*/ 0 h 12886"/>
                  <a:gd name="connsiteX1" fmla="*/ 17213 w 28396"/>
                  <a:gd name="connsiteY1" fmla="*/ 12886 h 12886"/>
                  <a:gd name="connsiteX2" fmla="*/ 0 w 28396"/>
                  <a:gd name="connsiteY2" fmla="*/ 2531 h 12886"/>
                  <a:gd name="connsiteX3" fmla="*/ 28397 w 28396"/>
                  <a:gd name="connsiteY3" fmla="*/ 0 h 12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96" h="12886">
                    <a:moveTo>
                      <a:pt x="28397" y="0"/>
                    </a:moveTo>
                    <a:cubicBezTo>
                      <a:pt x="27522" y="6029"/>
                      <a:pt x="23196" y="12886"/>
                      <a:pt x="17213" y="12886"/>
                    </a:cubicBezTo>
                    <a:cubicBezTo>
                      <a:pt x="6857" y="12886"/>
                      <a:pt x="2532" y="6857"/>
                      <a:pt x="0" y="2531"/>
                    </a:cubicBezTo>
                    <a:cubicBezTo>
                      <a:pt x="18041" y="-828"/>
                      <a:pt x="20618" y="3498"/>
                      <a:pt x="28397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="" xmlns:a16="http://schemas.microsoft.com/office/drawing/2014/main" id="{B22CED10-5E17-4B66-A595-AACFA8272B62}"/>
                  </a:ext>
                </a:extLst>
              </p:cNvPr>
              <p:cNvSpPr/>
              <p:nvPr/>
            </p:nvSpPr>
            <p:spPr>
              <a:xfrm>
                <a:off x="7376089" y="1344713"/>
                <a:ext cx="173829" cy="51719"/>
              </a:xfrm>
              <a:custGeom>
                <a:avLst/>
                <a:gdLst>
                  <a:gd name="connsiteX0" fmla="*/ 148057 w 173829"/>
                  <a:gd name="connsiteY0" fmla="*/ 25865 h 51719"/>
                  <a:gd name="connsiteX1" fmla="*/ 111928 w 173829"/>
                  <a:gd name="connsiteY1" fmla="*/ 32769 h 51719"/>
                  <a:gd name="connsiteX2" fmla="*/ 94716 w 173829"/>
                  <a:gd name="connsiteY2" fmla="*/ 51684 h 51719"/>
                  <a:gd name="connsiteX3" fmla="*/ 85281 w 173829"/>
                  <a:gd name="connsiteY3" fmla="*/ 43078 h 51719"/>
                  <a:gd name="connsiteX4" fmla="*/ 86063 w 173829"/>
                  <a:gd name="connsiteY4" fmla="*/ 43078 h 51719"/>
                  <a:gd name="connsiteX5" fmla="*/ 61993 w 173829"/>
                  <a:gd name="connsiteY5" fmla="*/ 32723 h 51719"/>
                  <a:gd name="connsiteX6" fmla="*/ 80034 w 173829"/>
                  <a:gd name="connsiteY6" fmla="*/ 25819 h 51719"/>
                  <a:gd name="connsiteX7" fmla="*/ 64571 w 173829"/>
                  <a:gd name="connsiteY7" fmla="*/ 24116 h 51719"/>
                  <a:gd name="connsiteX8" fmla="*/ 77457 w 173829"/>
                  <a:gd name="connsiteY8" fmla="*/ 16338 h 51719"/>
                  <a:gd name="connsiteX9" fmla="*/ 57667 w 173829"/>
                  <a:gd name="connsiteY9" fmla="*/ 8606 h 51719"/>
                  <a:gd name="connsiteX10" fmla="*/ 18915 w 173829"/>
                  <a:gd name="connsiteY10" fmla="*/ 19790 h 51719"/>
                  <a:gd name="connsiteX11" fmla="*/ 0 w 173829"/>
                  <a:gd name="connsiteY11" fmla="*/ 16338 h 51719"/>
                  <a:gd name="connsiteX12" fmla="*/ 66274 w 173829"/>
                  <a:gd name="connsiteY12" fmla="*/ 0 h 51719"/>
                  <a:gd name="connsiteX13" fmla="*/ 116163 w 173829"/>
                  <a:gd name="connsiteY13" fmla="*/ 11184 h 51719"/>
                  <a:gd name="connsiteX14" fmla="*/ 148011 w 173829"/>
                  <a:gd name="connsiteY14" fmla="*/ 0 h 51719"/>
                  <a:gd name="connsiteX15" fmla="*/ 173830 w 173829"/>
                  <a:gd name="connsiteY15" fmla="*/ 8606 h 51719"/>
                  <a:gd name="connsiteX16" fmla="*/ 150634 w 173829"/>
                  <a:gd name="connsiteY16" fmla="*/ 24116 h 51719"/>
                  <a:gd name="connsiteX17" fmla="*/ 141982 w 173829"/>
                  <a:gd name="connsiteY17" fmla="*/ 24116 h 51719"/>
                  <a:gd name="connsiteX18" fmla="*/ 141982 w 173829"/>
                  <a:gd name="connsiteY18" fmla="*/ 32723 h 51719"/>
                  <a:gd name="connsiteX19" fmla="*/ 148057 w 173829"/>
                  <a:gd name="connsiteY19" fmla="*/ 25865 h 5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3829" h="51719">
                    <a:moveTo>
                      <a:pt x="148057" y="25865"/>
                    </a:moveTo>
                    <a:cubicBezTo>
                      <a:pt x="133467" y="37049"/>
                      <a:pt x="125689" y="24991"/>
                      <a:pt x="111928" y="32769"/>
                    </a:cubicBezTo>
                    <a:cubicBezTo>
                      <a:pt x="104151" y="37049"/>
                      <a:pt x="102448" y="52559"/>
                      <a:pt x="94716" y="51684"/>
                    </a:cubicBezTo>
                    <a:cubicBezTo>
                      <a:pt x="90390" y="50810"/>
                      <a:pt x="87766" y="46483"/>
                      <a:pt x="85281" y="43078"/>
                    </a:cubicBezTo>
                    <a:lnTo>
                      <a:pt x="86063" y="43078"/>
                    </a:lnTo>
                    <a:cubicBezTo>
                      <a:pt x="73177" y="43078"/>
                      <a:pt x="64571" y="40500"/>
                      <a:pt x="61993" y="32723"/>
                    </a:cubicBezTo>
                    <a:cubicBezTo>
                      <a:pt x="68851" y="29271"/>
                      <a:pt x="73177" y="27476"/>
                      <a:pt x="80034" y="25819"/>
                    </a:cubicBezTo>
                    <a:cubicBezTo>
                      <a:pt x="72302" y="25819"/>
                      <a:pt x="68069" y="24945"/>
                      <a:pt x="64571" y="24116"/>
                    </a:cubicBezTo>
                    <a:cubicBezTo>
                      <a:pt x="68851" y="21493"/>
                      <a:pt x="73177" y="19790"/>
                      <a:pt x="77457" y="16338"/>
                    </a:cubicBezTo>
                    <a:cubicBezTo>
                      <a:pt x="69725" y="13761"/>
                      <a:pt x="65399" y="8606"/>
                      <a:pt x="57667" y="8606"/>
                    </a:cubicBezTo>
                    <a:cubicBezTo>
                      <a:pt x="48232" y="8606"/>
                      <a:pt x="31848" y="19790"/>
                      <a:pt x="18915" y="19790"/>
                    </a:cubicBezTo>
                    <a:cubicBezTo>
                      <a:pt x="12012" y="19790"/>
                      <a:pt x="6903" y="17213"/>
                      <a:pt x="0" y="16338"/>
                    </a:cubicBezTo>
                    <a:cubicBezTo>
                      <a:pt x="7732" y="2577"/>
                      <a:pt x="48186" y="0"/>
                      <a:pt x="66274" y="0"/>
                    </a:cubicBezTo>
                    <a:cubicBezTo>
                      <a:pt x="87720" y="0"/>
                      <a:pt x="99778" y="11184"/>
                      <a:pt x="116163" y="11184"/>
                    </a:cubicBezTo>
                    <a:cubicBezTo>
                      <a:pt x="129095" y="11184"/>
                      <a:pt x="135124" y="0"/>
                      <a:pt x="148011" y="0"/>
                    </a:cubicBezTo>
                    <a:cubicBezTo>
                      <a:pt x="158366" y="0"/>
                      <a:pt x="168675" y="6903"/>
                      <a:pt x="173830" y="8606"/>
                    </a:cubicBezTo>
                    <a:cubicBezTo>
                      <a:pt x="172127" y="24116"/>
                      <a:pt x="160989" y="16338"/>
                      <a:pt x="150634" y="24116"/>
                    </a:cubicBezTo>
                    <a:cubicBezTo>
                      <a:pt x="148011" y="24945"/>
                      <a:pt x="144605" y="24945"/>
                      <a:pt x="141982" y="24116"/>
                    </a:cubicBezTo>
                    <a:lnTo>
                      <a:pt x="141982" y="32723"/>
                    </a:lnTo>
                    <a:lnTo>
                      <a:pt x="148057" y="25865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="" xmlns:a16="http://schemas.microsoft.com/office/drawing/2014/main" id="{90DAB187-41BF-400A-9E9A-61AD896CCCE8}"/>
                  </a:ext>
                </a:extLst>
              </p:cNvPr>
              <p:cNvSpPr/>
              <p:nvPr/>
            </p:nvSpPr>
            <p:spPr>
              <a:xfrm>
                <a:off x="7827991" y="1310288"/>
                <a:ext cx="60290" cy="38751"/>
              </a:xfrm>
              <a:custGeom>
                <a:avLst/>
                <a:gdLst>
                  <a:gd name="connsiteX0" fmla="*/ 14682 w 60290"/>
                  <a:gd name="connsiteY0" fmla="*/ 38752 h 38751"/>
                  <a:gd name="connsiteX1" fmla="*/ 0 w 60290"/>
                  <a:gd name="connsiteY1" fmla="*/ 25819 h 38751"/>
                  <a:gd name="connsiteX2" fmla="*/ 48233 w 60290"/>
                  <a:gd name="connsiteY2" fmla="*/ 0 h 38751"/>
                  <a:gd name="connsiteX3" fmla="*/ 60291 w 60290"/>
                  <a:gd name="connsiteY3" fmla="*/ 27522 h 38751"/>
                  <a:gd name="connsiteX4" fmla="*/ 14682 w 60290"/>
                  <a:gd name="connsiteY4" fmla="*/ 38752 h 3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90" h="38751">
                    <a:moveTo>
                      <a:pt x="14682" y="38752"/>
                    </a:moveTo>
                    <a:cubicBezTo>
                      <a:pt x="4326" y="38752"/>
                      <a:pt x="0" y="34425"/>
                      <a:pt x="0" y="25819"/>
                    </a:cubicBezTo>
                    <a:cubicBezTo>
                      <a:pt x="0" y="13807"/>
                      <a:pt x="35346" y="0"/>
                      <a:pt x="48233" y="0"/>
                    </a:cubicBezTo>
                    <a:lnTo>
                      <a:pt x="60291" y="27522"/>
                    </a:lnTo>
                    <a:cubicBezTo>
                      <a:pt x="54262" y="31894"/>
                      <a:pt x="20664" y="38752"/>
                      <a:pt x="14682" y="3875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="" xmlns:a16="http://schemas.microsoft.com/office/drawing/2014/main" id="{FD612185-776D-434B-9DA1-D5DAF30589CB}"/>
                  </a:ext>
                </a:extLst>
              </p:cNvPr>
              <p:cNvSpPr/>
              <p:nvPr/>
            </p:nvSpPr>
            <p:spPr>
              <a:xfrm>
                <a:off x="7748002" y="1336153"/>
                <a:ext cx="64892" cy="37035"/>
              </a:xfrm>
              <a:custGeom>
                <a:avLst/>
                <a:gdLst>
                  <a:gd name="connsiteX0" fmla="*/ 64525 w 64892"/>
                  <a:gd name="connsiteY0" fmla="*/ 6903 h 37035"/>
                  <a:gd name="connsiteX1" fmla="*/ 64525 w 64892"/>
                  <a:gd name="connsiteY1" fmla="*/ 19790 h 37035"/>
                  <a:gd name="connsiteX2" fmla="*/ 43032 w 64892"/>
                  <a:gd name="connsiteY2" fmla="*/ 24116 h 37035"/>
                  <a:gd name="connsiteX3" fmla="*/ 47312 w 64892"/>
                  <a:gd name="connsiteY3" fmla="*/ 34425 h 37035"/>
                  <a:gd name="connsiteX4" fmla="*/ 0 w 64892"/>
                  <a:gd name="connsiteY4" fmla="*/ 34425 h 37035"/>
                  <a:gd name="connsiteX5" fmla="*/ 17167 w 64892"/>
                  <a:gd name="connsiteY5" fmla="*/ 11184 h 37035"/>
                  <a:gd name="connsiteX6" fmla="*/ 17167 w 64892"/>
                  <a:gd name="connsiteY6" fmla="*/ 0 h 37035"/>
                  <a:gd name="connsiteX7" fmla="*/ 45563 w 64892"/>
                  <a:gd name="connsiteY7" fmla="*/ 0 h 37035"/>
                  <a:gd name="connsiteX8" fmla="*/ 37003 w 64892"/>
                  <a:gd name="connsiteY8" fmla="*/ 6903 h 37035"/>
                  <a:gd name="connsiteX9" fmla="*/ 64525 w 64892"/>
                  <a:gd name="connsiteY9" fmla="*/ 6903 h 37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892" h="37035">
                    <a:moveTo>
                      <a:pt x="64525" y="6903"/>
                    </a:moveTo>
                    <a:cubicBezTo>
                      <a:pt x="65353" y="14635"/>
                      <a:pt x="64525" y="16338"/>
                      <a:pt x="64525" y="19790"/>
                    </a:cubicBezTo>
                    <a:cubicBezTo>
                      <a:pt x="59370" y="27522"/>
                      <a:pt x="50718" y="24116"/>
                      <a:pt x="43032" y="24116"/>
                    </a:cubicBezTo>
                    <a:lnTo>
                      <a:pt x="47312" y="34425"/>
                    </a:lnTo>
                    <a:cubicBezTo>
                      <a:pt x="42157" y="37003"/>
                      <a:pt x="0" y="38706"/>
                      <a:pt x="0" y="34425"/>
                    </a:cubicBezTo>
                    <a:cubicBezTo>
                      <a:pt x="0" y="21493"/>
                      <a:pt x="6857" y="14635"/>
                      <a:pt x="17167" y="11184"/>
                    </a:cubicBezTo>
                    <a:cubicBezTo>
                      <a:pt x="16292" y="4326"/>
                      <a:pt x="17167" y="1703"/>
                      <a:pt x="17167" y="0"/>
                    </a:cubicBezTo>
                    <a:lnTo>
                      <a:pt x="45563" y="0"/>
                    </a:lnTo>
                    <a:cubicBezTo>
                      <a:pt x="43860" y="4326"/>
                      <a:pt x="38660" y="6903"/>
                      <a:pt x="37003" y="6903"/>
                    </a:cubicBezTo>
                    <a:cubicBezTo>
                      <a:pt x="42157" y="7778"/>
                      <a:pt x="56747" y="8606"/>
                      <a:pt x="64525" y="690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="" xmlns:a16="http://schemas.microsoft.com/office/drawing/2014/main" id="{5079AF16-49BD-4580-83DA-5271FD178601}"/>
                  </a:ext>
                </a:extLst>
              </p:cNvPr>
              <p:cNvSpPr/>
              <p:nvPr/>
            </p:nvSpPr>
            <p:spPr>
              <a:xfrm>
                <a:off x="7661893" y="1368875"/>
                <a:ext cx="67101" cy="23241"/>
              </a:xfrm>
              <a:custGeom>
                <a:avLst/>
                <a:gdLst>
                  <a:gd name="connsiteX0" fmla="*/ 38706 w 67101"/>
                  <a:gd name="connsiteY0" fmla="*/ 23242 h 23241"/>
                  <a:gd name="connsiteX1" fmla="*/ 21493 w 67101"/>
                  <a:gd name="connsiteY1" fmla="*/ 14635 h 23241"/>
                  <a:gd name="connsiteX2" fmla="*/ 8606 w 67101"/>
                  <a:gd name="connsiteY2" fmla="*/ 23242 h 23241"/>
                  <a:gd name="connsiteX3" fmla="*/ 0 w 67101"/>
                  <a:gd name="connsiteY3" fmla="*/ 17213 h 23241"/>
                  <a:gd name="connsiteX4" fmla="*/ 43032 w 67101"/>
                  <a:gd name="connsiteY4" fmla="*/ 0 h 23241"/>
                  <a:gd name="connsiteX5" fmla="*/ 67102 w 67101"/>
                  <a:gd name="connsiteY5" fmla="*/ 10309 h 23241"/>
                  <a:gd name="connsiteX6" fmla="*/ 38706 w 67101"/>
                  <a:gd name="connsiteY6" fmla="*/ 23242 h 2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01" h="23241">
                    <a:moveTo>
                      <a:pt x="38706" y="23242"/>
                    </a:moveTo>
                    <a:cubicBezTo>
                      <a:pt x="33551" y="23242"/>
                      <a:pt x="26694" y="14635"/>
                      <a:pt x="21493" y="14635"/>
                    </a:cubicBezTo>
                    <a:cubicBezTo>
                      <a:pt x="19790" y="23242"/>
                      <a:pt x="16338" y="23242"/>
                      <a:pt x="8606" y="23242"/>
                    </a:cubicBezTo>
                    <a:cubicBezTo>
                      <a:pt x="4280" y="23242"/>
                      <a:pt x="0" y="20618"/>
                      <a:pt x="0" y="17213"/>
                    </a:cubicBezTo>
                    <a:cubicBezTo>
                      <a:pt x="0" y="5109"/>
                      <a:pt x="34471" y="0"/>
                      <a:pt x="43032" y="0"/>
                    </a:cubicBezTo>
                    <a:cubicBezTo>
                      <a:pt x="54262" y="0"/>
                      <a:pt x="62868" y="4280"/>
                      <a:pt x="67102" y="10309"/>
                    </a:cubicBezTo>
                    <a:cubicBezTo>
                      <a:pt x="49935" y="10309"/>
                      <a:pt x="50764" y="23242"/>
                      <a:pt x="38706" y="2324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="" xmlns:a16="http://schemas.microsoft.com/office/drawing/2014/main" id="{F96238CE-F1D4-48EE-B416-5A2DC4EEC291}"/>
                  </a:ext>
                </a:extLst>
              </p:cNvPr>
              <p:cNvSpPr/>
              <p:nvPr/>
            </p:nvSpPr>
            <p:spPr>
              <a:xfrm>
                <a:off x="7623188" y="1291372"/>
                <a:ext cx="103230" cy="70599"/>
              </a:xfrm>
              <a:custGeom>
                <a:avLst/>
                <a:gdLst>
                  <a:gd name="connsiteX0" fmla="*/ 77411 w 103230"/>
                  <a:gd name="connsiteY0" fmla="*/ 60244 h 70599"/>
                  <a:gd name="connsiteX1" fmla="*/ 42986 w 103230"/>
                  <a:gd name="connsiteY1" fmla="*/ 70600 h 70599"/>
                  <a:gd name="connsiteX2" fmla="*/ 0 w 103230"/>
                  <a:gd name="connsiteY2" fmla="*/ 54261 h 70599"/>
                  <a:gd name="connsiteX3" fmla="*/ 11138 w 103230"/>
                  <a:gd name="connsiteY3" fmla="*/ 44781 h 70599"/>
                  <a:gd name="connsiteX4" fmla="*/ 47312 w 103230"/>
                  <a:gd name="connsiteY4" fmla="*/ 44781 h 70599"/>
                  <a:gd name="connsiteX5" fmla="*/ 32722 w 103230"/>
                  <a:gd name="connsiteY5" fmla="*/ 43078 h 70599"/>
                  <a:gd name="connsiteX6" fmla="*/ 32722 w 103230"/>
                  <a:gd name="connsiteY6" fmla="*/ 31894 h 70599"/>
                  <a:gd name="connsiteX7" fmla="*/ 84361 w 103230"/>
                  <a:gd name="connsiteY7" fmla="*/ 14635 h 70599"/>
                  <a:gd name="connsiteX8" fmla="*/ 98950 w 103230"/>
                  <a:gd name="connsiteY8" fmla="*/ 0 h 70599"/>
                  <a:gd name="connsiteX9" fmla="*/ 101574 w 103230"/>
                  <a:gd name="connsiteY9" fmla="*/ 10355 h 70599"/>
                  <a:gd name="connsiteX10" fmla="*/ 93795 w 103230"/>
                  <a:gd name="connsiteY10" fmla="*/ 21539 h 70599"/>
                  <a:gd name="connsiteX11" fmla="*/ 54169 w 103230"/>
                  <a:gd name="connsiteY11" fmla="*/ 43952 h 70599"/>
                  <a:gd name="connsiteX12" fmla="*/ 103230 w 103230"/>
                  <a:gd name="connsiteY12" fmla="*/ 56839 h 70599"/>
                  <a:gd name="connsiteX13" fmla="*/ 77411 w 103230"/>
                  <a:gd name="connsiteY13" fmla="*/ 60244 h 7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3230" h="70599">
                    <a:moveTo>
                      <a:pt x="77411" y="60244"/>
                    </a:moveTo>
                    <a:cubicBezTo>
                      <a:pt x="67102" y="60244"/>
                      <a:pt x="53341" y="70600"/>
                      <a:pt x="42986" y="70600"/>
                    </a:cubicBezTo>
                    <a:cubicBezTo>
                      <a:pt x="36911" y="70600"/>
                      <a:pt x="1703" y="55090"/>
                      <a:pt x="0" y="54261"/>
                    </a:cubicBezTo>
                    <a:cubicBezTo>
                      <a:pt x="5109" y="49935"/>
                      <a:pt x="6857" y="48186"/>
                      <a:pt x="11138" y="44781"/>
                    </a:cubicBezTo>
                    <a:lnTo>
                      <a:pt x="47312" y="44781"/>
                    </a:lnTo>
                    <a:cubicBezTo>
                      <a:pt x="37832" y="41329"/>
                      <a:pt x="41329" y="37923"/>
                      <a:pt x="32722" y="43078"/>
                    </a:cubicBezTo>
                    <a:lnTo>
                      <a:pt x="32722" y="31894"/>
                    </a:lnTo>
                    <a:cubicBezTo>
                      <a:pt x="58542" y="31894"/>
                      <a:pt x="59416" y="14635"/>
                      <a:pt x="84361" y="14635"/>
                    </a:cubicBezTo>
                    <a:cubicBezTo>
                      <a:pt x="85235" y="6903"/>
                      <a:pt x="91218" y="0"/>
                      <a:pt x="98950" y="0"/>
                    </a:cubicBezTo>
                    <a:cubicBezTo>
                      <a:pt x="100699" y="0"/>
                      <a:pt x="101574" y="7778"/>
                      <a:pt x="101574" y="10355"/>
                    </a:cubicBezTo>
                    <a:cubicBezTo>
                      <a:pt x="98076" y="12933"/>
                      <a:pt x="93795" y="17259"/>
                      <a:pt x="93795" y="21539"/>
                    </a:cubicBezTo>
                    <a:cubicBezTo>
                      <a:pt x="80034" y="30145"/>
                      <a:pt x="62776" y="35392"/>
                      <a:pt x="54169" y="43952"/>
                    </a:cubicBezTo>
                    <a:cubicBezTo>
                      <a:pt x="78332" y="47358"/>
                      <a:pt x="84361" y="49107"/>
                      <a:pt x="103230" y="56839"/>
                    </a:cubicBezTo>
                    <a:cubicBezTo>
                      <a:pt x="96327" y="61993"/>
                      <a:pt x="86938" y="60244"/>
                      <a:pt x="77411" y="60244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="" xmlns:a16="http://schemas.microsoft.com/office/drawing/2014/main" id="{D844EB4D-3D02-4F9E-97DE-67E384CE2B26}"/>
                  </a:ext>
                </a:extLst>
              </p:cNvPr>
              <p:cNvSpPr/>
              <p:nvPr/>
            </p:nvSpPr>
            <p:spPr>
              <a:xfrm>
                <a:off x="9657092" y="1592640"/>
                <a:ext cx="189339" cy="73176"/>
              </a:xfrm>
              <a:custGeom>
                <a:avLst/>
                <a:gdLst>
                  <a:gd name="connsiteX0" fmla="*/ 150680 w 189339"/>
                  <a:gd name="connsiteY0" fmla="*/ 55964 h 73176"/>
                  <a:gd name="connsiteX1" fmla="*/ 129187 w 189339"/>
                  <a:gd name="connsiteY1" fmla="*/ 64571 h 73176"/>
                  <a:gd name="connsiteX2" fmla="*/ 113631 w 189339"/>
                  <a:gd name="connsiteY2" fmla="*/ 55964 h 73176"/>
                  <a:gd name="connsiteX3" fmla="*/ 96418 w 189339"/>
                  <a:gd name="connsiteY3" fmla="*/ 61993 h 73176"/>
                  <a:gd name="connsiteX4" fmla="*/ 77503 w 189339"/>
                  <a:gd name="connsiteY4" fmla="*/ 68851 h 73176"/>
                  <a:gd name="connsiteX5" fmla="*/ 61947 w 189339"/>
                  <a:gd name="connsiteY5" fmla="*/ 60244 h 73176"/>
                  <a:gd name="connsiteX6" fmla="*/ 43032 w 189339"/>
                  <a:gd name="connsiteY6" fmla="*/ 73177 h 73176"/>
                  <a:gd name="connsiteX7" fmla="*/ 0 w 189339"/>
                  <a:gd name="connsiteY7" fmla="*/ 34379 h 73176"/>
                  <a:gd name="connsiteX8" fmla="*/ 38706 w 189339"/>
                  <a:gd name="connsiteY8" fmla="*/ 0 h 73176"/>
                  <a:gd name="connsiteX9" fmla="*/ 90390 w 189339"/>
                  <a:gd name="connsiteY9" fmla="*/ 27568 h 73176"/>
                  <a:gd name="connsiteX10" fmla="*/ 104979 w 189339"/>
                  <a:gd name="connsiteY10" fmla="*/ 4326 h 73176"/>
                  <a:gd name="connsiteX11" fmla="*/ 189340 w 189339"/>
                  <a:gd name="connsiteY11" fmla="*/ 27568 h 73176"/>
                  <a:gd name="connsiteX12" fmla="*/ 173876 w 189339"/>
                  <a:gd name="connsiteY12" fmla="*/ 55964 h 73176"/>
                  <a:gd name="connsiteX13" fmla="*/ 150680 w 189339"/>
                  <a:gd name="connsiteY13" fmla="*/ 55964 h 7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9339" h="73176">
                    <a:moveTo>
                      <a:pt x="150680" y="55964"/>
                    </a:moveTo>
                    <a:cubicBezTo>
                      <a:pt x="143823" y="55964"/>
                      <a:pt x="139451" y="64571"/>
                      <a:pt x="129187" y="64571"/>
                    </a:cubicBezTo>
                    <a:cubicBezTo>
                      <a:pt x="123112" y="64571"/>
                      <a:pt x="119660" y="55964"/>
                      <a:pt x="113631" y="55964"/>
                    </a:cubicBezTo>
                    <a:cubicBezTo>
                      <a:pt x="106774" y="55964"/>
                      <a:pt x="103322" y="61993"/>
                      <a:pt x="96418" y="61993"/>
                    </a:cubicBezTo>
                    <a:cubicBezTo>
                      <a:pt x="91310" y="61993"/>
                      <a:pt x="86109" y="68851"/>
                      <a:pt x="77503" y="68851"/>
                    </a:cubicBezTo>
                    <a:cubicBezTo>
                      <a:pt x="69771" y="68851"/>
                      <a:pt x="66320" y="65445"/>
                      <a:pt x="61947" y="60244"/>
                    </a:cubicBezTo>
                    <a:cubicBezTo>
                      <a:pt x="55964" y="65445"/>
                      <a:pt x="51638" y="73177"/>
                      <a:pt x="43032" y="73177"/>
                    </a:cubicBezTo>
                    <a:cubicBezTo>
                      <a:pt x="20664" y="73177"/>
                      <a:pt x="0" y="55090"/>
                      <a:pt x="0" y="34379"/>
                    </a:cubicBezTo>
                    <a:cubicBezTo>
                      <a:pt x="0" y="14681"/>
                      <a:pt x="20618" y="0"/>
                      <a:pt x="38706" y="0"/>
                    </a:cubicBezTo>
                    <a:cubicBezTo>
                      <a:pt x="65399" y="0"/>
                      <a:pt x="67148" y="27568"/>
                      <a:pt x="90390" y="27568"/>
                    </a:cubicBezTo>
                    <a:cubicBezTo>
                      <a:pt x="90390" y="14681"/>
                      <a:pt x="94670" y="4326"/>
                      <a:pt x="104979" y="4326"/>
                    </a:cubicBezTo>
                    <a:cubicBezTo>
                      <a:pt x="120535" y="4326"/>
                      <a:pt x="171298" y="22413"/>
                      <a:pt x="189340" y="27568"/>
                    </a:cubicBezTo>
                    <a:cubicBezTo>
                      <a:pt x="185934" y="39626"/>
                      <a:pt x="173876" y="49061"/>
                      <a:pt x="173876" y="55964"/>
                    </a:cubicBezTo>
                    <a:lnTo>
                      <a:pt x="150680" y="55964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="" xmlns:a16="http://schemas.microsoft.com/office/drawing/2014/main" id="{2E1D144A-91EF-470F-ABDB-5DEB289FCCBB}"/>
                  </a:ext>
                </a:extLst>
              </p:cNvPr>
              <p:cNvSpPr/>
              <p:nvPr/>
            </p:nvSpPr>
            <p:spPr>
              <a:xfrm>
                <a:off x="7090331" y="3070537"/>
                <a:ext cx="49935" cy="25865"/>
              </a:xfrm>
              <a:custGeom>
                <a:avLst/>
                <a:gdLst>
                  <a:gd name="connsiteX0" fmla="*/ 10355 w 49935"/>
                  <a:gd name="connsiteY0" fmla="*/ 25865 h 25865"/>
                  <a:gd name="connsiteX1" fmla="*/ 4372 w 49935"/>
                  <a:gd name="connsiteY1" fmla="*/ 21493 h 25865"/>
                  <a:gd name="connsiteX2" fmla="*/ 0 w 49935"/>
                  <a:gd name="connsiteY2" fmla="*/ 17213 h 25865"/>
                  <a:gd name="connsiteX3" fmla="*/ 49935 w 49935"/>
                  <a:gd name="connsiteY3" fmla="*/ 0 h 25865"/>
                  <a:gd name="connsiteX4" fmla="*/ 38797 w 49935"/>
                  <a:gd name="connsiteY4" fmla="*/ 7686 h 25865"/>
                  <a:gd name="connsiteX5" fmla="*/ 37048 w 49935"/>
                  <a:gd name="connsiteY5" fmla="*/ 16292 h 25865"/>
                  <a:gd name="connsiteX6" fmla="*/ 10355 w 49935"/>
                  <a:gd name="connsiteY6" fmla="*/ 25865 h 2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35" h="25865">
                    <a:moveTo>
                      <a:pt x="10355" y="25865"/>
                    </a:moveTo>
                    <a:cubicBezTo>
                      <a:pt x="7778" y="25865"/>
                      <a:pt x="4372" y="24116"/>
                      <a:pt x="4372" y="21493"/>
                    </a:cubicBezTo>
                    <a:cubicBezTo>
                      <a:pt x="2623" y="21493"/>
                      <a:pt x="0" y="18916"/>
                      <a:pt x="0" y="17213"/>
                    </a:cubicBezTo>
                    <a:cubicBezTo>
                      <a:pt x="12932" y="11184"/>
                      <a:pt x="35253" y="2531"/>
                      <a:pt x="49935" y="0"/>
                    </a:cubicBezTo>
                    <a:cubicBezTo>
                      <a:pt x="48186" y="8606"/>
                      <a:pt x="43906" y="5109"/>
                      <a:pt x="38797" y="7686"/>
                    </a:cubicBezTo>
                    <a:cubicBezTo>
                      <a:pt x="36128" y="8606"/>
                      <a:pt x="37877" y="13669"/>
                      <a:pt x="37048" y="16292"/>
                    </a:cubicBezTo>
                    <a:cubicBezTo>
                      <a:pt x="34471" y="21539"/>
                      <a:pt x="18087" y="25865"/>
                      <a:pt x="10355" y="2586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="" xmlns:a16="http://schemas.microsoft.com/office/drawing/2014/main" id="{86D02AA6-E44D-454C-93F0-60DDC6097F4D}"/>
                  </a:ext>
                </a:extLst>
              </p:cNvPr>
              <p:cNvSpPr/>
              <p:nvPr/>
            </p:nvSpPr>
            <p:spPr>
              <a:xfrm>
                <a:off x="7600774" y="3677400"/>
                <a:ext cx="24944" cy="10309"/>
              </a:xfrm>
              <a:custGeom>
                <a:avLst/>
                <a:gdLst>
                  <a:gd name="connsiteX0" fmla="*/ 0 w 24944"/>
                  <a:gd name="connsiteY0" fmla="*/ 4326 h 10309"/>
                  <a:gd name="connsiteX1" fmla="*/ 9481 w 24944"/>
                  <a:gd name="connsiteY1" fmla="*/ 10309 h 10309"/>
                  <a:gd name="connsiteX2" fmla="*/ 24945 w 24944"/>
                  <a:gd name="connsiteY2" fmla="*/ 0 h 10309"/>
                  <a:gd name="connsiteX3" fmla="*/ 0 w 24944"/>
                  <a:gd name="connsiteY3" fmla="*/ 4326 h 10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44" h="10309">
                    <a:moveTo>
                      <a:pt x="0" y="4326"/>
                    </a:moveTo>
                    <a:cubicBezTo>
                      <a:pt x="921" y="8606"/>
                      <a:pt x="6903" y="10309"/>
                      <a:pt x="9481" y="10309"/>
                    </a:cubicBezTo>
                    <a:cubicBezTo>
                      <a:pt x="16338" y="10309"/>
                      <a:pt x="23288" y="3452"/>
                      <a:pt x="24945" y="0"/>
                    </a:cubicBezTo>
                    <a:cubicBezTo>
                      <a:pt x="13807" y="0"/>
                      <a:pt x="7778" y="1657"/>
                      <a:pt x="0" y="432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="" xmlns:a16="http://schemas.microsoft.com/office/drawing/2014/main" id="{FF7DB3D8-0CE7-45C1-A1AB-E5C309BB79D5}"/>
                  </a:ext>
                </a:extLst>
              </p:cNvPr>
              <p:cNvSpPr/>
              <p:nvPr/>
            </p:nvSpPr>
            <p:spPr>
              <a:xfrm>
                <a:off x="7468274" y="1912870"/>
                <a:ext cx="51637" cy="38659"/>
              </a:xfrm>
              <a:custGeom>
                <a:avLst/>
                <a:gdLst>
                  <a:gd name="connsiteX0" fmla="*/ 11137 w 51637"/>
                  <a:gd name="connsiteY0" fmla="*/ 8606 h 38659"/>
                  <a:gd name="connsiteX1" fmla="*/ 21446 w 51637"/>
                  <a:gd name="connsiteY1" fmla="*/ 0 h 38659"/>
                  <a:gd name="connsiteX2" fmla="*/ 51638 w 51637"/>
                  <a:gd name="connsiteY2" fmla="*/ 12887 h 38659"/>
                  <a:gd name="connsiteX3" fmla="*/ 51638 w 51637"/>
                  <a:gd name="connsiteY3" fmla="*/ 24070 h 38659"/>
                  <a:gd name="connsiteX4" fmla="*/ 15464 w 51637"/>
                  <a:gd name="connsiteY4" fmla="*/ 38659 h 38659"/>
                  <a:gd name="connsiteX5" fmla="*/ 0 w 51637"/>
                  <a:gd name="connsiteY5" fmla="*/ 28350 h 38659"/>
                  <a:gd name="connsiteX6" fmla="*/ 11137 w 51637"/>
                  <a:gd name="connsiteY6" fmla="*/ 8606 h 38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637" h="38659">
                    <a:moveTo>
                      <a:pt x="11137" y="8606"/>
                    </a:moveTo>
                    <a:cubicBezTo>
                      <a:pt x="15418" y="8606"/>
                      <a:pt x="17167" y="0"/>
                      <a:pt x="21446" y="0"/>
                    </a:cubicBezTo>
                    <a:cubicBezTo>
                      <a:pt x="33551" y="0"/>
                      <a:pt x="39580" y="11184"/>
                      <a:pt x="51638" y="12887"/>
                    </a:cubicBezTo>
                    <a:lnTo>
                      <a:pt x="51638" y="24070"/>
                    </a:lnTo>
                    <a:cubicBezTo>
                      <a:pt x="40408" y="30099"/>
                      <a:pt x="30099" y="38659"/>
                      <a:pt x="15464" y="38659"/>
                    </a:cubicBezTo>
                    <a:cubicBezTo>
                      <a:pt x="5109" y="38659"/>
                      <a:pt x="0" y="37003"/>
                      <a:pt x="0" y="28350"/>
                    </a:cubicBezTo>
                    <a:cubicBezTo>
                      <a:pt x="0" y="24945"/>
                      <a:pt x="9480" y="8606"/>
                      <a:pt x="11137" y="860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="" xmlns:a16="http://schemas.microsoft.com/office/drawing/2014/main" id="{4097EDE3-E37D-4745-A803-4A08459B5BCF}"/>
                  </a:ext>
                </a:extLst>
              </p:cNvPr>
              <p:cNvSpPr/>
              <p:nvPr/>
            </p:nvSpPr>
            <p:spPr>
              <a:xfrm>
                <a:off x="7726418" y="1878172"/>
                <a:ext cx="41374" cy="28890"/>
              </a:xfrm>
              <a:custGeom>
                <a:avLst/>
                <a:gdLst>
                  <a:gd name="connsiteX0" fmla="*/ 41375 w 41374"/>
                  <a:gd name="connsiteY0" fmla="*/ 24342 h 28890"/>
                  <a:gd name="connsiteX1" fmla="*/ 30145 w 41374"/>
                  <a:gd name="connsiteY1" fmla="*/ 28669 h 28890"/>
                  <a:gd name="connsiteX2" fmla="*/ 0 w 41374"/>
                  <a:gd name="connsiteY2" fmla="*/ 7130 h 28890"/>
                  <a:gd name="connsiteX3" fmla="*/ 41375 w 41374"/>
                  <a:gd name="connsiteY3" fmla="*/ 24342 h 2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374" h="28890">
                    <a:moveTo>
                      <a:pt x="41375" y="24342"/>
                    </a:moveTo>
                    <a:cubicBezTo>
                      <a:pt x="41375" y="30371"/>
                      <a:pt x="30145" y="28669"/>
                      <a:pt x="30145" y="28669"/>
                    </a:cubicBezTo>
                    <a:cubicBezTo>
                      <a:pt x="18915" y="28669"/>
                      <a:pt x="0" y="17485"/>
                      <a:pt x="0" y="7130"/>
                    </a:cubicBezTo>
                    <a:cubicBezTo>
                      <a:pt x="0" y="-10083"/>
                      <a:pt x="41375" y="7130"/>
                      <a:pt x="41375" y="2434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="" xmlns:a16="http://schemas.microsoft.com/office/drawing/2014/main" id="{524AF46C-15E1-45EC-9DD7-9A8493F685BD}"/>
                  </a:ext>
                </a:extLst>
              </p:cNvPr>
              <p:cNvSpPr/>
              <p:nvPr/>
            </p:nvSpPr>
            <p:spPr>
              <a:xfrm>
                <a:off x="8007645" y="1730295"/>
                <a:ext cx="35504" cy="25865"/>
              </a:xfrm>
              <a:custGeom>
                <a:avLst/>
                <a:gdLst>
                  <a:gd name="connsiteX0" fmla="*/ 1125 w 35504"/>
                  <a:gd name="connsiteY0" fmla="*/ 25865 h 25865"/>
                  <a:gd name="connsiteX1" fmla="*/ 35504 w 35504"/>
                  <a:gd name="connsiteY1" fmla="*/ 16384 h 25865"/>
                  <a:gd name="connsiteX2" fmla="*/ 14058 w 35504"/>
                  <a:gd name="connsiteY2" fmla="*/ 0 h 25865"/>
                  <a:gd name="connsiteX3" fmla="*/ 1125 w 35504"/>
                  <a:gd name="connsiteY3" fmla="*/ 17213 h 25865"/>
                  <a:gd name="connsiteX4" fmla="*/ 1125 w 35504"/>
                  <a:gd name="connsiteY4" fmla="*/ 25865 h 2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4" h="25865">
                    <a:moveTo>
                      <a:pt x="1125" y="25865"/>
                    </a:moveTo>
                    <a:cubicBezTo>
                      <a:pt x="11480" y="25865"/>
                      <a:pt x="31316" y="19882"/>
                      <a:pt x="35504" y="16384"/>
                    </a:cubicBezTo>
                    <a:cubicBezTo>
                      <a:pt x="26898" y="9527"/>
                      <a:pt x="24367" y="0"/>
                      <a:pt x="14058" y="0"/>
                    </a:cubicBezTo>
                    <a:cubicBezTo>
                      <a:pt x="6279" y="0"/>
                      <a:pt x="1125" y="9527"/>
                      <a:pt x="1125" y="17213"/>
                    </a:cubicBezTo>
                    <a:cubicBezTo>
                      <a:pt x="1125" y="19882"/>
                      <a:pt x="-1406" y="25865"/>
                      <a:pt x="1125" y="2586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="" xmlns:a16="http://schemas.microsoft.com/office/drawing/2014/main" id="{4929BDCC-EAFD-4D74-9A5F-4DC94C99EE55}"/>
                  </a:ext>
                </a:extLst>
              </p:cNvPr>
              <p:cNvSpPr/>
              <p:nvPr/>
            </p:nvSpPr>
            <p:spPr>
              <a:xfrm>
                <a:off x="9732064" y="1704476"/>
                <a:ext cx="81737" cy="34425"/>
              </a:xfrm>
              <a:custGeom>
                <a:avLst/>
                <a:gdLst>
                  <a:gd name="connsiteX0" fmla="*/ 0 w 81737"/>
                  <a:gd name="connsiteY0" fmla="*/ 25819 h 34425"/>
                  <a:gd name="connsiteX1" fmla="*/ 41283 w 81737"/>
                  <a:gd name="connsiteY1" fmla="*/ 0 h 34425"/>
                  <a:gd name="connsiteX2" fmla="*/ 81737 w 81737"/>
                  <a:gd name="connsiteY2" fmla="*/ 34425 h 34425"/>
                  <a:gd name="connsiteX3" fmla="*/ 55872 w 81737"/>
                  <a:gd name="connsiteY3" fmla="*/ 34425 h 34425"/>
                  <a:gd name="connsiteX4" fmla="*/ 4234 w 81737"/>
                  <a:gd name="connsiteY4" fmla="*/ 21585 h 34425"/>
                  <a:gd name="connsiteX5" fmla="*/ 0 w 81737"/>
                  <a:gd name="connsiteY5" fmla="*/ 25819 h 3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737" h="34425">
                    <a:moveTo>
                      <a:pt x="0" y="25819"/>
                    </a:moveTo>
                    <a:cubicBezTo>
                      <a:pt x="10309" y="12104"/>
                      <a:pt x="21446" y="0"/>
                      <a:pt x="41283" y="0"/>
                    </a:cubicBezTo>
                    <a:cubicBezTo>
                      <a:pt x="63650" y="0"/>
                      <a:pt x="80863" y="14681"/>
                      <a:pt x="81737" y="34425"/>
                    </a:cubicBezTo>
                    <a:lnTo>
                      <a:pt x="55872" y="34425"/>
                    </a:lnTo>
                    <a:cubicBezTo>
                      <a:pt x="40408" y="25819"/>
                      <a:pt x="20618" y="27568"/>
                      <a:pt x="4234" y="21585"/>
                    </a:cubicBezTo>
                    <a:lnTo>
                      <a:pt x="0" y="25819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="" xmlns:a16="http://schemas.microsoft.com/office/drawing/2014/main" id="{0363BBA0-D352-4F6A-8986-BA390D63684C}"/>
                  </a:ext>
                </a:extLst>
              </p:cNvPr>
              <p:cNvSpPr/>
              <p:nvPr/>
            </p:nvSpPr>
            <p:spPr>
              <a:xfrm>
                <a:off x="9886931" y="1624534"/>
                <a:ext cx="110179" cy="38659"/>
              </a:xfrm>
              <a:custGeom>
                <a:avLst/>
                <a:gdLst>
                  <a:gd name="connsiteX0" fmla="*/ 0 w 110179"/>
                  <a:gd name="connsiteY0" fmla="*/ 0 h 38659"/>
                  <a:gd name="connsiteX1" fmla="*/ 101527 w 110179"/>
                  <a:gd name="connsiteY1" fmla="*/ 17167 h 38659"/>
                  <a:gd name="connsiteX2" fmla="*/ 110180 w 110179"/>
                  <a:gd name="connsiteY2" fmla="*/ 25819 h 38659"/>
                  <a:gd name="connsiteX3" fmla="*/ 71428 w 110179"/>
                  <a:gd name="connsiteY3" fmla="*/ 38660 h 38659"/>
                  <a:gd name="connsiteX4" fmla="*/ 8606 w 110179"/>
                  <a:gd name="connsiteY4" fmla="*/ 6857 h 38659"/>
                  <a:gd name="connsiteX5" fmla="*/ 0 w 110179"/>
                  <a:gd name="connsiteY5" fmla="*/ 0 h 38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179" h="38659">
                    <a:moveTo>
                      <a:pt x="0" y="0"/>
                    </a:moveTo>
                    <a:cubicBezTo>
                      <a:pt x="7778" y="5983"/>
                      <a:pt x="98122" y="17167"/>
                      <a:pt x="101527" y="17167"/>
                    </a:cubicBezTo>
                    <a:cubicBezTo>
                      <a:pt x="106682" y="17167"/>
                      <a:pt x="110180" y="21493"/>
                      <a:pt x="110180" y="25819"/>
                    </a:cubicBezTo>
                    <a:cubicBezTo>
                      <a:pt x="110180" y="35254"/>
                      <a:pt x="85189" y="38660"/>
                      <a:pt x="71428" y="38660"/>
                    </a:cubicBezTo>
                    <a:cubicBezTo>
                      <a:pt x="49061" y="38660"/>
                      <a:pt x="8606" y="28350"/>
                      <a:pt x="8606" y="685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="" xmlns:a16="http://schemas.microsoft.com/office/drawing/2014/main" id="{C1D8D567-F6A6-4D95-8D6E-06ACF8F7E639}"/>
                  </a:ext>
                </a:extLst>
              </p:cNvPr>
              <p:cNvSpPr/>
              <p:nvPr/>
            </p:nvSpPr>
            <p:spPr>
              <a:xfrm>
                <a:off x="9730223" y="1683663"/>
                <a:ext cx="23241" cy="20813"/>
              </a:xfrm>
              <a:custGeom>
                <a:avLst/>
                <a:gdLst>
                  <a:gd name="connsiteX0" fmla="*/ 23241 w 23241"/>
                  <a:gd name="connsiteY0" fmla="*/ 9676 h 20813"/>
                  <a:gd name="connsiteX1" fmla="*/ 10355 w 23241"/>
                  <a:gd name="connsiteY1" fmla="*/ 20814 h 20813"/>
                  <a:gd name="connsiteX2" fmla="*/ 0 w 23241"/>
                  <a:gd name="connsiteY2" fmla="*/ 9676 h 20813"/>
                  <a:gd name="connsiteX3" fmla="*/ 23241 w 23241"/>
                  <a:gd name="connsiteY3" fmla="*/ 9676 h 2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" h="20813">
                    <a:moveTo>
                      <a:pt x="23241" y="9676"/>
                    </a:moveTo>
                    <a:cubicBezTo>
                      <a:pt x="23241" y="16579"/>
                      <a:pt x="16384" y="20814"/>
                      <a:pt x="10355" y="20814"/>
                    </a:cubicBezTo>
                    <a:cubicBezTo>
                      <a:pt x="874" y="20814"/>
                      <a:pt x="0" y="17454"/>
                      <a:pt x="0" y="9676"/>
                    </a:cubicBezTo>
                    <a:cubicBezTo>
                      <a:pt x="46" y="-4085"/>
                      <a:pt x="23241" y="-2336"/>
                      <a:pt x="23241" y="967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aphic 2">
              <a:extLst>
                <a:ext uri="{FF2B5EF4-FFF2-40B4-BE49-F238E27FC236}">
                  <a16:creationId xmlns="" xmlns:a16="http://schemas.microsoft.com/office/drawing/2014/main" id="{C738F240-1644-4434-8005-A71897F83B5E}"/>
                </a:ext>
              </a:extLst>
            </p:cNvPr>
            <p:cNvGrpSpPr/>
            <p:nvPr/>
          </p:nvGrpSpPr>
          <p:grpSpPr>
            <a:xfrm>
              <a:off x="5197765" y="3251040"/>
              <a:ext cx="1797390" cy="2008453"/>
              <a:chOff x="5197765" y="3251040"/>
              <a:chExt cx="1797390" cy="2008453"/>
            </a:xfrm>
            <a:grpFill/>
          </p:grpSpPr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540DCB50-7D13-49F3-AC96-2BA3012D74FC}"/>
                  </a:ext>
                </a:extLst>
              </p:cNvPr>
              <p:cNvSpPr/>
              <p:nvPr/>
            </p:nvSpPr>
            <p:spPr>
              <a:xfrm>
                <a:off x="6780411" y="4618988"/>
                <a:ext cx="191594" cy="367403"/>
              </a:xfrm>
              <a:custGeom>
                <a:avLst/>
                <a:gdLst>
                  <a:gd name="connsiteX0" fmla="*/ 18547 w 191594"/>
                  <a:gd name="connsiteY0" fmla="*/ 237848 h 367403"/>
                  <a:gd name="connsiteX1" fmla="*/ 37049 w 191594"/>
                  <a:gd name="connsiteY1" fmla="*/ 196243 h 367403"/>
                  <a:gd name="connsiteX2" fmla="*/ 23104 w 191594"/>
                  <a:gd name="connsiteY2" fmla="*/ 148103 h 367403"/>
                  <a:gd name="connsiteX3" fmla="*/ 83256 w 191594"/>
                  <a:gd name="connsiteY3" fmla="*/ 89791 h 367403"/>
                  <a:gd name="connsiteX4" fmla="*/ 148103 w 191594"/>
                  <a:gd name="connsiteY4" fmla="*/ 27752 h 367403"/>
                  <a:gd name="connsiteX5" fmla="*/ 153626 w 191594"/>
                  <a:gd name="connsiteY5" fmla="*/ 0 h 367403"/>
                  <a:gd name="connsiteX6" fmla="*/ 191595 w 191594"/>
                  <a:gd name="connsiteY6" fmla="*/ 87951 h 367403"/>
                  <a:gd name="connsiteX7" fmla="*/ 191595 w 191594"/>
                  <a:gd name="connsiteY7" fmla="*/ 101849 h 367403"/>
                  <a:gd name="connsiteX8" fmla="*/ 175855 w 191594"/>
                  <a:gd name="connsiteY8" fmla="*/ 97201 h 367403"/>
                  <a:gd name="connsiteX9" fmla="*/ 134158 w 191594"/>
                  <a:gd name="connsiteY9" fmla="*/ 263805 h 367403"/>
                  <a:gd name="connsiteX10" fmla="*/ 52743 w 191594"/>
                  <a:gd name="connsiteY10" fmla="*/ 367403 h 367403"/>
                  <a:gd name="connsiteX11" fmla="*/ 9251 w 191594"/>
                  <a:gd name="connsiteY11" fmla="*/ 316548 h 367403"/>
                  <a:gd name="connsiteX12" fmla="*/ 11046 w 191594"/>
                  <a:gd name="connsiteY12" fmla="*/ 293352 h 367403"/>
                  <a:gd name="connsiteX13" fmla="*/ 0 w 191594"/>
                  <a:gd name="connsiteY13" fmla="*/ 256303 h 367403"/>
                  <a:gd name="connsiteX14" fmla="*/ 18547 w 191594"/>
                  <a:gd name="connsiteY14" fmla="*/ 237848 h 36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1594" h="367403">
                    <a:moveTo>
                      <a:pt x="18547" y="237848"/>
                    </a:moveTo>
                    <a:cubicBezTo>
                      <a:pt x="18547" y="237848"/>
                      <a:pt x="37049" y="198038"/>
                      <a:pt x="37049" y="196243"/>
                    </a:cubicBezTo>
                    <a:cubicBezTo>
                      <a:pt x="37049" y="186072"/>
                      <a:pt x="23104" y="162922"/>
                      <a:pt x="23104" y="148103"/>
                    </a:cubicBezTo>
                    <a:cubicBezTo>
                      <a:pt x="23104" y="102770"/>
                      <a:pt x="56471" y="105577"/>
                      <a:pt x="83256" y="89791"/>
                    </a:cubicBezTo>
                    <a:cubicBezTo>
                      <a:pt x="104565" y="77733"/>
                      <a:pt x="133238" y="42571"/>
                      <a:pt x="148103" y="27752"/>
                    </a:cubicBezTo>
                    <a:cubicBezTo>
                      <a:pt x="152705" y="23150"/>
                      <a:pt x="149898" y="7410"/>
                      <a:pt x="153626" y="0"/>
                    </a:cubicBezTo>
                    <a:cubicBezTo>
                      <a:pt x="185106" y="3728"/>
                      <a:pt x="182344" y="63834"/>
                      <a:pt x="191595" y="87951"/>
                    </a:cubicBezTo>
                    <a:lnTo>
                      <a:pt x="191595" y="101849"/>
                    </a:lnTo>
                    <a:cubicBezTo>
                      <a:pt x="186946" y="100009"/>
                      <a:pt x="177650" y="97201"/>
                      <a:pt x="175855" y="97201"/>
                    </a:cubicBezTo>
                    <a:cubicBezTo>
                      <a:pt x="175855" y="164717"/>
                      <a:pt x="154592" y="211017"/>
                      <a:pt x="134158" y="263805"/>
                    </a:cubicBezTo>
                    <a:cubicBezTo>
                      <a:pt x="117497" y="305456"/>
                      <a:pt x="109213" y="367403"/>
                      <a:pt x="52743" y="367403"/>
                    </a:cubicBezTo>
                    <a:cubicBezTo>
                      <a:pt x="29593" y="367403"/>
                      <a:pt x="9251" y="340618"/>
                      <a:pt x="9251" y="316548"/>
                    </a:cubicBezTo>
                    <a:cubicBezTo>
                      <a:pt x="9251" y="304536"/>
                      <a:pt x="12058" y="299841"/>
                      <a:pt x="11046" y="293352"/>
                    </a:cubicBezTo>
                    <a:cubicBezTo>
                      <a:pt x="0" y="284976"/>
                      <a:pt x="0" y="270248"/>
                      <a:pt x="0" y="256303"/>
                    </a:cubicBezTo>
                    <a:cubicBezTo>
                      <a:pt x="0" y="252668"/>
                      <a:pt x="16660" y="237848"/>
                      <a:pt x="18547" y="23784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80FBBDC4-667E-460F-8FAC-D6A841F646F7}"/>
                  </a:ext>
                </a:extLst>
              </p:cNvPr>
              <p:cNvSpPr/>
              <p:nvPr/>
            </p:nvSpPr>
            <p:spPr>
              <a:xfrm>
                <a:off x="5197765" y="3251040"/>
                <a:ext cx="1797390" cy="2008453"/>
              </a:xfrm>
              <a:custGeom>
                <a:avLst/>
                <a:gdLst>
                  <a:gd name="connsiteX0" fmla="*/ 1027330 w 1797390"/>
                  <a:gd name="connsiteY0" fmla="*/ 138806 h 2008453"/>
                  <a:gd name="connsiteX1" fmla="*/ 1047626 w 1797390"/>
                  <a:gd name="connsiteY1" fmla="*/ 138806 h 2008453"/>
                  <a:gd name="connsiteX2" fmla="*/ 1061571 w 1797390"/>
                  <a:gd name="connsiteY2" fmla="*/ 160069 h 2008453"/>
                  <a:gd name="connsiteX3" fmla="*/ 1105984 w 1797390"/>
                  <a:gd name="connsiteY3" fmla="*/ 169319 h 2008453"/>
                  <a:gd name="connsiteX4" fmla="*/ 1209628 w 1797390"/>
                  <a:gd name="connsiteY4" fmla="*/ 194310 h 2008453"/>
                  <a:gd name="connsiteX5" fmla="*/ 1277190 w 1797390"/>
                  <a:gd name="connsiteY5" fmla="*/ 180457 h 2008453"/>
                  <a:gd name="connsiteX6" fmla="*/ 1325377 w 1797390"/>
                  <a:gd name="connsiteY6" fmla="*/ 192515 h 2008453"/>
                  <a:gd name="connsiteX7" fmla="*/ 1351287 w 1797390"/>
                  <a:gd name="connsiteY7" fmla="*/ 185059 h 2008453"/>
                  <a:gd name="connsiteX8" fmla="*/ 1369789 w 1797390"/>
                  <a:gd name="connsiteY8" fmla="*/ 231405 h 2008453"/>
                  <a:gd name="connsiteX9" fmla="*/ 1351287 w 1797390"/>
                  <a:gd name="connsiteY9" fmla="*/ 285068 h 2008453"/>
                  <a:gd name="connsiteX10" fmla="*/ 1300340 w 1797390"/>
                  <a:gd name="connsiteY10" fmla="*/ 224869 h 2008453"/>
                  <a:gd name="connsiteX11" fmla="*/ 1300340 w 1797390"/>
                  <a:gd name="connsiteY11" fmla="*/ 240655 h 2008453"/>
                  <a:gd name="connsiteX12" fmla="*/ 1388290 w 1797390"/>
                  <a:gd name="connsiteY12" fmla="*/ 396168 h 2008453"/>
                  <a:gd name="connsiteX13" fmla="*/ 1425339 w 1797390"/>
                  <a:gd name="connsiteY13" fmla="*/ 467458 h 2008453"/>
                  <a:gd name="connsiteX14" fmla="*/ 1425339 w 1797390"/>
                  <a:gd name="connsiteY14" fmla="*/ 516473 h 2008453"/>
                  <a:gd name="connsiteX15" fmla="*/ 1466990 w 1797390"/>
                  <a:gd name="connsiteY15" fmla="*/ 559964 h 2008453"/>
                  <a:gd name="connsiteX16" fmla="*/ 1490139 w 1797390"/>
                  <a:gd name="connsiteY16" fmla="*/ 622970 h 2008453"/>
                  <a:gd name="connsiteX17" fmla="*/ 1531745 w 1797390"/>
                  <a:gd name="connsiteY17" fmla="*/ 650676 h 2008453"/>
                  <a:gd name="connsiteX18" fmla="*/ 1584993 w 1797390"/>
                  <a:gd name="connsiteY18" fmla="*/ 700197 h 2008453"/>
                  <a:gd name="connsiteX19" fmla="*/ 1584487 w 1797390"/>
                  <a:gd name="connsiteY19" fmla="*/ 729330 h 2008453"/>
                  <a:gd name="connsiteX20" fmla="*/ 1624251 w 1797390"/>
                  <a:gd name="connsiteY20" fmla="*/ 768265 h 2008453"/>
                  <a:gd name="connsiteX21" fmla="*/ 1652049 w 1797390"/>
                  <a:gd name="connsiteY21" fmla="*/ 752526 h 2008453"/>
                  <a:gd name="connsiteX22" fmla="*/ 1689098 w 1797390"/>
                  <a:gd name="connsiteY22" fmla="*/ 752526 h 2008453"/>
                  <a:gd name="connsiteX23" fmla="*/ 1790947 w 1797390"/>
                  <a:gd name="connsiteY23" fmla="*/ 724728 h 2008453"/>
                  <a:gd name="connsiteX24" fmla="*/ 1797390 w 1797390"/>
                  <a:gd name="connsiteY24" fmla="*/ 738580 h 2008453"/>
                  <a:gd name="connsiteX25" fmla="*/ 1732590 w 1797390"/>
                  <a:gd name="connsiteY25" fmla="*/ 891286 h 2008453"/>
                  <a:gd name="connsiteX26" fmla="*/ 1658584 w 1797390"/>
                  <a:gd name="connsiteY26" fmla="*/ 988533 h 2008453"/>
                  <a:gd name="connsiteX27" fmla="*/ 1508687 w 1797390"/>
                  <a:gd name="connsiteY27" fmla="*/ 1133874 h 2008453"/>
                  <a:gd name="connsiteX28" fmla="*/ 1478127 w 1797390"/>
                  <a:gd name="connsiteY28" fmla="*/ 1189470 h 2008453"/>
                  <a:gd name="connsiteX29" fmla="*/ 1485491 w 1797390"/>
                  <a:gd name="connsiteY29" fmla="*/ 1258827 h 2008453"/>
                  <a:gd name="connsiteX30" fmla="*/ 1519825 w 1797390"/>
                  <a:gd name="connsiteY30" fmla="*/ 1323536 h 2008453"/>
                  <a:gd name="connsiteX31" fmla="*/ 1513289 w 1797390"/>
                  <a:gd name="connsiteY31" fmla="*/ 1337434 h 2008453"/>
                  <a:gd name="connsiteX32" fmla="*/ 1513289 w 1797390"/>
                  <a:gd name="connsiteY32" fmla="*/ 1360584 h 2008453"/>
                  <a:gd name="connsiteX33" fmla="*/ 1510528 w 1797390"/>
                  <a:gd name="connsiteY33" fmla="*/ 1418942 h 2008453"/>
                  <a:gd name="connsiteX34" fmla="*/ 1517984 w 1797390"/>
                  <a:gd name="connsiteY34" fmla="*/ 1437443 h 2008453"/>
                  <a:gd name="connsiteX35" fmla="*/ 1385575 w 1797390"/>
                  <a:gd name="connsiteY35" fmla="*/ 1562350 h 2008453"/>
                  <a:gd name="connsiteX36" fmla="*/ 1357823 w 1797390"/>
                  <a:gd name="connsiteY36" fmla="*/ 1590148 h 2008453"/>
                  <a:gd name="connsiteX37" fmla="*/ 1383780 w 1797390"/>
                  <a:gd name="connsiteY37" fmla="*/ 1652141 h 2008453"/>
                  <a:gd name="connsiteX38" fmla="*/ 1376324 w 1797390"/>
                  <a:gd name="connsiteY38" fmla="*/ 1705804 h 2008453"/>
                  <a:gd name="connsiteX39" fmla="*/ 1348572 w 1797390"/>
                  <a:gd name="connsiteY39" fmla="*/ 1712248 h 2008453"/>
                  <a:gd name="connsiteX40" fmla="*/ 1302319 w 1797390"/>
                  <a:gd name="connsiteY40" fmla="*/ 1755786 h 2008453"/>
                  <a:gd name="connsiteX41" fmla="*/ 1316218 w 1797390"/>
                  <a:gd name="connsiteY41" fmla="*/ 1775253 h 2008453"/>
                  <a:gd name="connsiteX42" fmla="*/ 1279215 w 1797390"/>
                  <a:gd name="connsiteY42" fmla="*/ 1832644 h 2008453"/>
                  <a:gd name="connsiteX43" fmla="*/ 1242166 w 1797390"/>
                  <a:gd name="connsiteY43" fmla="*/ 1892797 h 2008453"/>
                  <a:gd name="connsiteX44" fmla="*/ 1170923 w 1797390"/>
                  <a:gd name="connsiteY44" fmla="*/ 1966848 h 2008453"/>
                  <a:gd name="connsiteX45" fmla="*/ 1129225 w 1797390"/>
                  <a:gd name="connsiteY45" fmla="*/ 1983508 h 2008453"/>
                  <a:gd name="connsiteX46" fmla="*/ 1101474 w 1797390"/>
                  <a:gd name="connsiteY46" fmla="*/ 1989906 h 2008453"/>
                  <a:gd name="connsiteX47" fmla="*/ 1075563 w 1797390"/>
                  <a:gd name="connsiteY47" fmla="*/ 1980701 h 2008453"/>
                  <a:gd name="connsiteX48" fmla="*/ 978362 w 1797390"/>
                  <a:gd name="connsiteY48" fmla="*/ 2008453 h 2008453"/>
                  <a:gd name="connsiteX49" fmla="*/ 948722 w 1797390"/>
                  <a:gd name="connsiteY49" fmla="*/ 1989952 h 2008453"/>
                  <a:gd name="connsiteX50" fmla="*/ 939426 w 1797390"/>
                  <a:gd name="connsiteY50" fmla="*/ 1994600 h 2008453"/>
                  <a:gd name="connsiteX51" fmla="*/ 922765 w 1797390"/>
                  <a:gd name="connsiteY51" fmla="*/ 1948347 h 2008453"/>
                  <a:gd name="connsiteX52" fmla="*/ 934777 w 1797390"/>
                  <a:gd name="connsiteY52" fmla="*/ 1923356 h 2008453"/>
                  <a:gd name="connsiteX53" fmla="*/ 904310 w 1797390"/>
                  <a:gd name="connsiteY53" fmla="*/ 1872454 h 2008453"/>
                  <a:gd name="connsiteX54" fmla="*/ 828371 w 1797390"/>
                  <a:gd name="connsiteY54" fmla="*/ 1679893 h 2008453"/>
                  <a:gd name="connsiteX55" fmla="*/ 828371 w 1797390"/>
                  <a:gd name="connsiteY55" fmla="*/ 1654903 h 2008453"/>
                  <a:gd name="connsiteX56" fmla="*/ 809871 w 1797390"/>
                  <a:gd name="connsiteY56" fmla="*/ 1624343 h 2008453"/>
                  <a:gd name="connsiteX57" fmla="*/ 756161 w 1797390"/>
                  <a:gd name="connsiteY57" fmla="*/ 1485491 h 2008453"/>
                  <a:gd name="connsiteX58" fmla="*/ 814519 w 1797390"/>
                  <a:gd name="connsiteY58" fmla="*/ 1355936 h 2008453"/>
                  <a:gd name="connsiteX59" fmla="*/ 802506 w 1797390"/>
                  <a:gd name="connsiteY59" fmla="*/ 1303193 h 2008453"/>
                  <a:gd name="connsiteX60" fmla="*/ 779357 w 1797390"/>
                  <a:gd name="connsiteY60" fmla="*/ 1226427 h 2008453"/>
                  <a:gd name="connsiteX61" fmla="*/ 763663 w 1797390"/>
                  <a:gd name="connsiteY61" fmla="*/ 1170877 h 2008453"/>
                  <a:gd name="connsiteX62" fmla="*/ 686804 w 1797390"/>
                  <a:gd name="connsiteY62" fmla="*/ 1064425 h 2008453"/>
                  <a:gd name="connsiteX63" fmla="*/ 708067 w 1797390"/>
                  <a:gd name="connsiteY63" fmla="*/ 1027376 h 2008453"/>
                  <a:gd name="connsiteX64" fmla="*/ 708067 w 1797390"/>
                  <a:gd name="connsiteY64" fmla="*/ 1013523 h 2008453"/>
                  <a:gd name="connsiteX65" fmla="*/ 717318 w 1797390"/>
                  <a:gd name="connsiteY65" fmla="*/ 967224 h 2008453"/>
                  <a:gd name="connsiteX66" fmla="*/ 659052 w 1797390"/>
                  <a:gd name="connsiteY66" fmla="*/ 928334 h 2008453"/>
                  <a:gd name="connsiteX67" fmla="*/ 620163 w 1797390"/>
                  <a:gd name="connsiteY67" fmla="*/ 928334 h 2008453"/>
                  <a:gd name="connsiteX68" fmla="*/ 547952 w 1797390"/>
                  <a:gd name="connsiteY68" fmla="*/ 874625 h 2008453"/>
                  <a:gd name="connsiteX69" fmla="*/ 432296 w 1797390"/>
                  <a:gd name="connsiteY69" fmla="*/ 907026 h 2008453"/>
                  <a:gd name="connsiteX70" fmla="*/ 399895 w 1797390"/>
                  <a:gd name="connsiteY70" fmla="*/ 923732 h 2008453"/>
                  <a:gd name="connsiteX71" fmla="*/ 344346 w 1797390"/>
                  <a:gd name="connsiteY71" fmla="*/ 909787 h 2008453"/>
                  <a:gd name="connsiteX72" fmla="*/ 256441 w 1797390"/>
                  <a:gd name="connsiteY72" fmla="*/ 928288 h 2008453"/>
                  <a:gd name="connsiteX73" fmla="*/ 228643 w 1797390"/>
                  <a:gd name="connsiteY73" fmla="*/ 920879 h 2008453"/>
                  <a:gd name="connsiteX74" fmla="*/ 129601 w 1797390"/>
                  <a:gd name="connsiteY74" fmla="*/ 840384 h 2008453"/>
                  <a:gd name="connsiteX75" fmla="*/ 83348 w 1797390"/>
                  <a:gd name="connsiteY75" fmla="*/ 772822 h 2008453"/>
                  <a:gd name="connsiteX76" fmla="*/ 27798 w 1797390"/>
                  <a:gd name="connsiteY76" fmla="*/ 720954 h 2008453"/>
                  <a:gd name="connsiteX77" fmla="*/ 15786 w 1797390"/>
                  <a:gd name="connsiteY77" fmla="*/ 708021 h 2008453"/>
                  <a:gd name="connsiteX78" fmla="*/ 18593 w 1797390"/>
                  <a:gd name="connsiteY78" fmla="*/ 708021 h 2008453"/>
                  <a:gd name="connsiteX79" fmla="*/ 13899 w 1797390"/>
                  <a:gd name="connsiteY79" fmla="*/ 678382 h 2008453"/>
                  <a:gd name="connsiteX80" fmla="*/ 0 w 1797390"/>
                  <a:gd name="connsiteY80" fmla="*/ 647915 h 2008453"/>
                  <a:gd name="connsiteX81" fmla="*/ 38844 w 1797390"/>
                  <a:gd name="connsiteY81" fmla="*/ 564613 h 2008453"/>
                  <a:gd name="connsiteX82" fmla="*/ 20342 w 1797390"/>
                  <a:gd name="connsiteY82" fmla="*/ 460969 h 2008453"/>
                  <a:gd name="connsiteX83" fmla="*/ 46299 w 1797390"/>
                  <a:gd name="connsiteY83" fmla="*/ 416510 h 2008453"/>
                  <a:gd name="connsiteX84" fmla="*/ 108339 w 1797390"/>
                  <a:gd name="connsiteY84" fmla="*/ 300808 h 2008453"/>
                  <a:gd name="connsiteX85" fmla="*/ 162002 w 1797390"/>
                  <a:gd name="connsiteY85" fmla="*/ 275817 h 2008453"/>
                  <a:gd name="connsiteX86" fmla="*/ 203653 w 1797390"/>
                  <a:gd name="connsiteY86" fmla="*/ 234166 h 2008453"/>
                  <a:gd name="connsiteX87" fmla="*/ 219393 w 1797390"/>
                  <a:gd name="connsiteY87" fmla="*/ 161956 h 2008453"/>
                  <a:gd name="connsiteX88" fmla="*/ 298046 w 1797390"/>
                  <a:gd name="connsiteY88" fmla="*/ 74051 h 2008453"/>
                  <a:gd name="connsiteX89" fmla="*/ 296205 w 1797390"/>
                  <a:gd name="connsiteY89" fmla="*/ 74051 h 2008453"/>
                  <a:gd name="connsiteX90" fmla="*/ 314707 w 1797390"/>
                  <a:gd name="connsiteY90" fmla="*/ 49015 h 2008453"/>
                  <a:gd name="connsiteX91" fmla="*/ 393360 w 1797390"/>
                  <a:gd name="connsiteY91" fmla="*/ 72164 h 2008453"/>
                  <a:gd name="connsiteX92" fmla="*/ 427602 w 1797390"/>
                  <a:gd name="connsiteY92" fmla="*/ 55550 h 2008453"/>
                  <a:gd name="connsiteX93" fmla="*/ 573863 w 1797390"/>
                  <a:gd name="connsiteY93" fmla="*/ 12012 h 2008453"/>
                  <a:gd name="connsiteX94" fmla="*/ 606218 w 1797390"/>
                  <a:gd name="connsiteY94" fmla="*/ 21263 h 2008453"/>
                  <a:gd name="connsiteX95" fmla="*/ 645107 w 1797390"/>
                  <a:gd name="connsiteY95" fmla="*/ 7410 h 2008453"/>
                  <a:gd name="connsiteX96" fmla="*/ 672905 w 1797390"/>
                  <a:gd name="connsiteY96" fmla="*/ 13853 h 2008453"/>
                  <a:gd name="connsiteX97" fmla="*/ 709954 w 1797390"/>
                  <a:gd name="connsiteY97" fmla="*/ 0 h 2008453"/>
                  <a:gd name="connsiteX98" fmla="*/ 737706 w 1797390"/>
                  <a:gd name="connsiteY98" fmla="*/ 16660 h 2008453"/>
                  <a:gd name="connsiteX99" fmla="*/ 751605 w 1797390"/>
                  <a:gd name="connsiteY99" fmla="*/ 11138 h 2008453"/>
                  <a:gd name="connsiteX100" fmla="*/ 737706 w 1797390"/>
                  <a:gd name="connsiteY100" fmla="*/ 35162 h 2008453"/>
                  <a:gd name="connsiteX101" fmla="*/ 749764 w 1797390"/>
                  <a:gd name="connsiteY101" fmla="*/ 55550 h 2008453"/>
                  <a:gd name="connsiteX102" fmla="*/ 737706 w 1797390"/>
                  <a:gd name="connsiteY102" fmla="*/ 90666 h 2008453"/>
                  <a:gd name="connsiteX103" fmla="*/ 779357 w 1797390"/>
                  <a:gd name="connsiteY103" fmla="*/ 134158 h 2008453"/>
                  <a:gd name="connsiteX104" fmla="*/ 805314 w 1797390"/>
                  <a:gd name="connsiteY104" fmla="*/ 134158 h 2008453"/>
                  <a:gd name="connsiteX105" fmla="*/ 955212 w 1797390"/>
                  <a:gd name="connsiteY105" fmla="*/ 208209 h 2008453"/>
                  <a:gd name="connsiteX106" fmla="*/ 973713 w 1797390"/>
                  <a:gd name="connsiteY106" fmla="*/ 194356 h 2008453"/>
                  <a:gd name="connsiteX107" fmla="*/ 973713 w 1797390"/>
                  <a:gd name="connsiteY107" fmla="*/ 175855 h 2008453"/>
                  <a:gd name="connsiteX108" fmla="*/ 1024661 w 1797390"/>
                  <a:gd name="connsiteY108" fmla="*/ 137011 h 2008453"/>
                  <a:gd name="connsiteX109" fmla="*/ 1027330 w 1797390"/>
                  <a:gd name="connsiteY109" fmla="*/ 138806 h 200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1797390" h="2008453">
                    <a:moveTo>
                      <a:pt x="1027330" y="138806"/>
                    </a:moveTo>
                    <a:lnTo>
                      <a:pt x="1047626" y="138806"/>
                    </a:lnTo>
                    <a:cubicBezTo>
                      <a:pt x="1047626" y="151739"/>
                      <a:pt x="1057889" y="154546"/>
                      <a:pt x="1061571" y="160069"/>
                    </a:cubicBezTo>
                    <a:cubicBezTo>
                      <a:pt x="1069902" y="171206"/>
                      <a:pt x="1091165" y="163797"/>
                      <a:pt x="1105984" y="169319"/>
                    </a:cubicBezTo>
                    <a:cubicBezTo>
                      <a:pt x="1135576" y="180457"/>
                      <a:pt x="1177274" y="194310"/>
                      <a:pt x="1209628" y="194310"/>
                    </a:cubicBezTo>
                    <a:cubicBezTo>
                      <a:pt x="1239221" y="194310"/>
                      <a:pt x="1248472" y="180457"/>
                      <a:pt x="1277190" y="180457"/>
                    </a:cubicBezTo>
                    <a:cubicBezTo>
                      <a:pt x="1294771" y="180457"/>
                      <a:pt x="1304988" y="192515"/>
                      <a:pt x="1325377" y="192515"/>
                    </a:cubicBezTo>
                    <a:cubicBezTo>
                      <a:pt x="1339184" y="192515"/>
                      <a:pt x="1339184" y="187821"/>
                      <a:pt x="1351287" y="185059"/>
                    </a:cubicBezTo>
                    <a:cubicBezTo>
                      <a:pt x="1357731" y="201720"/>
                      <a:pt x="1369789" y="213778"/>
                      <a:pt x="1369789" y="231405"/>
                    </a:cubicBezTo>
                    <a:cubicBezTo>
                      <a:pt x="1369789" y="239689"/>
                      <a:pt x="1354969" y="273976"/>
                      <a:pt x="1351287" y="285068"/>
                    </a:cubicBezTo>
                    <a:cubicBezTo>
                      <a:pt x="1331820" y="282306"/>
                      <a:pt x="1316126" y="240655"/>
                      <a:pt x="1300340" y="224869"/>
                    </a:cubicBezTo>
                    <a:lnTo>
                      <a:pt x="1300340" y="240655"/>
                    </a:lnTo>
                    <a:lnTo>
                      <a:pt x="1388290" y="396168"/>
                    </a:lnTo>
                    <a:cubicBezTo>
                      <a:pt x="1383688" y="415498"/>
                      <a:pt x="1411440" y="456274"/>
                      <a:pt x="1425339" y="467458"/>
                    </a:cubicBezTo>
                    <a:lnTo>
                      <a:pt x="1425339" y="516473"/>
                    </a:lnTo>
                    <a:cubicBezTo>
                      <a:pt x="1434590" y="541463"/>
                      <a:pt x="1453045" y="541463"/>
                      <a:pt x="1466990" y="559964"/>
                    </a:cubicBezTo>
                    <a:cubicBezTo>
                      <a:pt x="1483604" y="582194"/>
                      <a:pt x="1473479" y="606264"/>
                      <a:pt x="1490139" y="622970"/>
                    </a:cubicBezTo>
                    <a:cubicBezTo>
                      <a:pt x="1504959" y="637744"/>
                      <a:pt x="1515084" y="638664"/>
                      <a:pt x="1531745" y="650676"/>
                    </a:cubicBezTo>
                    <a:cubicBezTo>
                      <a:pt x="1546564" y="661814"/>
                      <a:pt x="1554526" y="700197"/>
                      <a:pt x="1584993" y="700197"/>
                    </a:cubicBezTo>
                    <a:cubicBezTo>
                      <a:pt x="1584993" y="715937"/>
                      <a:pt x="1593738" y="718238"/>
                      <a:pt x="1584487" y="729330"/>
                    </a:cubicBezTo>
                    <a:cubicBezTo>
                      <a:pt x="1596499" y="738580"/>
                      <a:pt x="1608557" y="768265"/>
                      <a:pt x="1624251" y="768265"/>
                    </a:cubicBezTo>
                    <a:cubicBezTo>
                      <a:pt x="1639117" y="768265"/>
                      <a:pt x="1640037" y="756161"/>
                      <a:pt x="1652049" y="752526"/>
                    </a:cubicBezTo>
                    <a:cubicBezTo>
                      <a:pt x="1665902" y="747877"/>
                      <a:pt x="1675199" y="754412"/>
                      <a:pt x="1689098" y="752526"/>
                    </a:cubicBezTo>
                    <a:cubicBezTo>
                      <a:pt x="1724260" y="746957"/>
                      <a:pt x="1757580" y="733104"/>
                      <a:pt x="1790947" y="724728"/>
                    </a:cubicBezTo>
                    <a:cubicBezTo>
                      <a:pt x="1793708" y="730250"/>
                      <a:pt x="1797390" y="733104"/>
                      <a:pt x="1797390" y="738580"/>
                    </a:cubicBezTo>
                    <a:cubicBezTo>
                      <a:pt x="1797390" y="791323"/>
                      <a:pt x="1755785" y="859852"/>
                      <a:pt x="1732590" y="891286"/>
                    </a:cubicBezTo>
                    <a:cubicBezTo>
                      <a:pt x="1704838" y="928334"/>
                      <a:pt x="1692872" y="961701"/>
                      <a:pt x="1658584" y="988533"/>
                    </a:cubicBezTo>
                    <a:cubicBezTo>
                      <a:pt x="1597511" y="1036673"/>
                      <a:pt x="1531791" y="1051446"/>
                      <a:pt x="1508687" y="1133874"/>
                    </a:cubicBezTo>
                    <a:cubicBezTo>
                      <a:pt x="1502244" y="1156932"/>
                      <a:pt x="1478127" y="1163421"/>
                      <a:pt x="1478127" y="1189470"/>
                    </a:cubicBezTo>
                    <a:cubicBezTo>
                      <a:pt x="1478127" y="1218051"/>
                      <a:pt x="1485491" y="1231029"/>
                      <a:pt x="1485491" y="1258827"/>
                    </a:cubicBezTo>
                    <a:cubicBezTo>
                      <a:pt x="1485491" y="1290261"/>
                      <a:pt x="1519825" y="1305955"/>
                      <a:pt x="1519825" y="1323536"/>
                    </a:cubicBezTo>
                    <a:cubicBezTo>
                      <a:pt x="1519825" y="1329104"/>
                      <a:pt x="1514210" y="1335594"/>
                      <a:pt x="1513289" y="1337434"/>
                    </a:cubicBezTo>
                    <a:lnTo>
                      <a:pt x="1513289" y="1360584"/>
                    </a:lnTo>
                    <a:cubicBezTo>
                      <a:pt x="1513289" y="1375404"/>
                      <a:pt x="1510528" y="1392985"/>
                      <a:pt x="1510528" y="1418942"/>
                    </a:cubicBezTo>
                    <a:cubicBezTo>
                      <a:pt x="1516143" y="1424418"/>
                      <a:pt x="1517984" y="1429987"/>
                      <a:pt x="1517984" y="1437443"/>
                    </a:cubicBezTo>
                    <a:cubicBezTo>
                      <a:pt x="1517984" y="1509654"/>
                      <a:pt x="1395792" y="1501323"/>
                      <a:pt x="1385575" y="1562350"/>
                    </a:cubicBezTo>
                    <a:cubicBezTo>
                      <a:pt x="1372688" y="1564237"/>
                      <a:pt x="1357823" y="1579931"/>
                      <a:pt x="1357823" y="1590148"/>
                    </a:cubicBezTo>
                    <a:cubicBezTo>
                      <a:pt x="1357823" y="1610536"/>
                      <a:pt x="1383780" y="1624343"/>
                      <a:pt x="1383780" y="1652141"/>
                    </a:cubicBezTo>
                    <a:cubicBezTo>
                      <a:pt x="1383780" y="1666961"/>
                      <a:pt x="1381939" y="1697474"/>
                      <a:pt x="1376324" y="1705804"/>
                    </a:cubicBezTo>
                    <a:cubicBezTo>
                      <a:pt x="1370802" y="1713214"/>
                      <a:pt x="1355061" y="1709532"/>
                      <a:pt x="1348572" y="1712248"/>
                    </a:cubicBezTo>
                    <a:cubicBezTo>
                      <a:pt x="1326389" y="1723431"/>
                      <a:pt x="1313410" y="1732590"/>
                      <a:pt x="1302319" y="1755786"/>
                    </a:cubicBezTo>
                    <a:cubicBezTo>
                      <a:pt x="1310603" y="1760342"/>
                      <a:pt x="1316218" y="1766923"/>
                      <a:pt x="1316218" y="1775253"/>
                    </a:cubicBezTo>
                    <a:cubicBezTo>
                      <a:pt x="1316218" y="1801118"/>
                      <a:pt x="1290306" y="1821415"/>
                      <a:pt x="1279215" y="1832644"/>
                    </a:cubicBezTo>
                    <a:cubicBezTo>
                      <a:pt x="1258781" y="1852894"/>
                      <a:pt x="1256940" y="1874249"/>
                      <a:pt x="1242166" y="1892797"/>
                    </a:cubicBezTo>
                    <a:cubicBezTo>
                      <a:pt x="1219017" y="1922390"/>
                      <a:pt x="1208846" y="1948301"/>
                      <a:pt x="1170923" y="1966848"/>
                    </a:cubicBezTo>
                    <a:cubicBezTo>
                      <a:pt x="1155182" y="1974212"/>
                      <a:pt x="1132079" y="1966848"/>
                      <a:pt x="1129225" y="1983508"/>
                    </a:cubicBezTo>
                    <a:cubicBezTo>
                      <a:pt x="1117213" y="1984383"/>
                      <a:pt x="1109804" y="1989906"/>
                      <a:pt x="1101474" y="1989906"/>
                    </a:cubicBezTo>
                    <a:cubicBezTo>
                      <a:pt x="1091302" y="1989906"/>
                      <a:pt x="1085734" y="1980701"/>
                      <a:pt x="1075563" y="1980701"/>
                    </a:cubicBezTo>
                    <a:cubicBezTo>
                      <a:pt x="1036719" y="1980701"/>
                      <a:pt x="1013523" y="2008453"/>
                      <a:pt x="978362" y="2008453"/>
                    </a:cubicBezTo>
                    <a:cubicBezTo>
                      <a:pt x="962621" y="2008453"/>
                      <a:pt x="954291" y="2000123"/>
                      <a:pt x="948722" y="1989952"/>
                    </a:cubicBezTo>
                    <a:cubicBezTo>
                      <a:pt x="943154" y="1990872"/>
                      <a:pt x="941313" y="1993680"/>
                      <a:pt x="939426" y="1994600"/>
                    </a:cubicBezTo>
                    <a:cubicBezTo>
                      <a:pt x="939426" y="1976099"/>
                      <a:pt x="930175" y="1955757"/>
                      <a:pt x="922765" y="1948347"/>
                    </a:cubicBezTo>
                    <a:cubicBezTo>
                      <a:pt x="930175" y="1940937"/>
                      <a:pt x="934777" y="1933573"/>
                      <a:pt x="934777" y="1923356"/>
                    </a:cubicBezTo>
                    <a:cubicBezTo>
                      <a:pt x="934777" y="1908537"/>
                      <a:pt x="908912" y="1880739"/>
                      <a:pt x="904310" y="1872454"/>
                    </a:cubicBezTo>
                    <a:cubicBezTo>
                      <a:pt x="870943" y="1815938"/>
                      <a:pt x="828371" y="1761355"/>
                      <a:pt x="828371" y="1679893"/>
                    </a:cubicBezTo>
                    <a:cubicBezTo>
                      <a:pt x="828371" y="1665120"/>
                      <a:pt x="828371" y="1662312"/>
                      <a:pt x="828371" y="1654903"/>
                    </a:cubicBezTo>
                    <a:cubicBezTo>
                      <a:pt x="828371" y="1641924"/>
                      <a:pt x="817280" y="1637368"/>
                      <a:pt x="809871" y="1624343"/>
                    </a:cubicBezTo>
                    <a:cubicBezTo>
                      <a:pt x="783960" y="1580851"/>
                      <a:pt x="756161" y="1545690"/>
                      <a:pt x="756161" y="1485491"/>
                    </a:cubicBezTo>
                    <a:cubicBezTo>
                      <a:pt x="756161" y="1420737"/>
                      <a:pt x="814519" y="1404997"/>
                      <a:pt x="814519" y="1355936"/>
                    </a:cubicBezTo>
                    <a:cubicBezTo>
                      <a:pt x="814519" y="1332786"/>
                      <a:pt x="805314" y="1323536"/>
                      <a:pt x="802506" y="1303193"/>
                    </a:cubicBezTo>
                    <a:cubicBezTo>
                      <a:pt x="796018" y="1263429"/>
                      <a:pt x="788608" y="1249530"/>
                      <a:pt x="779357" y="1226427"/>
                    </a:cubicBezTo>
                    <a:cubicBezTo>
                      <a:pt x="771993" y="1207925"/>
                      <a:pt x="775675" y="1186571"/>
                      <a:pt x="763663" y="1170877"/>
                    </a:cubicBezTo>
                    <a:cubicBezTo>
                      <a:pt x="739593" y="1140271"/>
                      <a:pt x="686804" y="1107963"/>
                      <a:pt x="686804" y="1064425"/>
                    </a:cubicBezTo>
                    <a:cubicBezTo>
                      <a:pt x="686804" y="1054208"/>
                      <a:pt x="701578" y="1031058"/>
                      <a:pt x="708067" y="1027376"/>
                    </a:cubicBezTo>
                    <a:cubicBezTo>
                      <a:pt x="704385" y="1019046"/>
                      <a:pt x="708067" y="1017205"/>
                      <a:pt x="708067" y="1013523"/>
                    </a:cubicBezTo>
                    <a:cubicBezTo>
                      <a:pt x="708067" y="1002339"/>
                      <a:pt x="708067" y="974634"/>
                      <a:pt x="717318" y="967224"/>
                    </a:cubicBezTo>
                    <a:cubicBezTo>
                      <a:pt x="707193" y="946835"/>
                      <a:pt x="690486" y="928334"/>
                      <a:pt x="659052" y="928334"/>
                    </a:cubicBezTo>
                    <a:cubicBezTo>
                      <a:pt x="642392" y="928334"/>
                      <a:pt x="628493" y="928334"/>
                      <a:pt x="620163" y="928334"/>
                    </a:cubicBezTo>
                    <a:cubicBezTo>
                      <a:pt x="592365" y="928334"/>
                      <a:pt x="585922" y="874625"/>
                      <a:pt x="547952" y="874625"/>
                    </a:cubicBezTo>
                    <a:cubicBezTo>
                      <a:pt x="501699" y="874625"/>
                      <a:pt x="467458" y="895980"/>
                      <a:pt x="432296" y="907026"/>
                    </a:cubicBezTo>
                    <a:cubicBezTo>
                      <a:pt x="418443" y="911674"/>
                      <a:pt x="413795" y="923732"/>
                      <a:pt x="399895" y="923732"/>
                    </a:cubicBezTo>
                    <a:cubicBezTo>
                      <a:pt x="385997" y="923732"/>
                      <a:pt x="362847" y="909787"/>
                      <a:pt x="344346" y="909787"/>
                    </a:cubicBezTo>
                    <a:cubicBezTo>
                      <a:pt x="308263" y="909787"/>
                      <a:pt x="292477" y="928288"/>
                      <a:pt x="256441" y="928288"/>
                    </a:cubicBezTo>
                    <a:cubicBezTo>
                      <a:pt x="245304" y="928288"/>
                      <a:pt x="232325" y="923686"/>
                      <a:pt x="228643" y="920879"/>
                    </a:cubicBezTo>
                    <a:cubicBezTo>
                      <a:pt x="202686" y="901457"/>
                      <a:pt x="149023" y="869977"/>
                      <a:pt x="129601" y="840384"/>
                    </a:cubicBezTo>
                    <a:cubicBezTo>
                      <a:pt x="112020" y="813552"/>
                      <a:pt x="106452" y="791277"/>
                      <a:pt x="83348" y="772822"/>
                    </a:cubicBezTo>
                    <a:cubicBezTo>
                      <a:pt x="76859" y="768219"/>
                      <a:pt x="27798" y="724682"/>
                      <a:pt x="27798" y="720954"/>
                    </a:cubicBezTo>
                    <a:cubicBezTo>
                      <a:pt x="23196" y="715431"/>
                      <a:pt x="20388" y="713636"/>
                      <a:pt x="15786" y="708021"/>
                    </a:cubicBezTo>
                    <a:lnTo>
                      <a:pt x="18593" y="708021"/>
                    </a:lnTo>
                    <a:cubicBezTo>
                      <a:pt x="18593" y="694122"/>
                      <a:pt x="13899" y="686759"/>
                      <a:pt x="13899" y="678382"/>
                    </a:cubicBezTo>
                    <a:cubicBezTo>
                      <a:pt x="13899" y="665496"/>
                      <a:pt x="6489" y="660801"/>
                      <a:pt x="0" y="647915"/>
                    </a:cubicBezTo>
                    <a:cubicBezTo>
                      <a:pt x="20342" y="637698"/>
                      <a:pt x="38844" y="587763"/>
                      <a:pt x="38844" y="564613"/>
                    </a:cubicBezTo>
                    <a:cubicBezTo>
                      <a:pt x="38844" y="523882"/>
                      <a:pt x="20342" y="497925"/>
                      <a:pt x="20342" y="460969"/>
                    </a:cubicBezTo>
                    <a:cubicBezTo>
                      <a:pt x="20342" y="442421"/>
                      <a:pt x="41651" y="431330"/>
                      <a:pt x="46299" y="416510"/>
                    </a:cubicBezTo>
                    <a:cubicBezTo>
                      <a:pt x="58311" y="380382"/>
                      <a:pt x="86063" y="331413"/>
                      <a:pt x="108339" y="300808"/>
                    </a:cubicBezTo>
                    <a:cubicBezTo>
                      <a:pt x="121271" y="283273"/>
                      <a:pt x="145295" y="285068"/>
                      <a:pt x="162002" y="275817"/>
                    </a:cubicBezTo>
                    <a:cubicBezTo>
                      <a:pt x="175901" y="267487"/>
                      <a:pt x="199004" y="248986"/>
                      <a:pt x="203653" y="234166"/>
                    </a:cubicBezTo>
                    <a:cubicBezTo>
                      <a:pt x="214744" y="199971"/>
                      <a:pt x="200845" y="185105"/>
                      <a:pt x="219393" y="161956"/>
                    </a:cubicBezTo>
                    <a:cubicBezTo>
                      <a:pt x="243417" y="131396"/>
                      <a:pt x="274897" y="102724"/>
                      <a:pt x="298046" y="74051"/>
                    </a:cubicBezTo>
                    <a:lnTo>
                      <a:pt x="296205" y="74051"/>
                    </a:lnTo>
                    <a:cubicBezTo>
                      <a:pt x="303615" y="64847"/>
                      <a:pt x="305456" y="56425"/>
                      <a:pt x="314707" y="49015"/>
                    </a:cubicBezTo>
                    <a:cubicBezTo>
                      <a:pt x="337856" y="65675"/>
                      <a:pt x="361926" y="72164"/>
                      <a:pt x="393360" y="72164"/>
                    </a:cubicBezTo>
                    <a:cubicBezTo>
                      <a:pt x="412782" y="72164"/>
                      <a:pt x="416510" y="61027"/>
                      <a:pt x="427602" y="55550"/>
                    </a:cubicBezTo>
                    <a:cubicBezTo>
                      <a:pt x="463730" y="37923"/>
                      <a:pt x="532212" y="12012"/>
                      <a:pt x="573863" y="12012"/>
                    </a:cubicBezTo>
                    <a:cubicBezTo>
                      <a:pt x="586796" y="12012"/>
                      <a:pt x="598854" y="21263"/>
                      <a:pt x="606218" y="21263"/>
                    </a:cubicBezTo>
                    <a:cubicBezTo>
                      <a:pt x="616389" y="21263"/>
                      <a:pt x="631208" y="7410"/>
                      <a:pt x="645107" y="7410"/>
                    </a:cubicBezTo>
                    <a:cubicBezTo>
                      <a:pt x="657119" y="7410"/>
                      <a:pt x="662688" y="13853"/>
                      <a:pt x="672905" y="13853"/>
                    </a:cubicBezTo>
                    <a:cubicBezTo>
                      <a:pt x="691407" y="13853"/>
                      <a:pt x="692281" y="0"/>
                      <a:pt x="709954" y="0"/>
                    </a:cubicBezTo>
                    <a:cubicBezTo>
                      <a:pt x="727535" y="0"/>
                      <a:pt x="722887" y="16660"/>
                      <a:pt x="737706" y="16660"/>
                    </a:cubicBezTo>
                    <a:cubicBezTo>
                      <a:pt x="743275" y="16660"/>
                      <a:pt x="746082" y="12012"/>
                      <a:pt x="751605" y="11138"/>
                    </a:cubicBezTo>
                    <a:cubicBezTo>
                      <a:pt x="750685" y="25037"/>
                      <a:pt x="737706" y="23104"/>
                      <a:pt x="737706" y="35162"/>
                    </a:cubicBezTo>
                    <a:cubicBezTo>
                      <a:pt x="737706" y="43492"/>
                      <a:pt x="749764" y="47220"/>
                      <a:pt x="749764" y="55550"/>
                    </a:cubicBezTo>
                    <a:cubicBezTo>
                      <a:pt x="749764" y="69357"/>
                      <a:pt x="737706" y="76767"/>
                      <a:pt x="737706" y="90666"/>
                    </a:cubicBezTo>
                    <a:cubicBezTo>
                      <a:pt x="737706" y="113769"/>
                      <a:pt x="761776" y="134158"/>
                      <a:pt x="779357" y="134158"/>
                    </a:cubicBezTo>
                    <a:cubicBezTo>
                      <a:pt x="790448" y="134158"/>
                      <a:pt x="797813" y="134158"/>
                      <a:pt x="805314" y="134158"/>
                    </a:cubicBezTo>
                    <a:cubicBezTo>
                      <a:pt x="865420" y="134158"/>
                      <a:pt x="886729" y="208209"/>
                      <a:pt x="955212" y="208209"/>
                    </a:cubicBezTo>
                    <a:cubicBezTo>
                      <a:pt x="963542" y="208209"/>
                      <a:pt x="973713" y="198958"/>
                      <a:pt x="973713" y="194356"/>
                    </a:cubicBezTo>
                    <a:cubicBezTo>
                      <a:pt x="973713" y="187867"/>
                      <a:pt x="973713" y="182298"/>
                      <a:pt x="973713" y="175855"/>
                    </a:cubicBezTo>
                    <a:cubicBezTo>
                      <a:pt x="973713" y="146262"/>
                      <a:pt x="995942" y="146262"/>
                      <a:pt x="1024661" y="137011"/>
                    </a:cubicBezTo>
                    <a:lnTo>
                      <a:pt x="1027330" y="138806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0" name="Graphic 2">
              <a:extLst>
                <a:ext uri="{FF2B5EF4-FFF2-40B4-BE49-F238E27FC236}">
                  <a16:creationId xmlns="" xmlns:a16="http://schemas.microsoft.com/office/drawing/2014/main" id="{5FE986E6-0BCD-4587-ACA9-3F2665E7D604}"/>
                </a:ext>
              </a:extLst>
            </p:cNvPr>
            <p:cNvGrpSpPr/>
            <p:nvPr/>
          </p:nvGrpSpPr>
          <p:grpSpPr>
            <a:xfrm>
              <a:off x="3514281" y="3973099"/>
              <a:ext cx="1229878" cy="1982357"/>
              <a:chOff x="3514281" y="3973099"/>
              <a:chExt cx="1229878" cy="1982357"/>
            </a:xfrm>
            <a:grpFill/>
          </p:grpSpPr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0681A140-E6C5-4B94-BFD4-0C1B1249BE9B}"/>
                  </a:ext>
                </a:extLst>
              </p:cNvPr>
              <p:cNvSpPr/>
              <p:nvPr/>
            </p:nvSpPr>
            <p:spPr>
              <a:xfrm>
                <a:off x="3703851" y="5488045"/>
                <a:ext cx="22229" cy="52742"/>
              </a:xfrm>
              <a:custGeom>
                <a:avLst/>
                <a:gdLst>
                  <a:gd name="connsiteX0" fmla="*/ 46 w 22229"/>
                  <a:gd name="connsiteY0" fmla="*/ 27752 h 52742"/>
                  <a:gd name="connsiteX1" fmla="*/ 11138 w 22229"/>
                  <a:gd name="connsiteY1" fmla="*/ 0 h 52742"/>
                  <a:gd name="connsiteX2" fmla="*/ 22229 w 22229"/>
                  <a:gd name="connsiteY2" fmla="*/ 14774 h 52742"/>
                  <a:gd name="connsiteX3" fmla="*/ 18547 w 22229"/>
                  <a:gd name="connsiteY3" fmla="*/ 25037 h 52742"/>
                  <a:gd name="connsiteX4" fmla="*/ 18547 w 22229"/>
                  <a:gd name="connsiteY4" fmla="*/ 52743 h 52742"/>
                  <a:gd name="connsiteX5" fmla="*/ 10217 w 22229"/>
                  <a:gd name="connsiteY5" fmla="*/ 52743 h 52742"/>
                  <a:gd name="connsiteX6" fmla="*/ 0 w 22229"/>
                  <a:gd name="connsiteY6" fmla="*/ 39856 h 52742"/>
                  <a:gd name="connsiteX7" fmla="*/ 46 w 22229"/>
                  <a:gd name="connsiteY7" fmla="*/ 27752 h 5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29" h="52742">
                    <a:moveTo>
                      <a:pt x="46" y="27752"/>
                    </a:moveTo>
                    <a:cubicBezTo>
                      <a:pt x="46" y="27752"/>
                      <a:pt x="5615" y="0"/>
                      <a:pt x="11138" y="0"/>
                    </a:cubicBezTo>
                    <a:cubicBezTo>
                      <a:pt x="19468" y="0"/>
                      <a:pt x="22229" y="7456"/>
                      <a:pt x="22229" y="14774"/>
                    </a:cubicBezTo>
                    <a:cubicBezTo>
                      <a:pt x="22229" y="20388"/>
                      <a:pt x="19468" y="22183"/>
                      <a:pt x="18547" y="25037"/>
                    </a:cubicBezTo>
                    <a:lnTo>
                      <a:pt x="18547" y="52743"/>
                    </a:lnTo>
                    <a:lnTo>
                      <a:pt x="10217" y="52743"/>
                    </a:lnTo>
                    <a:cubicBezTo>
                      <a:pt x="4648" y="51822"/>
                      <a:pt x="0" y="43538"/>
                      <a:pt x="0" y="39856"/>
                    </a:cubicBezTo>
                    <a:cubicBezTo>
                      <a:pt x="46" y="35116"/>
                      <a:pt x="46" y="27752"/>
                      <a:pt x="46" y="2775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B6FE62A6-FEBB-49EE-886B-A624B6EC3B23}"/>
                  </a:ext>
                </a:extLst>
              </p:cNvPr>
              <p:cNvSpPr/>
              <p:nvPr/>
            </p:nvSpPr>
            <p:spPr>
              <a:xfrm>
                <a:off x="3514281" y="3973099"/>
                <a:ext cx="1229878" cy="1982357"/>
              </a:xfrm>
              <a:custGeom>
                <a:avLst/>
                <a:gdLst>
                  <a:gd name="connsiteX0" fmla="*/ 102632 w 1229878"/>
                  <a:gd name="connsiteY0" fmla="*/ 215481 h 1982357"/>
                  <a:gd name="connsiteX1" fmla="*/ 102632 w 1229878"/>
                  <a:gd name="connsiteY1" fmla="*/ 209958 h 1982357"/>
                  <a:gd name="connsiteX2" fmla="*/ 97109 w 1229878"/>
                  <a:gd name="connsiteY2" fmla="*/ 189616 h 1982357"/>
                  <a:gd name="connsiteX3" fmla="*/ 101757 w 1229878"/>
                  <a:gd name="connsiteY3" fmla="*/ 165638 h 1982357"/>
                  <a:gd name="connsiteX4" fmla="*/ 85097 w 1229878"/>
                  <a:gd name="connsiteY4" fmla="*/ 132317 h 1982357"/>
                  <a:gd name="connsiteX5" fmla="*/ 108247 w 1229878"/>
                  <a:gd name="connsiteY5" fmla="*/ 106314 h 1982357"/>
                  <a:gd name="connsiteX6" fmla="*/ 119338 w 1229878"/>
                  <a:gd name="connsiteY6" fmla="*/ 106314 h 1982357"/>
                  <a:gd name="connsiteX7" fmla="*/ 119338 w 1229878"/>
                  <a:gd name="connsiteY7" fmla="*/ 100791 h 1982357"/>
                  <a:gd name="connsiteX8" fmla="*/ 124861 w 1229878"/>
                  <a:gd name="connsiteY8" fmla="*/ 96188 h 1982357"/>
                  <a:gd name="connsiteX9" fmla="*/ 139680 w 1229878"/>
                  <a:gd name="connsiteY9" fmla="*/ 80495 h 1982357"/>
                  <a:gd name="connsiteX10" fmla="*/ 148011 w 1229878"/>
                  <a:gd name="connsiteY10" fmla="*/ 57299 h 1982357"/>
                  <a:gd name="connsiteX11" fmla="*/ 173001 w 1229878"/>
                  <a:gd name="connsiteY11" fmla="*/ 35990 h 1982357"/>
                  <a:gd name="connsiteX12" fmla="*/ 233200 w 1229878"/>
                  <a:gd name="connsiteY12" fmla="*/ 17489 h 1982357"/>
                  <a:gd name="connsiteX13" fmla="*/ 259985 w 1229878"/>
                  <a:gd name="connsiteY13" fmla="*/ 0 h 1982357"/>
                  <a:gd name="connsiteX14" fmla="*/ 268315 w 1229878"/>
                  <a:gd name="connsiteY14" fmla="*/ 11091 h 1982357"/>
                  <a:gd name="connsiteX15" fmla="*/ 259065 w 1229878"/>
                  <a:gd name="connsiteY15" fmla="*/ 22137 h 1982357"/>
                  <a:gd name="connsiteX16" fmla="*/ 250688 w 1229878"/>
                  <a:gd name="connsiteY16" fmla="*/ 60060 h 1982357"/>
                  <a:gd name="connsiteX17" fmla="*/ 265968 w 1229878"/>
                  <a:gd name="connsiteY17" fmla="*/ 88088 h 1982357"/>
                  <a:gd name="connsiteX18" fmla="*/ 274759 w 1229878"/>
                  <a:gd name="connsiteY18" fmla="*/ 73039 h 1982357"/>
                  <a:gd name="connsiteX19" fmla="*/ 263667 w 1229878"/>
                  <a:gd name="connsiteY19" fmla="*/ 44320 h 1982357"/>
                  <a:gd name="connsiteX20" fmla="*/ 286817 w 1229878"/>
                  <a:gd name="connsiteY20" fmla="*/ 26739 h 1982357"/>
                  <a:gd name="connsiteX21" fmla="*/ 309000 w 1229878"/>
                  <a:gd name="connsiteY21" fmla="*/ 26739 h 1982357"/>
                  <a:gd name="connsiteX22" fmla="*/ 291419 w 1229878"/>
                  <a:gd name="connsiteY22" fmla="*/ 9205 h 1982357"/>
                  <a:gd name="connsiteX23" fmla="*/ 307665 w 1229878"/>
                  <a:gd name="connsiteY23" fmla="*/ 9389 h 1982357"/>
                  <a:gd name="connsiteX24" fmla="*/ 346048 w 1229878"/>
                  <a:gd name="connsiteY24" fmla="*/ 32354 h 1982357"/>
                  <a:gd name="connsiteX25" fmla="*/ 357186 w 1229878"/>
                  <a:gd name="connsiteY25" fmla="*/ 48969 h 1982357"/>
                  <a:gd name="connsiteX26" fmla="*/ 407167 w 1229878"/>
                  <a:gd name="connsiteY26" fmla="*/ 48969 h 1982357"/>
                  <a:gd name="connsiteX27" fmla="*/ 425715 w 1229878"/>
                  <a:gd name="connsiteY27" fmla="*/ 59140 h 1982357"/>
                  <a:gd name="connsiteX28" fmla="*/ 454341 w 1229878"/>
                  <a:gd name="connsiteY28" fmla="*/ 46253 h 1982357"/>
                  <a:gd name="connsiteX29" fmla="*/ 477445 w 1229878"/>
                  <a:gd name="connsiteY29" fmla="*/ 41559 h 1982357"/>
                  <a:gd name="connsiteX30" fmla="*/ 503356 w 1229878"/>
                  <a:gd name="connsiteY30" fmla="*/ 44366 h 1982357"/>
                  <a:gd name="connsiteX31" fmla="*/ 489503 w 1229878"/>
                  <a:gd name="connsiteY31" fmla="*/ 46253 h 1982357"/>
                  <a:gd name="connsiteX32" fmla="*/ 489503 w 1229878"/>
                  <a:gd name="connsiteY32" fmla="*/ 53617 h 1982357"/>
                  <a:gd name="connsiteX33" fmla="*/ 529267 w 1229878"/>
                  <a:gd name="connsiteY33" fmla="*/ 74005 h 1982357"/>
                  <a:gd name="connsiteX34" fmla="*/ 542245 w 1229878"/>
                  <a:gd name="connsiteY34" fmla="*/ 103598 h 1982357"/>
                  <a:gd name="connsiteX35" fmla="*/ 568156 w 1229878"/>
                  <a:gd name="connsiteY35" fmla="*/ 103598 h 1982357"/>
                  <a:gd name="connsiteX36" fmla="*/ 605159 w 1229878"/>
                  <a:gd name="connsiteY36" fmla="*/ 141475 h 1982357"/>
                  <a:gd name="connsiteX37" fmla="*/ 619058 w 1229878"/>
                  <a:gd name="connsiteY37" fmla="*/ 147136 h 1982357"/>
                  <a:gd name="connsiteX38" fmla="*/ 689428 w 1229878"/>
                  <a:gd name="connsiteY38" fmla="*/ 174888 h 1982357"/>
                  <a:gd name="connsiteX39" fmla="*/ 713498 w 1229878"/>
                  <a:gd name="connsiteY39" fmla="*/ 174888 h 1982357"/>
                  <a:gd name="connsiteX40" fmla="*/ 744057 w 1229878"/>
                  <a:gd name="connsiteY40" fmla="*/ 185013 h 1982357"/>
                  <a:gd name="connsiteX41" fmla="*/ 744057 w 1229878"/>
                  <a:gd name="connsiteY41" fmla="*/ 186900 h 1982357"/>
                  <a:gd name="connsiteX42" fmla="*/ 749580 w 1229878"/>
                  <a:gd name="connsiteY42" fmla="*/ 186900 h 1982357"/>
                  <a:gd name="connsiteX43" fmla="*/ 799561 w 1229878"/>
                  <a:gd name="connsiteY43" fmla="*/ 221188 h 1982357"/>
                  <a:gd name="connsiteX44" fmla="*/ 816222 w 1229878"/>
                  <a:gd name="connsiteY44" fmla="*/ 272043 h 1982357"/>
                  <a:gd name="connsiteX45" fmla="*/ 832882 w 1229878"/>
                  <a:gd name="connsiteY45" fmla="*/ 290545 h 1982357"/>
                  <a:gd name="connsiteX46" fmla="*/ 791231 w 1229878"/>
                  <a:gd name="connsiteY46" fmla="*/ 346095 h 1982357"/>
                  <a:gd name="connsiteX47" fmla="*/ 804164 w 1229878"/>
                  <a:gd name="connsiteY47" fmla="*/ 356220 h 1982357"/>
                  <a:gd name="connsiteX48" fmla="*/ 819904 w 1229878"/>
                  <a:gd name="connsiteY48" fmla="*/ 377528 h 1982357"/>
                  <a:gd name="connsiteX49" fmla="*/ 842133 w 1229878"/>
                  <a:gd name="connsiteY49" fmla="*/ 377528 h 1982357"/>
                  <a:gd name="connsiteX50" fmla="*/ 846735 w 1229878"/>
                  <a:gd name="connsiteY50" fmla="*/ 387653 h 1982357"/>
                  <a:gd name="connsiteX51" fmla="*/ 856906 w 1229878"/>
                  <a:gd name="connsiteY51" fmla="*/ 376608 h 1982357"/>
                  <a:gd name="connsiteX52" fmla="*/ 892114 w 1229878"/>
                  <a:gd name="connsiteY52" fmla="*/ 342321 h 1982357"/>
                  <a:gd name="connsiteX53" fmla="*/ 954107 w 1229878"/>
                  <a:gd name="connsiteY53" fmla="*/ 367265 h 1982357"/>
                  <a:gd name="connsiteX54" fmla="*/ 971688 w 1229878"/>
                  <a:gd name="connsiteY54" fmla="*/ 377482 h 1982357"/>
                  <a:gd name="connsiteX55" fmla="*/ 973529 w 1229878"/>
                  <a:gd name="connsiteY55" fmla="*/ 400586 h 1982357"/>
                  <a:gd name="connsiteX56" fmla="*/ 979972 w 1229878"/>
                  <a:gd name="connsiteY56" fmla="*/ 400586 h 1982357"/>
                  <a:gd name="connsiteX57" fmla="*/ 1000361 w 1229878"/>
                  <a:gd name="connsiteY57" fmla="*/ 390415 h 1982357"/>
                  <a:gd name="connsiteX58" fmla="*/ 1042012 w 1229878"/>
                  <a:gd name="connsiteY58" fmla="*/ 405280 h 1982357"/>
                  <a:gd name="connsiteX59" fmla="*/ 1077173 w 1229878"/>
                  <a:gd name="connsiteY59" fmla="*/ 400586 h 1982357"/>
                  <a:gd name="connsiteX60" fmla="*/ 1120665 w 1229878"/>
                  <a:gd name="connsiteY60" fmla="*/ 415406 h 1982357"/>
                  <a:gd name="connsiteX61" fmla="*/ 1172487 w 1229878"/>
                  <a:gd name="connsiteY61" fmla="*/ 459818 h 1982357"/>
                  <a:gd name="connsiteX62" fmla="*/ 1206729 w 1229878"/>
                  <a:gd name="connsiteY62" fmla="*/ 461613 h 1982357"/>
                  <a:gd name="connsiteX63" fmla="*/ 1229878 w 1229878"/>
                  <a:gd name="connsiteY63" fmla="*/ 506071 h 1982357"/>
                  <a:gd name="connsiteX64" fmla="*/ 1167333 w 1229878"/>
                  <a:gd name="connsiteY64" fmla="*/ 630610 h 1982357"/>
                  <a:gd name="connsiteX65" fmla="*/ 1152191 w 1229878"/>
                  <a:gd name="connsiteY65" fmla="*/ 649572 h 1982357"/>
                  <a:gd name="connsiteX66" fmla="*/ 1123473 w 1229878"/>
                  <a:gd name="connsiteY66" fmla="*/ 674516 h 1982357"/>
                  <a:gd name="connsiteX67" fmla="*/ 1123288 w 1229878"/>
                  <a:gd name="connsiteY67" fmla="*/ 740559 h 1982357"/>
                  <a:gd name="connsiteX68" fmla="*/ 1116983 w 1229878"/>
                  <a:gd name="connsiteY68" fmla="*/ 784696 h 1982357"/>
                  <a:gd name="connsiteX69" fmla="*/ 1112381 w 1229878"/>
                  <a:gd name="connsiteY69" fmla="*/ 795833 h 1982357"/>
                  <a:gd name="connsiteX70" fmla="*/ 1100369 w 1229878"/>
                  <a:gd name="connsiteY70" fmla="*/ 817096 h 1982357"/>
                  <a:gd name="connsiteX71" fmla="*/ 1095675 w 1229878"/>
                  <a:gd name="connsiteY71" fmla="*/ 848576 h 1982357"/>
                  <a:gd name="connsiteX72" fmla="*/ 1063320 w 1229878"/>
                  <a:gd name="connsiteY72" fmla="*/ 897637 h 1982357"/>
                  <a:gd name="connsiteX73" fmla="*/ 1058672 w 1229878"/>
                  <a:gd name="connsiteY73" fmla="*/ 917979 h 1982357"/>
                  <a:gd name="connsiteX74" fmla="*/ 1017987 w 1229878"/>
                  <a:gd name="connsiteY74" fmla="*/ 942049 h 1982357"/>
                  <a:gd name="connsiteX75" fmla="*/ 972655 w 1229878"/>
                  <a:gd name="connsiteY75" fmla="*/ 947572 h 1982357"/>
                  <a:gd name="connsiteX76" fmla="*/ 963404 w 1229878"/>
                  <a:gd name="connsiteY76" fmla="*/ 957743 h 1982357"/>
                  <a:gd name="connsiteX77" fmla="*/ 901365 w 1229878"/>
                  <a:gd name="connsiteY77" fmla="*/ 992905 h 1982357"/>
                  <a:gd name="connsiteX78" fmla="*/ 874487 w 1229878"/>
                  <a:gd name="connsiteY78" fmla="*/ 1012326 h 1982357"/>
                  <a:gd name="connsiteX79" fmla="*/ 864316 w 1229878"/>
                  <a:gd name="connsiteY79" fmla="*/ 1054944 h 1982357"/>
                  <a:gd name="connsiteX80" fmla="*/ 864316 w 1229878"/>
                  <a:gd name="connsiteY80" fmla="*/ 1098436 h 1982357"/>
                  <a:gd name="connsiteX81" fmla="*/ 827313 w 1229878"/>
                  <a:gd name="connsiteY81" fmla="*/ 1142849 h 1982357"/>
                  <a:gd name="connsiteX82" fmla="*/ 827313 w 1229878"/>
                  <a:gd name="connsiteY82" fmla="*/ 1141928 h 1982357"/>
                  <a:gd name="connsiteX83" fmla="*/ 814381 w 1229878"/>
                  <a:gd name="connsiteY83" fmla="*/ 1172487 h 1982357"/>
                  <a:gd name="connsiteX84" fmla="*/ 763479 w 1229878"/>
                  <a:gd name="connsiteY84" fmla="*/ 1224218 h 1982357"/>
                  <a:gd name="connsiteX85" fmla="*/ 695319 w 1229878"/>
                  <a:gd name="connsiteY85" fmla="*/ 1298223 h 1982357"/>
                  <a:gd name="connsiteX86" fmla="*/ 653346 w 1229878"/>
                  <a:gd name="connsiteY86" fmla="*/ 1288098 h 1982357"/>
                  <a:gd name="connsiteX87" fmla="*/ 614502 w 1229878"/>
                  <a:gd name="connsiteY87" fmla="*/ 1276960 h 1982357"/>
                  <a:gd name="connsiteX88" fmla="*/ 607138 w 1229878"/>
                  <a:gd name="connsiteY88" fmla="*/ 1281654 h 1982357"/>
                  <a:gd name="connsiteX89" fmla="*/ 623753 w 1229878"/>
                  <a:gd name="connsiteY89" fmla="*/ 1297348 h 1982357"/>
                  <a:gd name="connsiteX90" fmla="*/ 634844 w 1229878"/>
                  <a:gd name="connsiteY90" fmla="*/ 1326021 h 1982357"/>
                  <a:gd name="connsiteX91" fmla="*/ 652471 w 1229878"/>
                  <a:gd name="connsiteY91" fmla="*/ 1346363 h 1982357"/>
                  <a:gd name="connsiteX92" fmla="*/ 647869 w 1229878"/>
                  <a:gd name="connsiteY92" fmla="*/ 1371031 h 1982357"/>
                  <a:gd name="connsiteX93" fmla="*/ 623753 w 1229878"/>
                  <a:gd name="connsiteY93" fmla="*/ 1399198 h 1982357"/>
                  <a:gd name="connsiteX94" fmla="*/ 566362 w 1229878"/>
                  <a:gd name="connsiteY94" fmla="*/ 1417699 h 1982357"/>
                  <a:gd name="connsiteX95" fmla="*/ 512699 w 1229878"/>
                  <a:gd name="connsiteY95" fmla="*/ 1420461 h 1982357"/>
                  <a:gd name="connsiteX96" fmla="*/ 503448 w 1229878"/>
                  <a:gd name="connsiteY96" fmla="*/ 1473249 h 1982357"/>
                  <a:gd name="connsiteX97" fmla="*/ 503448 w 1229878"/>
                  <a:gd name="connsiteY97" fmla="*/ 1471408 h 1982357"/>
                  <a:gd name="connsiteX98" fmla="*/ 503448 w 1229878"/>
                  <a:gd name="connsiteY98" fmla="*/ 1482500 h 1982357"/>
                  <a:gd name="connsiteX99" fmla="*/ 482185 w 1229878"/>
                  <a:gd name="connsiteY99" fmla="*/ 1493591 h 1982357"/>
                  <a:gd name="connsiteX100" fmla="*/ 440534 w 1229878"/>
                  <a:gd name="connsiteY100" fmla="*/ 1480613 h 1982357"/>
                  <a:gd name="connsiteX101" fmla="*/ 431283 w 1229878"/>
                  <a:gd name="connsiteY101" fmla="*/ 1491797 h 1982357"/>
                  <a:gd name="connsiteX102" fmla="*/ 450705 w 1229878"/>
                  <a:gd name="connsiteY102" fmla="*/ 1528799 h 1982357"/>
                  <a:gd name="connsiteX103" fmla="*/ 463684 w 1229878"/>
                  <a:gd name="connsiteY103" fmla="*/ 1522310 h 1982357"/>
                  <a:gd name="connsiteX104" fmla="*/ 472014 w 1229878"/>
                  <a:gd name="connsiteY104" fmla="*/ 1531560 h 1982357"/>
                  <a:gd name="connsiteX105" fmla="*/ 462763 w 1229878"/>
                  <a:gd name="connsiteY105" fmla="*/ 1543573 h 1982357"/>
                  <a:gd name="connsiteX106" fmla="*/ 438693 w 1229878"/>
                  <a:gd name="connsiteY106" fmla="*/ 1535288 h 1982357"/>
                  <a:gd name="connsiteX107" fmla="*/ 448864 w 1229878"/>
                  <a:gd name="connsiteY107" fmla="*/ 1549141 h 1982357"/>
                  <a:gd name="connsiteX108" fmla="*/ 426681 w 1229878"/>
                  <a:gd name="connsiteY108" fmla="*/ 1605566 h 1982357"/>
                  <a:gd name="connsiteX109" fmla="*/ 401645 w 1229878"/>
                  <a:gd name="connsiteY109" fmla="*/ 1617624 h 1982357"/>
                  <a:gd name="connsiteX110" fmla="*/ 373938 w 1229878"/>
                  <a:gd name="connsiteY110" fmla="*/ 1650024 h 1982357"/>
                  <a:gd name="connsiteX111" fmla="*/ 415544 w 1229878"/>
                  <a:gd name="connsiteY111" fmla="*/ 1701938 h 1982357"/>
                  <a:gd name="connsiteX112" fmla="*/ 379461 w 1229878"/>
                  <a:gd name="connsiteY112" fmla="*/ 1743497 h 1982357"/>
                  <a:gd name="connsiteX113" fmla="*/ 369290 w 1229878"/>
                  <a:gd name="connsiteY113" fmla="*/ 1775023 h 1982357"/>
                  <a:gd name="connsiteX114" fmla="*/ 339651 w 1229878"/>
                  <a:gd name="connsiteY114" fmla="*/ 1790717 h 1982357"/>
                  <a:gd name="connsiteX115" fmla="*/ 323911 w 1229878"/>
                  <a:gd name="connsiteY115" fmla="*/ 1832368 h 1982357"/>
                  <a:gd name="connsiteX116" fmla="*/ 337810 w 1229878"/>
                  <a:gd name="connsiteY116" fmla="*/ 1853677 h 1982357"/>
                  <a:gd name="connsiteX117" fmla="*/ 365562 w 1229878"/>
                  <a:gd name="connsiteY117" fmla="*/ 1917557 h 1982357"/>
                  <a:gd name="connsiteX118" fmla="*/ 435886 w 1229878"/>
                  <a:gd name="connsiteY118" fmla="*/ 1958242 h 1982357"/>
                  <a:gd name="connsiteX119" fmla="*/ 421066 w 1229878"/>
                  <a:gd name="connsiteY119" fmla="*/ 1961049 h 1982357"/>
                  <a:gd name="connsiteX120" fmla="*/ 375733 w 1229878"/>
                  <a:gd name="connsiteY120" fmla="*/ 1978584 h 1982357"/>
                  <a:gd name="connsiteX121" fmla="*/ 365516 w 1229878"/>
                  <a:gd name="connsiteY121" fmla="*/ 1978584 h 1982357"/>
                  <a:gd name="connsiteX122" fmla="*/ 356266 w 1229878"/>
                  <a:gd name="connsiteY122" fmla="*/ 1982358 h 1982357"/>
                  <a:gd name="connsiteX123" fmla="*/ 330355 w 1229878"/>
                  <a:gd name="connsiteY123" fmla="*/ 1982358 h 1982357"/>
                  <a:gd name="connsiteX124" fmla="*/ 301636 w 1229878"/>
                  <a:gd name="connsiteY124" fmla="*/ 1952719 h 1982357"/>
                  <a:gd name="connsiteX125" fmla="*/ 267395 w 1229878"/>
                  <a:gd name="connsiteY125" fmla="*/ 1931456 h 1982357"/>
                  <a:gd name="connsiteX126" fmla="*/ 249814 w 1229878"/>
                  <a:gd name="connsiteY126" fmla="*/ 1931456 h 1982357"/>
                  <a:gd name="connsiteX127" fmla="*/ 239643 w 1229878"/>
                  <a:gd name="connsiteY127" fmla="*/ 1919352 h 1982357"/>
                  <a:gd name="connsiteX128" fmla="*/ 194264 w 1229878"/>
                  <a:gd name="connsiteY128" fmla="*/ 1894454 h 1982357"/>
                  <a:gd name="connsiteX129" fmla="*/ 185980 w 1229878"/>
                  <a:gd name="connsiteY129" fmla="*/ 1885157 h 1982357"/>
                  <a:gd name="connsiteX130" fmla="*/ 203561 w 1229878"/>
                  <a:gd name="connsiteY130" fmla="*/ 1869417 h 1982357"/>
                  <a:gd name="connsiteX131" fmla="*/ 196151 w 1229878"/>
                  <a:gd name="connsiteY131" fmla="*/ 1864769 h 1982357"/>
                  <a:gd name="connsiteX132" fmla="*/ 202594 w 1229878"/>
                  <a:gd name="connsiteY132" fmla="*/ 1849029 h 1982357"/>
                  <a:gd name="connsiteX133" fmla="*/ 177604 w 1229878"/>
                  <a:gd name="connsiteY133" fmla="*/ 1811013 h 1982357"/>
                  <a:gd name="connsiteX134" fmla="*/ 177604 w 1229878"/>
                  <a:gd name="connsiteY134" fmla="*/ 1798081 h 1982357"/>
                  <a:gd name="connsiteX135" fmla="*/ 163704 w 1229878"/>
                  <a:gd name="connsiteY135" fmla="*/ 1729598 h 1982357"/>
                  <a:gd name="connsiteX136" fmla="*/ 185013 w 1229878"/>
                  <a:gd name="connsiteY136" fmla="*/ 1691629 h 1982357"/>
                  <a:gd name="connsiteX137" fmla="*/ 172081 w 1229878"/>
                  <a:gd name="connsiteY137" fmla="*/ 1659275 h 1982357"/>
                  <a:gd name="connsiteX138" fmla="*/ 172081 w 1229878"/>
                  <a:gd name="connsiteY138" fmla="*/ 1649978 h 1982357"/>
                  <a:gd name="connsiteX139" fmla="*/ 173001 w 1229878"/>
                  <a:gd name="connsiteY139" fmla="*/ 1649978 h 1982357"/>
                  <a:gd name="connsiteX140" fmla="*/ 181331 w 1229878"/>
                  <a:gd name="connsiteY140" fmla="*/ 1639807 h 1982357"/>
                  <a:gd name="connsiteX141" fmla="*/ 205401 w 1229878"/>
                  <a:gd name="connsiteY141" fmla="*/ 1656514 h 1982357"/>
                  <a:gd name="connsiteX142" fmla="*/ 235915 w 1229878"/>
                  <a:gd name="connsiteY142" fmla="*/ 1519594 h 1982357"/>
                  <a:gd name="connsiteX143" fmla="*/ 235915 w 1229878"/>
                  <a:gd name="connsiteY143" fmla="*/ 1505603 h 1982357"/>
                  <a:gd name="connsiteX144" fmla="*/ 227631 w 1229878"/>
                  <a:gd name="connsiteY144" fmla="*/ 1505603 h 1982357"/>
                  <a:gd name="connsiteX145" fmla="*/ 213732 w 1229878"/>
                  <a:gd name="connsiteY145" fmla="*/ 1515821 h 1982357"/>
                  <a:gd name="connsiteX146" fmla="*/ 200753 w 1229878"/>
                  <a:gd name="connsiteY146" fmla="*/ 1484387 h 1982357"/>
                  <a:gd name="connsiteX147" fmla="*/ 210004 w 1229878"/>
                  <a:gd name="connsiteY147" fmla="*/ 1442690 h 1982357"/>
                  <a:gd name="connsiteX148" fmla="*/ 219255 w 1229878"/>
                  <a:gd name="connsiteY148" fmla="*/ 1437167 h 1982357"/>
                  <a:gd name="connsiteX149" fmla="*/ 213732 w 1229878"/>
                  <a:gd name="connsiteY149" fmla="*/ 1426996 h 1982357"/>
                  <a:gd name="connsiteX150" fmla="*/ 209129 w 1229878"/>
                  <a:gd name="connsiteY150" fmla="*/ 1394596 h 1982357"/>
                  <a:gd name="connsiteX151" fmla="*/ 230392 w 1229878"/>
                  <a:gd name="connsiteY151" fmla="*/ 1339045 h 1982357"/>
                  <a:gd name="connsiteX152" fmla="*/ 240563 w 1229878"/>
                  <a:gd name="connsiteY152" fmla="*/ 1313088 h 1982357"/>
                  <a:gd name="connsiteX153" fmla="*/ 248940 w 1229878"/>
                  <a:gd name="connsiteY153" fmla="*/ 1306645 h 1982357"/>
                  <a:gd name="connsiteX154" fmla="*/ 260952 w 1229878"/>
                  <a:gd name="connsiteY154" fmla="*/ 1247367 h 1982357"/>
                  <a:gd name="connsiteX155" fmla="*/ 259985 w 1229878"/>
                  <a:gd name="connsiteY155" fmla="*/ 1178010 h 1982357"/>
                  <a:gd name="connsiteX156" fmla="*/ 264633 w 1229878"/>
                  <a:gd name="connsiteY156" fmla="*/ 1133598 h 1982357"/>
                  <a:gd name="connsiteX157" fmla="*/ 285942 w 1229878"/>
                  <a:gd name="connsiteY157" fmla="*/ 1043806 h 1982357"/>
                  <a:gd name="connsiteX158" fmla="*/ 285942 w 1229878"/>
                  <a:gd name="connsiteY158" fmla="*/ 1035476 h 1982357"/>
                  <a:gd name="connsiteX159" fmla="*/ 292385 w 1229878"/>
                  <a:gd name="connsiteY159" fmla="*/ 1003030 h 1982357"/>
                  <a:gd name="connsiteX160" fmla="*/ 292385 w 1229878"/>
                  <a:gd name="connsiteY160" fmla="*/ 962391 h 1982357"/>
                  <a:gd name="connsiteX161" fmla="*/ 300762 w 1229878"/>
                  <a:gd name="connsiteY161" fmla="*/ 909603 h 1982357"/>
                  <a:gd name="connsiteX162" fmla="*/ 293398 w 1229878"/>
                  <a:gd name="connsiteY162" fmla="*/ 835505 h 1982357"/>
                  <a:gd name="connsiteX163" fmla="*/ 253588 w 1229878"/>
                  <a:gd name="connsiteY163" fmla="*/ 791047 h 1982357"/>
                  <a:gd name="connsiteX164" fmla="*/ 219301 w 1229878"/>
                  <a:gd name="connsiteY164" fmla="*/ 776320 h 1982357"/>
                  <a:gd name="connsiteX165" fmla="*/ 189662 w 1229878"/>
                  <a:gd name="connsiteY165" fmla="*/ 757772 h 1982357"/>
                  <a:gd name="connsiteX166" fmla="*/ 134158 w 1229878"/>
                  <a:gd name="connsiteY166" fmla="*/ 719803 h 1982357"/>
                  <a:gd name="connsiteX167" fmla="*/ 130384 w 1229878"/>
                  <a:gd name="connsiteY167" fmla="*/ 691084 h 1982357"/>
                  <a:gd name="connsiteX168" fmla="*/ 112849 w 1229878"/>
                  <a:gd name="connsiteY168" fmla="*/ 655923 h 1982357"/>
                  <a:gd name="connsiteX169" fmla="*/ 80449 w 1229878"/>
                  <a:gd name="connsiteY169" fmla="*/ 596691 h 1982357"/>
                  <a:gd name="connsiteX170" fmla="*/ 60106 w 1229878"/>
                  <a:gd name="connsiteY170" fmla="*/ 545835 h 1982357"/>
                  <a:gd name="connsiteX171" fmla="*/ 48094 w 1229878"/>
                  <a:gd name="connsiteY171" fmla="*/ 539346 h 1982357"/>
                  <a:gd name="connsiteX172" fmla="*/ 37003 w 1229878"/>
                  <a:gd name="connsiteY172" fmla="*/ 513435 h 1982357"/>
                  <a:gd name="connsiteX173" fmla="*/ 23104 w 1229878"/>
                  <a:gd name="connsiteY173" fmla="*/ 505979 h 1982357"/>
                  <a:gd name="connsiteX174" fmla="*/ 0 w 1229878"/>
                  <a:gd name="connsiteY174" fmla="*/ 460646 h 1982357"/>
                  <a:gd name="connsiteX175" fmla="*/ 10171 w 1229878"/>
                  <a:gd name="connsiteY175" fmla="*/ 432848 h 1982357"/>
                  <a:gd name="connsiteX176" fmla="*/ 38844 w 1229878"/>
                  <a:gd name="connsiteY176" fmla="*/ 400448 h 1982357"/>
                  <a:gd name="connsiteX177" fmla="*/ 24945 w 1229878"/>
                  <a:gd name="connsiteY177" fmla="*/ 399528 h 1982357"/>
                  <a:gd name="connsiteX178" fmla="*/ 10171 w 1229878"/>
                  <a:gd name="connsiteY178" fmla="*/ 368048 h 1982357"/>
                  <a:gd name="connsiteX179" fmla="*/ 29593 w 1229878"/>
                  <a:gd name="connsiteY179" fmla="*/ 309736 h 1982357"/>
                  <a:gd name="connsiteX180" fmla="*/ 68483 w 1229878"/>
                  <a:gd name="connsiteY180" fmla="*/ 269926 h 1982357"/>
                  <a:gd name="connsiteX181" fmla="*/ 108293 w 1229878"/>
                  <a:gd name="connsiteY181" fmla="*/ 231082 h 1982357"/>
                  <a:gd name="connsiteX182" fmla="*/ 99042 w 1229878"/>
                  <a:gd name="connsiteY182" fmla="*/ 221832 h 1982357"/>
                  <a:gd name="connsiteX183" fmla="*/ 102724 w 1229878"/>
                  <a:gd name="connsiteY183" fmla="*/ 214468 h 1982357"/>
                  <a:gd name="connsiteX184" fmla="*/ 102724 w 1229878"/>
                  <a:gd name="connsiteY184" fmla="*/ 215481 h 198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1229878" h="1982357">
                    <a:moveTo>
                      <a:pt x="102632" y="215481"/>
                    </a:moveTo>
                    <a:cubicBezTo>
                      <a:pt x="102632" y="213686"/>
                      <a:pt x="102632" y="211845"/>
                      <a:pt x="102632" y="209958"/>
                    </a:cubicBezTo>
                    <a:cubicBezTo>
                      <a:pt x="102632" y="202594"/>
                      <a:pt x="97109" y="196979"/>
                      <a:pt x="97109" y="189616"/>
                    </a:cubicBezTo>
                    <a:cubicBezTo>
                      <a:pt x="97109" y="178524"/>
                      <a:pt x="101757" y="174842"/>
                      <a:pt x="101757" y="165638"/>
                    </a:cubicBezTo>
                    <a:cubicBezTo>
                      <a:pt x="101757" y="146170"/>
                      <a:pt x="85097" y="148885"/>
                      <a:pt x="85097" y="132317"/>
                    </a:cubicBezTo>
                    <a:cubicBezTo>
                      <a:pt x="85097" y="119338"/>
                      <a:pt x="103598" y="113723"/>
                      <a:pt x="108247" y="106314"/>
                    </a:cubicBezTo>
                    <a:cubicBezTo>
                      <a:pt x="115656" y="108201"/>
                      <a:pt x="112849" y="108201"/>
                      <a:pt x="119338" y="106314"/>
                    </a:cubicBezTo>
                    <a:cubicBezTo>
                      <a:pt x="119338" y="104519"/>
                      <a:pt x="119338" y="102678"/>
                      <a:pt x="119338" y="100791"/>
                    </a:cubicBezTo>
                    <a:cubicBezTo>
                      <a:pt x="119338" y="98950"/>
                      <a:pt x="123020" y="96188"/>
                      <a:pt x="124861" y="96188"/>
                    </a:cubicBezTo>
                    <a:cubicBezTo>
                      <a:pt x="124861" y="86938"/>
                      <a:pt x="134158" y="84176"/>
                      <a:pt x="139680" y="80495"/>
                    </a:cubicBezTo>
                    <a:cubicBezTo>
                      <a:pt x="145203" y="76767"/>
                      <a:pt x="146170" y="64755"/>
                      <a:pt x="148011" y="57299"/>
                    </a:cubicBezTo>
                    <a:cubicBezTo>
                      <a:pt x="152613" y="42479"/>
                      <a:pt x="160943" y="39718"/>
                      <a:pt x="173001" y="35990"/>
                    </a:cubicBezTo>
                    <a:cubicBezTo>
                      <a:pt x="195231" y="28672"/>
                      <a:pt x="210050" y="24898"/>
                      <a:pt x="233200" y="17489"/>
                    </a:cubicBezTo>
                    <a:cubicBezTo>
                      <a:pt x="245258" y="13807"/>
                      <a:pt x="247973" y="0"/>
                      <a:pt x="259985" y="0"/>
                    </a:cubicBezTo>
                    <a:cubicBezTo>
                      <a:pt x="264633" y="0"/>
                      <a:pt x="268315" y="10171"/>
                      <a:pt x="268315" y="11091"/>
                    </a:cubicBezTo>
                    <a:cubicBezTo>
                      <a:pt x="268315" y="18455"/>
                      <a:pt x="262747" y="22137"/>
                      <a:pt x="259065" y="22137"/>
                    </a:cubicBezTo>
                    <a:cubicBezTo>
                      <a:pt x="256303" y="35990"/>
                      <a:pt x="250688" y="51730"/>
                      <a:pt x="250688" y="60060"/>
                    </a:cubicBezTo>
                    <a:cubicBezTo>
                      <a:pt x="250688" y="70231"/>
                      <a:pt x="255797" y="88088"/>
                      <a:pt x="265968" y="88088"/>
                    </a:cubicBezTo>
                    <a:cubicBezTo>
                      <a:pt x="269696" y="88088"/>
                      <a:pt x="274759" y="76721"/>
                      <a:pt x="274759" y="73039"/>
                    </a:cubicBezTo>
                    <a:cubicBezTo>
                      <a:pt x="274759" y="61901"/>
                      <a:pt x="263667" y="55458"/>
                      <a:pt x="263667" y="44320"/>
                    </a:cubicBezTo>
                    <a:cubicBezTo>
                      <a:pt x="263667" y="30467"/>
                      <a:pt x="278440" y="32308"/>
                      <a:pt x="286817" y="26739"/>
                    </a:cubicBezTo>
                    <a:lnTo>
                      <a:pt x="309000" y="26739"/>
                    </a:lnTo>
                    <a:cubicBezTo>
                      <a:pt x="305318" y="15648"/>
                      <a:pt x="291419" y="20250"/>
                      <a:pt x="291419" y="9205"/>
                    </a:cubicBezTo>
                    <a:lnTo>
                      <a:pt x="307665" y="9389"/>
                    </a:lnTo>
                    <a:cubicBezTo>
                      <a:pt x="311347" y="24300"/>
                      <a:pt x="332150" y="29501"/>
                      <a:pt x="346048" y="32354"/>
                    </a:cubicBezTo>
                    <a:cubicBezTo>
                      <a:pt x="346048" y="41559"/>
                      <a:pt x="351617" y="48048"/>
                      <a:pt x="357186" y="48969"/>
                    </a:cubicBezTo>
                    <a:cubicBezTo>
                      <a:pt x="371960" y="48969"/>
                      <a:pt x="398883" y="48969"/>
                      <a:pt x="407167" y="48969"/>
                    </a:cubicBezTo>
                    <a:cubicBezTo>
                      <a:pt x="407167" y="57299"/>
                      <a:pt x="418305" y="59140"/>
                      <a:pt x="425715" y="59140"/>
                    </a:cubicBezTo>
                    <a:cubicBezTo>
                      <a:pt x="439568" y="57299"/>
                      <a:pt x="448772" y="57299"/>
                      <a:pt x="454341" y="46253"/>
                    </a:cubicBezTo>
                    <a:cubicBezTo>
                      <a:pt x="455307" y="43400"/>
                      <a:pt x="474683" y="43400"/>
                      <a:pt x="477445" y="41559"/>
                    </a:cubicBezTo>
                    <a:cubicBezTo>
                      <a:pt x="486695" y="41559"/>
                      <a:pt x="503356" y="44366"/>
                      <a:pt x="503356" y="44366"/>
                    </a:cubicBezTo>
                    <a:cubicBezTo>
                      <a:pt x="499628" y="47174"/>
                      <a:pt x="492264" y="48094"/>
                      <a:pt x="489503" y="46253"/>
                    </a:cubicBezTo>
                    <a:lnTo>
                      <a:pt x="489503" y="53617"/>
                    </a:lnTo>
                    <a:cubicBezTo>
                      <a:pt x="495900" y="66595"/>
                      <a:pt x="515414" y="69311"/>
                      <a:pt x="529267" y="74005"/>
                    </a:cubicBezTo>
                    <a:cubicBezTo>
                      <a:pt x="541279" y="77595"/>
                      <a:pt x="538518" y="91586"/>
                      <a:pt x="542245" y="103598"/>
                    </a:cubicBezTo>
                    <a:lnTo>
                      <a:pt x="568156" y="103598"/>
                    </a:lnTo>
                    <a:cubicBezTo>
                      <a:pt x="585737" y="121179"/>
                      <a:pt x="594068" y="118372"/>
                      <a:pt x="605159" y="141475"/>
                    </a:cubicBezTo>
                    <a:cubicBezTo>
                      <a:pt x="607046" y="145203"/>
                      <a:pt x="614410" y="147136"/>
                      <a:pt x="619058" y="147136"/>
                    </a:cubicBezTo>
                    <a:cubicBezTo>
                      <a:pt x="625548" y="173047"/>
                      <a:pt x="664437" y="170194"/>
                      <a:pt x="689428" y="174888"/>
                    </a:cubicBezTo>
                    <a:lnTo>
                      <a:pt x="713498" y="174888"/>
                    </a:lnTo>
                    <a:cubicBezTo>
                      <a:pt x="719941" y="177649"/>
                      <a:pt x="734761" y="185013"/>
                      <a:pt x="744057" y="185013"/>
                    </a:cubicBezTo>
                    <a:lnTo>
                      <a:pt x="744057" y="186900"/>
                    </a:lnTo>
                    <a:cubicBezTo>
                      <a:pt x="745898" y="186900"/>
                      <a:pt x="747739" y="186900"/>
                      <a:pt x="749580" y="186900"/>
                    </a:cubicBezTo>
                    <a:cubicBezTo>
                      <a:pt x="764400" y="186900"/>
                      <a:pt x="783775" y="217414"/>
                      <a:pt x="799561" y="221188"/>
                    </a:cubicBezTo>
                    <a:cubicBezTo>
                      <a:pt x="799561" y="232279"/>
                      <a:pt x="811573" y="261872"/>
                      <a:pt x="816222" y="272043"/>
                    </a:cubicBezTo>
                    <a:cubicBezTo>
                      <a:pt x="820870" y="281294"/>
                      <a:pt x="832882" y="281294"/>
                      <a:pt x="832882" y="290545"/>
                    </a:cubicBezTo>
                    <a:cubicBezTo>
                      <a:pt x="818062" y="309046"/>
                      <a:pt x="791231" y="318296"/>
                      <a:pt x="791231" y="346095"/>
                    </a:cubicBezTo>
                    <a:cubicBezTo>
                      <a:pt x="791231" y="355345"/>
                      <a:pt x="799561" y="354379"/>
                      <a:pt x="804164" y="356220"/>
                    </a:cubicBezTo>
                    <a:cubicBezTo>
                      <a:pt x="813414" y="360914"/>
                      <a:pt x="818062" y="368232"/>
                      <a:pt x="819904" y="377528"/>
                    </a:cubicBezTo>
                    <a:lnTo>
                      <a:pt x="842133" y="377528"/>
                    </a:lnTo>
                    <a:cubicBezTo>
                      <a:pt x="842133" y="380290"/>
                      <a:pt x="843974" y="387653"/>
                      <a:pt x="846735" y="387653"/>
                    </a:cubicBezTo>
                    <a:cubicBezTo>
                      <a:pt x="850417" y="387653"/>
                      <a:pt x="854099" y="381164"/>
                      <a:pt x="856906" y="376608"/>
                    </a:cubicBezTo>
                    <a:cubicBezTo>
                      <a:pt x="866157" y="361696"/>
                      <a:pt x="877249" y="342321"/>
                      <a:pt x="892114" y="342321"/>
                    </a:cubicBezTo>
                    <a:cubicBezTo>
                      <a:pt x="908728" y="342321"/>
                      <a:pt x="942049" y="359856"/>
                      <a:pt x="954107" y="367265"/>
                    </a:cubicBezTo>
                    <a:cubicBezTo>
                      <a:pt x="961517" y="371868"/>
                      <a:pt x="969847" y="370026"/>
                      <a:pt x="971688" y="377482"/>
                    </a:cubicBezTo>
                    <a:cubicBezTo>
                      <a:pt x="974450" y="385858"/>
                      <a:pt x="973529" y="392256"/>
                      <a:pt x="973529" y="400586"/>
                    </a:cubicBezTo>
                    <a:lnTo>
                      <a:pt x="979972" y="400586"/>
                    </a:lnTo>
                    <a:cubicBezTo>
                      <a:pt x="988303" y="396904"/>
                      <a:pt x="992030" y="390415"/>
                      <a:pt x="1000361" y="390415"/>
                    </a:cubicBezTo>
                    <a:cubicBezTo>
                      <a:pt x="1019782" y="390415"/>
                      <a:pt x="1023464" y="405280"/>
                      <a:pt x="1042012" y="405280"/>
                    </a:cubicBezTo>
                    <a:lnTo>
                      <a:pt x="1077173" y="400586"/>
                    </a:lnTo>
                    <a:cubicBezTo>
                      <a:pt x="1094754" y="404360"/>
                      <a:pt x="1110494" y="410803"/>
                      <a:pt x="1120665" y="415406"/>
                    </a:cubicBezTo>
                    <a:cubicBezTo>
                      <a:pt x="1128950" y="429304"/>
                      <a:pt x="1157714" y="455169"/>
                      <a:pt x="1172487" y="459818"/>
                    </a:cubicBezTo>
                    <a:cubicBezTo>
                      <a:pt x="1185466" y="463500"/>
                      <a:pt x="1193750" y="457931"/>
                      <a:pt x="1206729" y="461613"/>
                    </a:cubicBezTo>
                    <a:cubicBezTo>
                      <a:pt x="1225230" y="467274"/>
                      <a:pt x="1229878" y="486695"/>
                      <a:pt x="1229878" y="506071"/>
                    </a:cubicBezTo>
                    <a:cubicBezTo>
                      <a:pt x="1229878" y="574554"/>
                      <a:pt x="1192277" y="592733"/>
                      <a:pt x="1167333" y="630610"/>
                    </a:cubicBezTo>
                    <a:cubicBezTo>
                      <a:pt x="1161764" y="638940"/>
                      <a:pt x="1157760" y="641195"/>
                      <a:pt x="1152191" y="649572"/>
                    </a:cubicBezTo>
                    <a:cubicBezTo>
                      <a:pt x="1142894" y="663424"/>
                      <a:pt x="1132723" y="665266"/>
                      <a:pt x="1123473" y="674516"/>
                    </a:cubicBezTo>
                    <a:cubicBezTo>
                      <a:pt x="1109620" y="688415"/>
                      <a:pt x="1123288" y="718284"/>
                      <a:pt x="1123288" y="740559"/>
                    </a:cubicBezTo>
                    <a:cubicBezTo>
                      <a:pt x="1123288" y="757174"/>
                      <a:pt x="1116983" y="772638"/>
                      <a:pt x="1116983" y="784696"/>
                    </a:cubicBezTo>
                    <a:cubicBezTo>
                      <a:pt x="1116983" y="789344"/>
                      <a:pt x="1113255" y="792980"/>
                      <a:pt x="1112381" y="795833"/>
                    </a:cubicBezTo>
                    <a:cubicBezTo>
                      <a:pt x="1108699" y="800390"/>
                      <a:pt x="1100369" y="809686"/>
                      <a:pt x="1100369" y="817096"/>
                    </a:cubicBezTo>
                    <a:cubicBezTo>
                      <a:pt x="1100369" y="826393"/>
                      <a:pt x="1097562" y="844894"/>
                      <a:pt x="1095675" y="848576"/>
                    </a:cubicBezTo>
                    <a:cubicBezTo>
                      <a:pt x="1081822" y="869885"/>
                      <a:pt x="1077173" y="879136"/>
                      <a:pt x="1063320" y="897637"/>
                    </a:cubicBezTo>
                    <a:cubicBezTo>
                      <a:pt x="1059639" y="903160"/>
                      <a:pt x="1060559" y="914251"/>
                      <a:pt x="1058672" y="917979"/>
                    </a:cubicBezTo>
                    <a:cubicBezTo>
                      <a:pt x="1053149" y="929117"/>
                      <a:pt x="1033681" y="942049"/>
                      <a:pt x="1017987" y="942049"/>
                    </a:cubicBezTo>
                    <a:cubicBezTo>
                      <a:pt x="1000406" y="942049"/>
                      <a:pt x="986508" y="941129"/>
                      <a:pt x="972655" y="947572"/>
                    </a:cubicBezTo>
                    <a:cubicBezTo>
                      <a:pt x="967086" y="950425"/>
                      <a:pt x="966211" y="954982"/>
                      <a:pt x="963404" y="957743"/>
                    </a:cubicBezTo>
                    <a:cubicBezTo>
                      <a:pt x="941175" y="980018"/>
                      <a:pt x="918071" y="967040"/>
                      <a:pt x="901365" y="992905"/>
                    </a:cubicBezTo>
                    <a:cubicBezTo>
                      <a:pt x="893955" y="1004963"/>
                      <a:pt x="881943" y="1004963"/>
                      <a:pt x="874487" y="1012326"/>
                    </a:cubicBezTo>
                    <a:cubicBezTo>
                      <a:pt x="862475" y="1024431"/>
                      <a:pt x="864316" y="1037363"/>
                      <a:pt x="864316" y="1054944"/>
                    </a:cubicBezTo>
                    <a:lnTo>
                      <a:pt x="864316" y="1098436"/>
                    </a:lnTo>
                    <a:cubicBezTo>
                      <a:pt x="845815" y="1107687"/>
                      <a:pt x="836518" y="1123427"/>
                      <a:pt x="827313" y="1142849"/>
                    </a:cubicBezTo>
                    <a:lnTo>
                      <a:pt x="827313" y="1141928"/>
                    </a:lnTo>
                    <a:cubicBezTo>
                      <a:pt x="820870" y="1153986"/>
                      <a:pt x="821790" y="1160429"/>
                      <a:pt x="814381" y="1172487"/>
                    </a:cubicBezTo>
                    <a:cubicBezTo>
                      <a:pt x="797674" y="1197478"/>
                      <a:pt x="779173" y="1200193"/>
                      <a:pt x="763479" y="1224218"/>
                    </a:cubicBezTo>
                    <a:cubicBezTo>
                      <a:pt x="744978" y="1252015"/>
                      <a:pt x="737890" y="1298223"/>
                      <a:pt x="695319" y="1298223"/>
                    </a:cubicBezTo>
                    <a:cubicBezTo>
                      <a:pt x="680499" y="1298223"/>
                      <a:pt x="659835" y="1288098"/>
                      <a:pt x="653346" y="1288098"/>
                    </a:cubicBezTo>
                    <a:cubicBezTo>
                      <a:pt x="640413" y="1288098"/>
                      <a:pt x="628355" y="1276960"/>
                      <a:pt x="614502" y="1276960"/>
                    </a:cubicBezTo>
                    <a:cubicBezTo>
                      <a:pt x="611741" y="1276960"/>
                      <a:pt x="607138" y="1278847"/>
                      <a:pt x="607138" y="1281654"/>
                    </a:cubicBezTo>
                    <a:cubicBezTo>
                      <a:pt x="607138" y="1289939"/>
                      <a:pt x="620991" y="1294541"/>
                      <a:pt x="623753" y="1297348"/>
                    </a:cubicBezTo>
                    <a:cubicBezTo>
                      <a:pt x="631162" y="1304712"/>
                      <a:pt x="631162" y="1314929"/>
                      <a:pt x="634844" y="1326021"/>
                    </a:cubicBezTo>
                    <a:cubicBezTo>
                      <a:pt x="637606" y="1336238"/>
                      <a:pt x="652471" y="1336238"/>
                      <a:pt x="652471" y="1346363"/>
                    </a:cubicBezTo>
                    <a:cubicBezTo>
                      <a:pt x="652471" y="1357547"/>
                      <a:pt x="652517" y="1363622"/>
                      <a:pt x="647869" y="1371031"/>
                    </a:cubicBezTo>
                    <a:cubicBezTo>
                      <a:pt x="639539" y="1384010"/>
                      <a:pt x="633003" y="1389855"/>
                      <a:pt x="623753" y="1399198"/>
                    </a:cubicBezTo>
                    <a:cubicBezTo>
                      <a:pt x="608059" y="1414892"/>
                      <a:pt x="588591" y="1410335"/>
                      <a:pt x="566362" y="1417699"/>
                    </a:cubicBezTo>
                    <a:cubicBezTo>
                      <a:pt x="551588" y="1422255"/>
                      <a:pt x="521029" y="1412084"/>
                      <a:pt x="512699" y="1420461"/>
                    </a:cubicBezTo>
                    <a:cubicBezTo>
                      <a:pt x="500687" y="1432473"/>
                      <a:pt x="509937" y="1460224"/>
                      <a:pt x="503448" y="1473249"/>
                    </a:cubicBezTo>
                    <a:lnTo>
                      <a:pt x="503448" y="1471408"/>
                    </a:lnTo>
                    <a:cubicBezTo>
                      <a:pt x="503448" y="1474170"/>
                      <a:pt x="503448" y="1479738"/>
                      <a:pt x="503448" y="1482500"/>
                    </a:cubicBezTo>
                    <a:cubicBezTo>
                      <a:pt x="503448" y="1487102"/>
                      <a:pt x="488629" y="1493591"/>
                      <a:pt x="482185" y="1493591"/>
                    </a:cubicBezTo>
                    <a:cubicBezTo>
                      <a:pt x="462763" y="1493591"/>
                      <a:pt x="459036" y="1480613"/>
                      <a:pt x="440534" y="1480613"/>
                    </a:cubicBezTo>
                    <a:cubicBezTo>
                      <a:pt x="434045" y="1480613"/>
                      <a:pt x="431283" y="1487102"/>
                      <a:pt x="431283" y="1491797"/>
                    </a:cubicBezTo>
                    <a:cubicBezTo>
                      <a:pt x="431283" y="1504729"/>
                      <a:pt x="442421" y="1528799"/>
                      <a:pt x="450705" y="1528799"/>
                    </a:cubicBezTo>
                    <a:cubicBezTo>
                      <a:pt x="455400" y="1528799"/>
                      <a:pt x="460876" y="1523184"/>
                      <a:pt x="463684" y="1522310"/>
                    </a:cubicBezTo>
                    <a:cubicBezTo>
                      <a:pt x="467412" y="1525992"/>
                      <a:pt x="472014" y="1526958"/>
                      <a:pt x="472014" y="1531560"/>
                    </a:cubicBezTo>
                    <a:cubicBezTo>
                      <a:pt x="472014" y="1537083"/>
                      <a:pt x="464650" y="1543573"/>
                      <a:pt x="462763" y="1543573"/>
                    </a:cubicBezTo>
                    <a:cubicBezTo>
                      <a:pt x="451672" y="1543573"/>
                      <a:pt x="447944" y="1535288"/>
                      <a:pt x="438693" y="1535288"/>
                    </a:cubicBezTo>
                    <a:cubicBezTo>
                      <a:pt x="438693" y="1545459"/>
                      <a:pt x="444262" y="1547301"/>
                      <a:pt x="448864" y="1549141"/>
                    </a:cubicBezTo>
                    <a:cubicBezTo>
                      <a:pt x="432204" y="1565802"/>
                      <a:pt x="432204" y="1582462"/>
                      <a:pt x="426681" y="1605566"/>
                    </a:cubicBezTo>
                    <a:cubicBezTo>
                      <a:pt x="424840" y="1615783"/>
                      <a:pt x="408180" y="1616703"/>
                      <a:pt x="401645" y="1617624"/>
                    </a:cubicBezTo>
                    <a:cubicBezTo>
                      <a:pt x="386871" y="1621306"/>
                      <a:pt x="373938" y="1634284"/>
                      <a:pt x="373938" y="1650024"/>
                    </a:cubicBezTo>
                    <a:cubicBezTo>
                      <a:pt x="373938" y="1686152"/>
                      <a:pt x="415544" y="1673174"/>
                      <a:pt x="415544" y="1701938"/>
                    </a:cubicBezTo>
                    <a:cubicBezTo>
                      <a:pt x="415544" y="1727757"/>
                      <a:pt x="392440" y="1730611"/>
                      <a:pt x="379461" y="1743497"/>
                    </a:cubicBezTo>
                    <a:cubicBezTo>
                      <a:pt x="372052" y="1750907"/>
                      <a:pt x="374859" y="1762919"/>
                      <a:pt x="369290" y="1775023"/>
                    </a:cubicBezTo>
                    <a:cubicBezTo>
                      <a:pt x="362801" y="1788002"/>
                      <a:pt x="348027" y="1782387"/>
                      <a:pt x="339651" y="1790717"/>
                    </a:cubicBezTo>
                    <a:cubicBezTo>
                      <a:pt x="328560" y="1801855"/>
                      <a:pt x="323911" y="1814833"/>
                      <a:pt x="323911" y="1832368"/>
                    </a:cubicBezTo>
                    <a:cubicBezTo>
                      <a:pt x="323911" y="1841665"/>
                      <a:pt x="332241" y="1852757"/>
                      <a:pt x="337810" y="1853677"/>
                    </a:cubicBezTo>
                    <a:cubicBezTo>
                      <a:pt x="354471" y="1862927"/>
                      <a:pt x="353550" y="1905545"/>
                      <a:pt x="365562" y="1917557"/>
                    </a:cubicBezTo>
                    <a:cubicBezTo>
                      <a:pt x="385951" y="1937899"/>
                      <a:pt x="410941" y="1946276"/>
                      <a:pt x="435886" y="1958242"/>
                    </a:cubicBezTo>
                    <a:cubicBezTo>
                      <a:pt x="432204" y="1963718"/>
                      <a:pt x="426635" y="1961049"/>
                      <a:pt x="421066" y="1961049"/>
                    </a:cubicBezTo>
                    <a:cubicBezTo>
                      <a:pt x="407213" y="1961049"/>
                      <a:pt x="384064" y="1978584"/>
                      <a:pt x="375733" y="1978584"/>
                    </a:cubicBezTo>
                    <a:cubicBezTo>
                      <a:pt x="369244" y="1978584"/>
                      <a:pt x="370119" y="1978584"/>
                      <a:pt x="365516" y="1978584"/>
                    </a:cubicBezTo>
                    <a:cubicBezTo>
                      <a:pt x="362755" y="1978584"/>
                      <a:pt x="359073" y="1982358"/>
                      <a:pt x="356266" y="1982358"/>
                    </a:cubicBezTo>
                    <a:cubicBezTo>
                      <a:pt x="346969" y="1982358"/>
                      <a:pt x="339605" y="1982358"/>
                      <a:pt x="330355" y="1982358"/>
                    </a:cubicBezTo>
                    <a:cubicBezTo>
                      <a:pt x="309046" y="1982358"/>
                      <a:pt x="316456" y="1957367"/>
                      <a:pt x="301636" y="1952719"/>
                    </a:cubicBezTo>
                    <a:cubicBezTo>
                      <a:pt x="287783" y="1948117"/>
                      <a:pt x="267395" y="1948117"/>
                      <a:pt x="267395" y="1931456"/>
                    </a:cubicBezTo>
                    <a:cubicBezTo>
                      <a:pt x="259985" y="1931456"/>
                      <a:pt x="256303" y="1931456"/>
                      <a:pt x="249814" y="1931456"/>
                    </a:cubicBezTo>
                    <a:cubicBezTo>
                      <a:pt x="242404" y="1931456"/>
                      <a:pt x="240563" y="1924000"/>
                      <a:pt x="239643" y="1919352"/>
                    </a:cubicBezTo>
                    <a:cubicBezTo>
                      <a:pt x="213732" y="1919352"/>
                      <a:pt x="206322" y="1906466"/>
                      <a:pt x="194264" y="1894454"/>
                    </a:cubicBezTo>
                    <a:cubicBezTo>
                      <a:pt x="191503" y="1891600"/>
                      <a:pt x="185980" y="1886998"/>
                      <a:pt x="185980" y="1885157"/>
                    </a:cubicBezTo>
                    <a:cubicBezTo>
                      <a:pt x="185980" y="1876827"/>
                      <a:pt x="202594" y="1877701"/>
                      <a:pt x="203561" y="1869417"/>
                    </a:cubicBezTo>
                    <a:cubicBezTo>
                      <a:pt x="200753" y="1868450"/>
                      <a:pt x="198912" y="1866655"/>
                      <a:pt x="196151" y="1864769"/>
                    </a:cubicBezTo>
                    <a:cubicBezTo>
                      <a:pt x="198912" y="1860120"/>
                      <a:pt x="202594" y="1854505"/>
                      <a:pt x="202594" y="1849029"/>
                    </a:cubicBezTo>
                    <a:cubicBezTo>
                      <a:pt x="202594" y="1826799"/>
                      <a:pt x="177604" y="1830481"/>
                      <a:pt x="177604" y="1811013"/>
                    </a:cubicBezTo>
                    <a:cubicBezTo>
                      <a:pt x="177604" y="1804570"/>
                      <a:pt x="177604" y="1801809"/>
                      <a:pt x="177604" y="1798081"/>
                    </a:cubicBezTo>
                    <a:cubicBezTo>
                      <a:pt x="177604" y="1777739"/>
                      <a:pt x="163704" y="1745292"/>
                      <a:pt x="163704" y="1729598"/>
                    </a:cubicBezTo>
                    <a:cubicBezTo>
                      <a:pt x="163704" y="1712938"/>
                      <a:pt x="185013" y="1706449"/>
                      <a:pt x="185013" y="1691629"/>
                    </a:cubicBezTo>
                    <a:cubicBezTo>
                      <a:pt x="185013" y="1684265"/>
                      <a:pt x="173922" y="1669400"/>
                      <a:pt x="172081" y="1659275"/>
                    </a:cubicBezTo>
                    <a:lnTo>
                      <a:pt x="172081" y="1649978"/>
                    </a:lnTo>
                    <a:lnTo>
                      <a:pt x="173001" y="1649978"/>
                    </a:lnTo>
                    <a:cubicBezTo>
                      <a:pt x="173001" y="1644455"/>
                      <a:pt x="176683" y="1639807"/>
                      <a:pt x="181331" y="1639807"/>
                    </a:cubicBezTo>
                    <a:cubicBezTo>
                      <a:pt x="197992" y="1639807"/>
                      <a:pt x="191503" y="1656514"/>
                      <a:pt x="205401" y="1656514"/>
                    </a:cubicBezTo>
                    <a:lnTo>
                      <a:pt x="235915" y="1519594"/>
                    </a:lnTo>
                    <a:lnTo>
                      <a:pt x="235915" y="1505603"/>
                    </a:lnTo>
                    <a:cubicBezTo>
                      <a:pt x="233200" y="1505603"/>
                      <a:pt x="230346" y="1504729"/>
                      <a:pt x="227631" y="1505603"/>
                    </a:cubicBezTo>
                    <a:cubicBezTo>
                      <a:pt x="221142" y="1508411"/>
                      <a:pt x="220221" y="1515821"/>
                      <a:pt x="213732" y="1515821"/>
                    </a:cubicBezTo>
                    <a:cubicBezTo>
                      <a:pt x="206322" y="1515821"/>
                      <a:pt x="200753" y="1494558"/>
                      <a:pt x="200753" y="1484387"/>
                    </a:cubicBezTo>
                    <a:cubicBezTo>
                      <a:pt x="200753" y="1466714"/>
                      <a:pt x="207243" y="1459304"/>
                      <a:pt x="210004" y="1442690"/>
                    </a:cubicBezTo>
                    <a:cubicBezTo>
                      <a:pt x="216447" y="1442690"/>
                      <a:pt x="219255" y="1439928"/>
                      <a:pt x="219255" y="1437167"/>
                    </a:cubicBezTo>
                    <a:cubicBezTo>
                      <a:pt x="219255" y="1431552"/>
                      <a:pt x="213732" y="1426996"/>
                      <a:pt x="213732" y="1426996"/>
                    </a:cubicBezTo>
                    <a:cubicBezTo>
                      <a:pt x="210050" y="1426996"/>
                      <a:pt x="209129" y="1401085"/>
                      <a:pt x="209129" y="1394596"/>
                    </a:cubicBezTo>
                    <a:cubicBezTo>
                      <a:pt x="209129" y="1373333"/>
                      <a:pt x="222062" y="1351978"/>
                      <a:pt x="230392" y="1339045"/>
                    </a:cubicBezTo>
                    <a:cubicBezTo>
                      <a:pt x="234120" y="1332602"/>
                      <a:pt x="235961" y="1319577"/>
                      <a:pt x="240563" y="1313088"/>
                    </a:cubicBezTo>
                    <a:cubicBezTo>
                      <a:pt x="243325" y="1309498"/>
                      <a:pt x="248019" y="1310373"/>
                      <a:pt x="248940" y="1306645"/>
                    </a:cubicBezTo>
                    <a:cubicBezTo>
                      <a:pt x="255383" y="1285290"/>
                      <a:pt x="255383" y="1269642"/>
                      <a:pt x="260952" y="1247367"/>
                    </a:cubicBezTo>
                    <a:lnTo>
                      <a:pt x="259985" y="1178010"/>
                    </a:lnTo>
                    <a:cubicBezTo>
                      <a:pt x="254462" y="1161350"/>
                      <a:pt x="264633" y="1148371"/>
                      <a:pt x="264633" y="1133598"/>
                    </a:cubicBezTo>
                    <a:cubicBezTo>
                      <a:pt x="264633" y="1098390"/>
                      <a:pt x="285942" y="1075240"/>
                      <a:pt x="285942" y="1043806"/>
                    </a:cubicBezTo>
                    <a:cubicBezTo>
                      <a:pt x="285942" y="1041045"/>
                      <a:pt x="285942" y="1038192"/>
                      <a:pt x="285942" y="1035476"/>
                    </a:cubicBezTo>
                    <a:cubicBezTo>
                      <a:pt x="285942" y="1028987"/>
                      <a:pt x="290544" y="1012326"/>
                      <a:pt x="292385" y="1003030"/>
                    </a:cubicBezTo>
                    <a:cubicBezTo>
                      <a:pt x="292385" y="974311"/>
                      <a:pt x="292385" y="974311"/>
                      <a:pt x="292385" y="962391"/>
                    </a:cubicBezTo>
                    <a:cubicBezTo>
                      <a:pt x="292385" y="949367"/>
                      <a:pt x="300762" y="924422"/>
                      <a:pt x="300762" y="909603"/>
                    </a:cubicBezTo>
                    <a:cubicBezTo>
                      <a:pt x="300762" y="900306"/>
                      <a:pt x="296159" y="845677"/>
                      <a:pt x="293398" y="835505"/>
                    </a:cubicBezTo>
                    <a:cubicBezTo>
                      <a:pt x="285022" y="813322"/>
                      <a:pt x="270202" y="799469"/>
                      <a:pt x="253588" y="791047"/>
                    </a:cubicBezTo>
                    <a:cubicBezTo>
                      <a:pt x="239689" y="784604"/>
                      <a:pt x="229518" y="786491"/>
                      <a:pt x="219301" y="776320"/>
                    </a:cubicBezTo>
                    <a:cubicBezTo>
                      <a:pt x="208209" y="765182"/>
                      <a:pt x="202640" y="761500"/>
                      <a:pt x="189662" y="757772"/>
                    </a:cubicBezTo>
                    <a:cubicBezTo>
                      <a:pt x="163704" y="749442"/>
                      <a:pt x="150818" y="736464"/>
                      <a:pt x="134158" y="719803"/>
                    </a:cubicBezTo>
                    <a:cubicBezTo>
                      <a:pt x="126702" y="712439"/>
                      <a:pt x="130384" y="702176"/>
                      <a:pt x="130384" y="691084"/>
                    </a:cubicBezTo>
                    <a:cubicBezTo>
                      <a:pt x="130384" y="676311"/>
                      <a:pt x="116531" y="668901"/>
                      <a:pt x="112849" y="655923"/>
                    </a:cubicBezTo>
                    <a:cubicBezTo>
                      <a:pt x="105439" y="633694"/>
                      <a:pt x="86892" y="617033"/>
                      <a:pt x="80449" y="596691"/>
                    </a:cubicBezTo>
                    <a:cubicBezTo>
                      <a:pt x="73959" y="575474"/>
                      <a:pt x="68436" y="563416"/>
                      <a:pt x="60106" y="545835"/>
                    </a:cubicBezTo>
                    <a:cubicBezTo>
                      <a:pt x="57345" y="540267"/>
                      <a:pt x="50856" y="542107"/>
                      <a:pt x="48094" y="539346"/>
                    </a:cubicBezTo>
                    <a:cubicBezTo>
                      <a:pt x="41605" y="532857"/>
                      <a:pt x="39764" y="519878"/>
                      <a:pt x="37003" y="513435"/>
                    </a:cubicBezTo>
                    <a:cubicBezTo>
                      <a:pt x="34241" y="507820"/>
                      <a:pt x="26785" y="509707"/>
                      <a:pt x="23104" y="505979"/>
                    </a:cubicBezTo>
                    <a:cubicBezTo>
                      <a:pt x="12933" y="495808"/>
                      <a:pt x="0" y="477353"/>
                      <a:pt x="0" y="460646"/>
                    </a:cubicBezTo>
                    <a:cubicBezTo>
                      <a:pt x="0" y="449555"/>
                      <a:pt x="6443" y="436576"/>
                      <a:pt x="10171" y="432848"/>
                    </a:cubicBezTo>
                    <a:cubicBezTo>
                      <a:pt x="18501" y="418995"/>
                      <a:pt x="35162" y="415267"/>
                      <a:pt x="38844" y="400448"/>
                    </a:cubicBezTo>
                    <a:cubicBezTo>
                      <a:pt x="30559" y="394879"/>
                      <a:pt x="31480" y="399528"/>
                      <a:pt x="24945" y="399528"/>
                    </a:cubicBezTo>
                    <a:cubicBezTo>
                      <a:pt x="12012" y="399528"/>
                      <a:pt x="10171" y="381026"/>
                      <a:pt x="10171" y="368048"/>
                    </a:cubicBezTo>
                    <a:cubicBezTo>
                      <a:pt x="10171" y="346785"/>
                      <a:pt x="33551" y="350513"/>
                      <a:pt x="29593" y="309736"/>
                    </a:cubicBezTo>
                    <a:cubicBezTo>
                      <a:pt x="54583" y="309736"/>
                      <a:pt x="61073" y="284792"/>
                      <a:pt x="68483" y="269926"/>
                    </a:cubicBezTo>
                    <a:cubicBezTo>
                      <a:pt x="78700" y="249584"/>
                      <a:pt x="102724" y="256073"/>
                      <a:pt x="108293" y="231082"/>
                    </a:cubicBezTo>
                    <a:cubicBezTo>
                      <a:pt x="103690" y="229242"/>
                      <a:pt x="99042" y="224547"/>
                      <a:pt x="99042" y="221832"/>
                    </a:cubicBezTo>
                    <a:lnTo>
                      <a:pt x="102724" y="214468"/>
                    </a:lnTo>
                    <a:lnTo>
                      <a:pt x="102724" y="215481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2C0DF6AC-C892-46C2-B283-5F4C02EA0C28}"/>
                  </a:ext>
                </a:extLst>
              </p:cNvPr>
              <p:cNvSpPr/>
              <p:nvPr/>
            </p:nvSpPr>
            <p:spPr>
              <a:xfrm>
                <a:off x="4320332" y="4296918"/>
                <a:ext cx="62959" cy="48094"/>
              </a:xfrm>
              <a:custGeom>
                <a:avLst/>
                <a:gdLst>
                  <a:gd name="connsiteX0" fmla="*/ 22183 w 62959"/>
                  <a:gd name="connsiteY0" fmla="*/ 0 h 48094"/>
                  <a:gd name="connsiteX1" fmla="*/ 41605 w 62959"/>
                  <a:gd name="connsiteY1" fmla="*/ 8330 h 48094"/>
                  <a:gd name="connsiteX2" fmla="*/ 56425 w 62959"/>
                  <a:gd name="connsiteY2" fmla="*/ 10171 h 48094"/>
                  <a:gd name="connsiteX3" fmla="*/ 62960 w 62959"/>
                  <a:gd name="connsiteY3" fmla="*/ 18547 h 48094"/>
                  <a:gd name="connsiteX4" fmla="*/ 37969 w 62959"/>
                  <a:gd name="connsiteY4" fmla="*/ 48094 h 48094"/>
                  <a:gd name="connsiteX5" fmla="*/ 0 w 62959"/>
                  <a:gd name="connsiteY5" fmla="*/ 23150 h 48094"/>
                  <a:gd name="connsiteX6" fmla="*/ 18501 w 62959"/>
                  <a:gd name="connsiteY6" fmla="*/ 0 h 48094"/>
                  <a:gd name="connsiteX7" fmla="*/ 22183 w 62959"/>
                  <a:gd name="connsiteY7" fmla="*/ 0 h 4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959" h="48094">
                    <a:moveTo>
                      <a:pt x="22183" y="0"/>
                    </a:moveTo>
                    <a:cubicBezTo>
                      <a:pt x="27706" y="3682"/>
                      <a:pt x="34195" y="8330"/>
                      <a:pt x="41605" y="8330"/>
                    </a:cubicBezTo>
                    <a:cubicBezTo>
                      <a:pt x="43492" y="20342"/>
                      <a:pt x="51822" y="10171"/>
                      <a:pt x="56425" y="10171"/>
                    </a:cubicBezTo>
                    <a:cubicBezTo>
                      <a:pt x="60106" y="10171"/>
                      <a:pt x="62960" y="16706"/>
                      <a:pt x="62960" y="18547"/>
                    </a:cubicBezTo>
                    <a:cubicBezTo>
                      <a:pt x="62960" y="26832"/>
                      <a:pt x="49061" y="48094"/>
                      <a:pt x="37969" y="48094"/>
                    </a:cubicBezTo>
                    <a:cubicBezTo>
                      <a:pt x="24070" y="48094"/>
                      <a:pt x="0" y="31480"/>
                      <a:pt x="0" y="23150"/>
                    </a:cubicBezTo>
                    <a:cubicBezTo>
                      <a:pt x="0" y="9251"/>
                      <a:pt x="7364" y="0"/>
                      <a:pt x="18501" y="0"/>
                    </a:cubicBezTo>
                    <a:cubicBezTo>
                      <a:pt x="19376" y="0"/>
                      <a:pt x="22183" y="874"/>
                      <a:pt x="22183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Graphic 2">
              <a:extLst>
                <a:ext uri="{FF2B5EF4-FFF2-40B4-BE49-F238E27FC236}">
                  <a16:creationId xmlns="" xmlns:a16="http://schemas.microsoft.com/office/drawing/2014/main" id="{1817A5FB-BD13-4250-8BFE-02E62AF7D41A}"/>
                </a:ext>
              </a:extLst>
            </p:cNvPr>
            <p:cNvGrpSpPr/>
            <p:nvPr/>
          </p:nvGrpSpPr>
          <p:grpSpPr>
            <a:xfrm>
              <a:off x="5388393" y="1473854"/>
              <a:ext cx="1083708" cy="1820816"/>
              <a:chOff x="5388393" y="1473854"/>
              <a:chExt cx="1083708" cy="1820816"/>
            </a:xfrm>
            <a:grpFill/>
          </p:grpSpPr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D343217C-16BE-450F-89F6-A2A4FEB5D71A}"/>
                  </a:ext>
                </a:extLst>
              </p:cNvPr>
              <p:cNvSpPr/>
              <p:nvPr/>
            </p:nvSpPr>
            <p:spPr>
              <a:xfrm>
                <a:off x="5406802" y="2566215"/>
                <a:ext cx="1019137" cy="728455"/>
              </a:xfrm>
              <a:custGeom>
                <a:avLst/>
                <a:gdLst>
                  <a:gd name="connsiteX0" fmla="*/ 999946 w 1019137"/>
                  <a:gd name="connsiteY0" fmla="*/ 452408 h 728455"/>
                  <a:gd name="connsiteX1" fmla="*/ 994101 w 1019137"/>
                  <a:gd name="connsiteY1" fmla="*/ 465479 h 728455"/>
                  <a:gd name="connsiteX2" fmla="*/ 994101 w 1019137"/>
                  <a:gd name="connsiteY2" fmla="*/ 489503 h 728455"/>
                  <a:gd name="connsiteX3" fmla="*/ 968190 w 1019137"/>
                  <a:gd name="connsiteY3" fmla="*/ 530279 h 728455"/>
                  <a:gd name="connsiteX4" fmla="*/ 998750 w 1019137"/>
                  <a:gd name="connsiteY4" fmla="*/ 570043 h 728455"/>
                  <a:gd name="connsiteX5" fmla="*/ 986692 w 1019137"/>
                  <a:gd name="connsiteY5" fmla="*/ 573771 h 728455"/>
                  <a:gd name="connsiteX6" fmla="*/ 963588 w 1019137"/>
                  <a:gd name="connsiteY6" fmla="*/ 576533 h 728455"/>
                  <a:gd name="connsiteX7" fmla="*/ 936711 w 1019137"/>
                  <a:gd name="connsiteY7" fmla="*/ 594114 h 728455"/>
                  <a:gd name="connsiteX8" fmla="*/ 897867 w 1019137"/>
                  <a:gd name="connsiteY8" fmla="*/ 575612 h 728455"/>
                  <a:gd name="connsiteX9" fmla="*/ 867261 w 1019137"/>
                  <a:gd name="connsiteY9" fmla="*/ 587624 h 728455"/>
                  <a:gd name="connsiteX10" fmla="*/ 867261 w 1019137"/>
                  <a:gd name="connsiteY10" fmla="*/ 607967 h 728455"/>
                  <a:gd name="connsiteX11" fmla="*/ 843237 w 1019137"/>
                  <a:gd name="connsiteY11" fmla="*/ 594114 h 728455"/>
                  <a:gd name="connsiteX12" fmla="*/ 833066 w 1019137"/>
                  <a:gd name="connsiteY12" fmla="*/ 604285 h 728455"/>
                  <a:gd name="connsiteX13" fmla="*/ 850647 w 1019137"/>
                  <a:gd name="connsiteY13" fmla="*/ 624627 h 728455"/>
                  <a:gd name="connsiteX14" fmla="*/ 846873 w 1019137"/>
                  <a:gd name="connsiteY14" fmla="*/ 635719 h 728455"/>
                  <a:gd name="connsiteX15" fmla="*/ 879320 w 1019137"/>
                  <a:gd name="connsiteY15" fmla="*/ 661630 h 728455"/>
                  <a:gd name="connsiteX16" fmla="*/ 882955 w 1019137"/>
                  <a:gd name="connsiteY16" fmla="*/ 670006 h 728455"/>
                  <a:gd name="connsiteX17" fmla="*/ 867216 w 1019137"/>
                  <a:gd name="connsiteY17" fmla="*/ 675529 h 728455"/>
                  <a:gd name="connsiteX18" fmla="*/ 865329 w 1019137"/>
                  <a:gd name="connsiteY18" fmla="*/ 675529 h 728455"/>
                  <a:gd name="connsiteX19" fmla="*/ 841351 w 1019137"/>
                  <a:gd name="connsiteY19" fmla="*/ 661630 h 728455"/>
                  <a:gd name="connsiteX20" fmla="*/ 841351 w 1019137"/>
                  <a:gd name="connsiteY20" fmla="*/ 669039 h 728455"/>
                  <a:gd name="connsiteX21" fmla="*/ 846827 w 1019137"/>
                  <a:gd name="connsiteY21" fmla="*/ 684779 h 728455"/>
                  <a:gd name="connsiteX22" fmla="*/ 846827 w 1019137"/>
                  <a:gd name="connsiteY22" fmla="*/ 706042 h 728455"/>
                  <a:gd name="connsiteX23" fmla="*/ 833940 w 1019137"/>
                  <a:gd name="connsiteY23" fmla="*/ 706042 h 728455"/>
                  <a:gd name="connsiteX24" fmla="*/ 806143 w 1019137"/>
                  <a:gd name="connsiteY24" fmla="*/ 675529 h 728455"/>
                  <a:gd name="connsiteX25" fmla="*/ 818155 w 1019137"/>
                  <a:gd name="connsiteY25" fmla="*/ 661630 h 728455"/>
                  <a:gd name="connsiteX26" fmla="*/ 802415 w 1019137"/>
                  <a:gd name="connsiteY26" fmla="*/ 661630 h 728455"/>
                  <a:gd name="connsiteX27" fmla="*/ 796892 w 1019137"/>
                  <a:gd name="connsiteY27" fmla="*/ 651459 h 728455"/>
                  <a:gd name="connsiteX28" fmla="*/ 777470 w 1019137"/>
                  <a:gd name="connsiteY28" fmla="*/ 621912 h 728455"/>
                  <a:gd name="connsiteX29" fmla="*/ 751559 w 1019137"/>
                  <a:gd name="connsiteY29" fmla="*/ 583022 h 728455"/>
                  <a:gd name="connsiteX30" fmla="*/ 751559 w 1019137"/>
                  <a:gd name="connsiteY30" fmla="*/ 558952 h 728455"/>
                  <a:gd name="connsiteX31" fmla="*/ 718192 w 1019137"/>
                  <a:gd name="connsiteY31" fmla="*/ 520108 h 728455"/>
                  <a:gd name="connsiteX32" fmla="*/ 690440 w 1019137"/>
                  <a:gd name="connsiteY32" fmla="*/ 499720 h 728455"/>
                  <a:gd name="connsiteX33" fmla="*/ 677508 w 1019137"/>
                  <a:gd name="connsiteY33" fmla="*/ 499720 h 728455"/>
                  <a:gd name="connsiteX34" fmla="*/ 634016 w 1019137"/>
                  <a:gd name="connsiteY34" fmla="*/ 446977 h 728455"/>
                  <a:gd name="connsiteX35" fmla="*/ 606218 w 1019137"/>
                  <a:gd name="connsiteY35" fmla="*/ 446977 h 728455"/>
                  <a:gd name="connsiteX36" fmla="*/ 594206 w 1019137"/>
                  <a:gd name="connsiteY36" fmla="*/ 421987 h 728455"/>
                  <a:gd name="connsiteX37" fmla="*/ 563646 w 1019137"/>
                  <a:gd name="connsiteY37" fmla="*/ 438693 h 728455"/>
                  <a:gd name="connsiteX38" fmla="*/ 568248 w 1019137"/>
                  <a:gd name="connsiteY38" fmla="*/ 444170 h 728455"/>
                  <a:gd name="connsiteX39" fmla="*/ 564567 w 1019137"/>
                  <a:gd name="connsiteY39" fmla="*/ 460830 h 728455"/>
                  <a:gd name="connsiteX40" fmla="*/ 583989 w 1019137"/>
                  <a:gd name="connsiteY40" fmla="*/ 484026 h 728455"/>
                  <a:gd name="connsiteX41" fmla="*/ 608059 w 1019137"/>
                  <a:gd name="connsiteY41" fmla="*/ 512699 h 728455"/>
                  <a:gd name="connsiteX42" fmla="*/ 625639 w 1019137"/>
                  <a:gd name="connsiteY42" fmla="*/ 544132 h 728455"/>
                  <a:gd name="connsiteX43" fmla="*/ 662642 w 1019137"/>
                  <a:gd name="connsiteY43" fmla="*/ 545973 h 728455"/>
                  <a:gd name="connsiteX44" fmla="*/ 660847 w 1019137"/>
                  <a:gd name="connsiteY44" fmla="*/ 553383 h 728455"/>
                  <a:gd name="connsiteX45" fmla="*/ 684872 w 1019137"/>
                  <a:gd name="connsiteY45" fmla="*/ 571930 h 728455"/>
                  <a:gd name="connsiteX46" fmla="*/ 722886 w 1019137"/>
                  <a:gd name="connsiteY46" fmla="*/ 608013 h 728455"/>
                  <a:gd name="connsiteX47" fmla="*/ 693248 w 1019137"/>
                  <a:gd name="connsiteY47" fmla="*/ 594160 h 728455"/>
                  <a:gd name="connsiteX48" fmla="*/ 672859 w 1019137"/>
                  <a:gd name="connsiteY48" fmla="*/ 608933 h 728455"/>
                  <a:gd name="connsiteX49" fmla="*/ 689520 w 1019137"/>
                  <a:gd name="connsiteY49" fmla="*/ 635765 h 728455"/>
                  <a:gd name="connsiteX50" fmla="*/ 677508 w 1019137"/>
                  <a:gd name="connsiteY50" fmla="*/ 640413 h 728455"/>
                  <a:gd name="connsiteX51" fmla="*/ 658040 w 1019137"/>
                  <a:gd name="connsiteY51" fmla="*/ 668165 h 728455"/>
                  <a:gd name="connsiteX52" fmla="*/ 647869 w 1019137"/>
                  <a:gd name="connsiteY52" fmla="*/ 661676 h 728455"/>
                  <a:gd name="connsiteX53" fmla="*/ 663563 w 1019137"/>
                  <a:gd name="connsiteY53" fmla="*/ 636685 h 728455"/>
                  <a:gd name="connsiteX54" fmla="*/ 654312 w 1019137"/>
                  <a:gd name="connsiteY54" fmla="*/ 610820 h 728455"/>
                  <a:gd name="connsiteX55" fmla="*/ 628401 w 1019137"/>
                  <a:gd name="connsiteY55" fmla="*/ 583206 h 728455"/>
                  <a:gd name="connsiteX56" fmla="*/ 610866 w 1019137"/>
                  <a:gd name="connsiteY56" fmla="*/ 573817 h 728455"/>
                  <a:gd name="connsiteX57" fmla="*/ 559965 w 1019137"/>
                  <a:gd name="connsiteY57" fmla="*/ 543258 h 728455"/>
                  <a:gd name="connsiteX58" fmla="*/ 537689 w 1019137"/>
                  <a:gd name="connsiteY58" fmla="*/ 526644 h 728455"/>
                  <a:gd name="connsiteX59" fmla="*/ 480344 w 1019137"/>
                  <a:gd name="connsiteY59" fmla="*/ 467412 h 728455"/>
                  <a:gd name="connsiteX60" fmla="*/ 454433 w 1019137"/>
                  <a:gd name="connsiteY60" fmla="*/ 483152 h 728455"/>
                  <a:gd name="connsiteX61" fmla="*/ 404452 w 1019137"/>
                  <a:gd name="connsiteY61" fmla="*/ 508142 h 728455"/>
                  <a:gd name="connsiteX62" fmla="*/ 352630 w 1019137"/>
                  <a:gd name="connsiteY62" fmla="*/ 497925 h 728455"/>
                  <a:gd name="connsiteX63" fmla="*/ 323957 w 1019137"/>
                  <a:gd name="connsiteY63" fmla="*/ 521121 h 728455"/>
                  <a:gd name="connsiteX64" fmla="*/ 329480 w 1019137"/>
                  <a:gd name="connsiteY64" fmla="*/ 541463 h 728455"/>
                  <a:gd name="connsiteX65" fmla="*/ 284101 w 1019137"/>
                  <a:gd name="connsiteY65" fmla="*/ 571102 h 728455"/>
                  <a:gd name="connsiteX66" fmla="*/ 240609 w 1019137"/>
                  <a:gd name="connsiteY66" fmla="*/ 633095 h 728455"/>
                  <a:gd name="connsiteX67" fmla="*/ 249860 w 1019137"/>
                  <a:gd name="connsiteY67" fmla="*/ 645107 h 728455"/>
                  <a:gd name="connsiteX68" fmla="*/ 212857 w 1019137"/>
                  <a:gd name="connsiteY68" fmla="*/ 683997 h 728455"/>
                  <a:gd name="connsiteX69" fmla="*/ 181377 w 1019137"/>
                  <a:gd name="connsiteY69" fmla="*/ 707101 h 728455"/>
                  <a:gd name="connsiteX70" fmla="*/ 181377 w 1019137"/>
                  <a:gd name="connsiteY70" fmla="*/ 708021 h 728455"/>
                  <a:gd name="connsiteX71" fmla="*/ 152705 w 1019137"/>
                  <a:gd name="connsiteY71" fmla="*/ 709954 h 728455"/>
                  <a:gd name="connsiteX72" fmla="*/ 98075 w 1019137"/>
                  <a:gd name="connsiteY72" fmla="*/ 728455 h 728455"/>
                  <a:gd name="connsiteX73" fmla="*/ 61993 w 1019137"/>
                  <a:gd name="connsiteY73" fmla="*/ 694214 h 728455"/>
                  <a:gd name="connsiteX74" fmla="*/ 22183 w 1019137"/>
                  <a:gd name="connsiteY74" fmla="*/ 700657 h 728455"/>
                  <a:gd name="connsiteX75" fmla="*/ 14819 w 1019137"/>
                  <a:gd name="connsiteY75" fmla="*/ 693248 h 728455"/>
                  <a:gd name="connsiteX76" fmla="*/ 14819 w 1019137"/>
                  <a:gd name="connsiteY76" fmla="*/ 656245 h 728455"/>
                  <a:gd name="connsiteX77" fmla="*/ 0 w 1019137"/>
                  <a:gd name="connsiteY77" fmla="*/ 643266 h 728455"/>
                  <a:gd name="connsiteX78" fmla="*/ 10171 w 1019137"/>
                  <a:gd name="connsiteY78" fmla="*/ 622050 h 728455"/>
                  <a:gd name="connsiteX79" fmla="*/ 18501 w 1019137"/>
                  <a:gd name="connsiteY79" fmla="*/ 550760 h 728455"/>
                  <a:gd name="connsiteX80" fmla="*/ 8330 w 1019137"/>
                  <a:gd name="connsiteY80" fmla="*/ 515552 h 728455"/>
                  <a:gd name="connsiteX81" fmla="*/ 45333 w 1019137"/>
                  <a:gd name="connsiteY81" fmla="*/ 490561 h 728455"/>
                  <a:gd name="connsiteX82" fmla="*/ 59232 w 1019137"/>
                  <a:gd name="connsiteY82" fmla="*/ 494243 h 728455"/>
                  <a:gd name="connsiteX83" fmla="*/ 100837 w 1019137"/>
                  <a:gd name="connsiteY83" fmla="*/ 494243 h 728455"/>
                  <a:gd name="connsiteX84" fmla="*/ 116577 w 1019137"/>
                  <a:gd name="connsiteY84" fmla="*/ 499858 h 728455"/>
                  <a:gd name="connsiteX85" fmla="*/ 161035 w 1019137"/>
                  <a:gd name="connsiteY85" fmla="*/ 499858 h 728455"/>
                  <a:gd name="connsiteX86" fmla="*/ 186946 w 1019137"/>
                  <a:gd name="connsiteY86" fmla="*/ 503540 h 728455"/>
                  <a:gd name="connsiteX87" fmla="*/ 210096 w 1019137"/>
                  <a:gd name="connsiteY87" fmla="*/ 498938 h 728455"/>
                  <a:gd name="connsiteX88" fmla="*/ 222108 w 1019137"/>
                  <a:gd name="connsiteY88" fmla="*/ 457333 h 728455"/>
                  <a:gd name="connsiteX89" fmla="*/ 221141 w 1019137"/>
                  <a:gd name="connsiteY89" fmla="*/ 431790 h 728455"/>
                  <a:gd name="connsiteX90" fmla="*/ 219301 w 1019137"/>
                  <a:gd name="connsiteY90" fmla="*/ 433217 h 728455"/>
                  <a:gd name="connsiteX91" fmla="*/ 223074 w 1019137"/>
                  <a:gd name="connsiteY91" fmla="*/ 419364 h 728455"/>
                  <a:gd name="connsiteX92" fmla="*/ 217460 w 1019137"/>
                  <a:gd name="connsiteY92" fmla="*/ 405372 h 728455"/>
                  <a:gd name="connsiteX93" fmla="*/ 193390 w 1019137"/>
                  <a:gd name="connsiteY93" fmla="*/ 373985 h 728455"/>
                  <a:gd name="connsiteX94" fmla="*/ 182298 w 1019137"/>
                  <a:gd name="connsiteY94" fmla="*/ 367495 h 728455"/>
                  <a:gd name="connsiteX95" fmla="*/ 126794 w 1019137"/>
                  <a:gd name="connsiteY95" fmla="*/ 341538 h 728455"/>
                  <a:gd name="connsiteX96" fmla="*/ 125873 w 1019137"/>
                  <a:gd name="connsiteY96" fmla="*/ 337902 h 728455"/>
                  <a:gd name="connsiteX97" fmla="*/ 161035 w 1019137"/>
                  <a:gd name="connsiteY97" fmla="*/ 321196 h 728455"/>
                  <a:gd name="connsiteX98" fmla="*/ 186026 w 1019137"/>
                  <a:gd name="connsiteY98" fmla="*/ 330447 h 728455"/>
                  <a:gd name="connsiteX99" fmla="*/ 207335 w 1019137"/>
                  <a:gd name="connsiteY99" fmla="*/ 325798 h 728455"/>
                  <a:gd name="connsiteX100" fmla="*/ 207335 w 1019137"/>
                  <a:gd name="connsiteY100" fmla="*/ 319355 h 728455"/>
                  <a:gd name="connsiteX101" fmla="*/ 202686 w 1019137"/>
                  <a:gd name="connsiteY101" fmla="*/ 300854 h 728455"/>
                  <a:gd name="connsiteX102" fmla="*/ 202686 w 1019137"/>
                  <a:gd name="connsiteY102" fmla="*/ 293398 h 728455"/>
                  <a:gd name="connsiteX103" fmla="*/ 211983 w 1019137"/>
                  <a:gd name="connsiteY103" fmla="*/ 293398 h 728455"/>
                  <a:gd name="connsiteX104" fmla="*/ 239735 w 1019137"/>
                  <a:gd name="connsiteY104" fmla="*/ 305456 h 728455"/>
                  <a:gd name="connsiteX105" fmla="*/ 255475 w 1019137"/>
                  <a:gd name="connsiteY105" fmla="*/ 291603 h 728455"/>
                  <a:gd name="connsiteX106" fmla="*/ 296251 w 1019137"/>
                  <a:gd name="connsiteY106" fmla="*/ 249032 h 728455"/>
                  <a:gd name="connsiteX107" fmla="*/ 309184 w 1019137"/>
                  <a:gd name="connsiteY107" fmla="*/ 247145 h 728455"/>
                  <a:gd name="connsiteX108" fmla="*/ 355437 w 1019137"/>
                  <a:gd name="connsiteY108" fmla="*/ 226848 h 728455"/>
                  <a:gd name="connsiteX109" fmla="*/ 360086 w 1019137"/>
                  <a:gd name="connsiteY109" fmla="*/ 197210 h 728455"/>
                  <a:gd name="connsiteX110" fmla="*/ 369336 w 1019137"/>
                  <a:gd name="connsiteY110" fmla="*/ 186992 h 728455"/>
                  <a:gd name="connsiteX111" fmla="*/ 416510 w 1019137"/>
                  <a:gd name="connsiteY111" fmla="*/ 159194 h 728455"/>
                  <a:gd name="connsiteX112" fmla="*/ 429489 w 1019137"/>
                  <a:gd name="connsiteY112" fmla="*/ 159194 h 728455"/>
                  <a:gd name="connsiteX113" fmla="*/ 436852 w 1019137"/>
                  <a:gd name="connsiteY113" fmla="*/ 152751 h 728455"/>
                  <a:gd name="connsiteX114" fmla="*/ 460002 w 1019137"/>
                  <a:gd name="connsiteY114" fmla="*/ 151831 h 728455"/>
                  <a:gd name="connsiteX115" fmla="*/ 480344 w 1019137"/>
                  <a:gd name="connsiteY115" fmla="*/ 136091 h 728455"/>
                  <a:gd name="connsiteX116" fmla="*/ 473855 w 1019137"/>
                  <a:gd name="connsiteY116" fmla="*/ 112895 h 728455"/>
                  <a:gd name="connsiteX117" fmla="*/ 455354 w 1019137"/>
                  <a:gd name="connsiteY117" fmla="*/ 58265 h 728455"/>
                  <a:gd name="connsiteX118" fmla="*/ 514586 w 1019137"/>
                  <a:gd name="connsiteY118" fmla="*/ 0 h 728455"/>
                  <a:gd name="connsiteX119" fmla="*/ 514586 w 1019137"/>
                  <a:gd name="connsiteY119" fmla="*/ 11138 h 728455"/>
                  <a:gd name="connsiteX120" fmla="*/ 509017 w 1019137"/>
                  <a:gd name="connsiteY120" fmla="*/ 35208 h 728455"/>
                  <a:gd name="connsiteX121" fmla="*/ 526598 w 1019137"/>
                  <a:gd name="connsiteY121" fmla="*/ 45379 h 728455"/>
                  <a:gd name="connsiteX122" fmla="*/ 526598 w 1019137"/>
                  <a:gd name="connsiteY122" fmla="*/ 52789 h 728455"/>
                  <a:gd name="connsiteX123" fmla="*/ 515506 w 1019137"/>
                  <a:gd name="connsiteY123" fmla="*/ 62039 h 728455"/>
                  <a:gd name="connsiteX124" fmla="*/ 495164 w 1019137"/>
                  <a:gd name="connsiteY124" fmla="*/ 96280 h 728455"/>
                  <a:gd name="connsiteX125" fmla="*/ 505289 w 1019137"/>
                  <a:gd name="connsiteY125" fmla="*/ 112895 h 728455"/>
                  <a:gd name="connsiteX126" fmla="*/ 505289 w 1019137"/>
                  <a:gd name="connsiteY126" fmla="*/ 123066 h 728455"/>
                  <a:gd name="connsiteX127" fmla="*/ 527564 w 1019137"/>
                  <a:gd name="connsiteY127" fmla="*/ 126794 h 728455"/>
                  <a:gd name="connsiteX128" fmla="*/ 534053 w 1019137"/>
                  <a:gd name="connsiteY128" fmla="*/ 137932 h 728455"/>
                  <a:gd name="connsiteX129" fmla="*/ 597934 w 1019137"/>
                  <a:gd name="connsiteY129" fmla="*/ 119384 h 728455"/>
                  <a:gd name="connsiteX130" fmla="*/ 592365 w 1019137"/>
                  <a:gd name="connsiteY130" fmla="*/ 129555 h 728455"/>
                  <a:gd name="connsiteX131" fmla="*/ 608105 w 1019137"/>
                  <a:gd name="connsiteY131" fmla="*/ 142534 h 728455"/>
                  <a:gd name="connsiteX132" fmla="*/ 623891 w 1019137"/>
                  <a:gd name="connsiteY132" fmla="*/ 134250 h 728455"/>
                  <a:gd name="connsiteX133" fmla="*/ 665496 w 1019137"/>
                  <a:gd name="connsiteY133" fmla="*/ 123066 h 728455"/>
                  <a:gd name="connsiteX134" fmla="*/ 699783 w 1019137"/>
                  <a:gd name="connsiteY134" fmla="*/ 105485 h 728455"/>
                  <a:gd name="connsiteX135" fmla="*/ 731263 w 1019137"/>
                  <a:gd name="connsiteY135" fmla="*/ 109213 h 728455"/>
                  <a:gd name="connsiteX136" fmla="*/ 727535 w 1019137"/>
                  <a:gd name="connsiteY136" fmla="*/ 119384 h 728455"/>
                  <a:gd name="connsiteX137" fmla="*/ 793993 w 1019137"/>
                  <a:gd name="connsiteY137" fmla="*/ 114690 h 728455"/>
                  <a:gd name="connsiteX138" fmla="*/ 841442 w 1019137"/>
                  <a:gd name="connsiteY138" fmla="*/ 113447 h 728455"/>
                  <a:gd name="connsiteX139" fmla="*/ 870115 w 1019137"/>
                  <a:gd name="connsiteY139" fmla="*/ 168399 h 728455"/>
                  <a:gd name="connsiteX140" fmla="*/ 857090 w 1019137"/>
                  <a:gd name="connsiteY140" fmla="*/ 198958 h 728455"/>
                  <a:gd name="connsiteX141" fmla="*/ 874671 w 1019137"/>
                  <a:gd name="connsiteY141" fmla="*/ 248019 h 728455"/>
                  <a:gd name="connsiteX142" fmla="*/ 853409 w 1019137"/>
                  <a:gd name="connsiteY142" fmla="*/ 268315 h 728455"/>
                  <a:gd name="connsiteX143" fmla="*/ 838589 w 1019137"/>
                  <a:gd name="connsiteY143" fmla="*/ 322024 h 728455"/>
                  <a:gd name="connsiteX144" fmla="*/ 878399 w 1019137"/>
                  <a:gd name="connsiteY144" fmla="*/ 342367 h 728455"/>
                  <a:gd name="connsiteX145" fmla="*/ 944166 w 1019137"/>
                  <a:gd name="connsiteY145" fmla="*/ 330355 h 728455"/>
                  <a:gd name="connsiteX146" fmla="*/ 986692 w 1019137"/>
                  <a:gd name="connsiteY146" fmla="*/ 378449 h 728455"/>
                  <a:gd name="connsiteX147" fmla="*/ 986692 w 1019137"/>
                  <a:gd name="connsiteY147" fmla="*/ 416372 h 728455"/>
                  <a:gd name="connsiteX148" fmla="*/ 991340 w 1019137"/>
                  <a:gd name="connsiteY148" fmla="*/ 422861 h 728455"/>
                  <a:gd name="connsiteX149" fmla="*/ 995942 w 1019137"/>
                  <a:gd name="connsiteY149" fmla="*/ 428430 h 728455"/>
                  <a:gd name="connsiteX150" fmla="*/ 1018171 w 1019137"/>
                  <a:gd name="connsiteY150" fmla="*/ 422861 h 728455"/>
                  <a:gd name="connsiteX151" fmla="*/ 1019138 w 1019137"/>
                  <a:gd name="connsiteY151" fmla="*/ 436760 h 728455"/>
                  <a:gd name="connsiteX152" fmla="*/ 999946 w 1019137"/>
                  <a:gd name="connsiteY152" fmla="*/ 452408 h 72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019137" h="728455">
                    <a:moveTo>
                      <a:pt x="999946" y="452408"/>
                    </a:moveTo>
                    <a:cubicBezTo>
                      <a:pt x="996449" y="467458"/>
                      <a:pt x="996909" y="459956"/>
                      <a:pt x="994101" y="465479"/>
                    </a:cubicBezTo>
                    <a:lnTo>
                      <a:pt x="994101" y="489503"/>
                    </a:lnTo>
                    <a:cubicBezTo>
                      <a:pt x="984851" y="498754"/>
                      <a:pt x="968190" y="517255"/>
                      <a:pt x="968190" y="530279"/>
                    </a:cubicBezTo>
                    <a:cubicBezTo>
                      <a:pt x="968190" y="548781"/>
                      <a:pt x="993089" y="561667"/>
                      <a:pt x="998750" y="570043"/>
                    </a:cubicBezTo>
                    <a:cubicBezTo>
                      <a:pt x="995022" y="573771"/>
                      <a:pt x="991340" y="572805"/>
                      <a:pt x="986692" y="573771"/>
                    </a:cubicBezTo>
                    <a:cubicBezTo>
                      <a:pt x="978361" y="576533"/>
                      <a:pt x="971918" y="572805"/>
                      <a:pt x="963588" y="576533"/>
                    </a:cubicBezTo>
                    <a:cubicBezTo>
                      <a:pt x="951576" y="582056"/>
                      <a:pt x="948769" y="594114"/>
                      <a:pt x="936711" y="594114"/>
                    </a:cubicBezTo>
                    <a:cubicBezTo>
                      <a:pt x="922858" y="594114"/>
                      <a:pt x="914481" y="575612"/>
                      <a:pt x="897867" y="575612"/>
                    </a:cubicBezTo>
                    <a:cubicBezTo>
                      <a:pt x="883001" y="575612"/>
                      <a:pt x="879365" y="583988"/>
                      <a:pt x="867261" y="587624"/>
                    </a:cubicBezTo>
                    <a:cubicBezTo>
                      <a:pt x="869148" y="595034"/>
                      <a:pt x="869148" y="600557"/>
                      <a:pt x="867261" y="607967"/>
                    </a:cubicBezTo>
                    <a:cubicBezTo>
                      <a:pt x="853363" y="607967"/>
                      <a:pt x="851568" y="594114"/>
                      <a:pt x="843237" y="594114"/>
                    </a:cubicBezTo>
                    <a:cubicBezTo>
                      <a:pt x="838543" y="594114"/>
                      <a:pt x="833066" y="599682"/>
                      <a:pt x="833066" y="604285"/>
                    </a:cubicBezTo>
                    <a:lnTo>
                      <a:pt x="850647" y="624627"/>
                    </a:lnTo>
                    <a:cubicBezTo>
                      <a:pt x="849681" y="630196"/>
                      <a:pt x="846873" y="632957"/>
                      <a:pt x="846873" y="635719"/>
                    </a:cubicBezTo>
                    <a:cubicBezTo>
                      <a:pt x="846873" y="638526"/>
                      <a:pt x="871910" y="661630"/>
                      <a:pt x="879320" y="661630"/>
                    </a:cubicBezTo>
                    <a:cubicBezTo>
                      <a:pt x="879320" y="664391"/>
                      <a:pt x="881114" y="668119"/>
                      <a:pt x="882955" y="670006"/>
                    </a:cubicBezTo>
                    <a:cubicBezTo>
                      <a:pt x="878353" y="672721"/>
                      <a:pt x="869102" y="669039"/>
                      <a:pt x="867216" y="675529"/>
                    </a:cubicBezTo>
                    <a:lnTo>
                      <a:pt x="865329" y="675529"/>
                    </a:lnTo>
                    <a:cubicBezTo>
                      <a:pt x="855203" y="673688"/>
                      <a:pt x="845953" y="666278"/>
                      <a:pt x="841351" y="661630"/>
                    </a:cubicBezTo>
                    <a:lnTo>
                      <a:pt x="841351" y="669039"/>
                    </a:lnTo>
                    <a:cubicBezTo>
                      <a:pt x="844112" y="674654"/>
                      <a:pt x="846827" y="677370"/>
                      <a:pt x="846827" y="684779"/>
                    </a:cubicBezTo>
                    <a:cubicBezTo>
                      <a:pt x="846827" y="690302"/>
                      <a:pt x="837576" y="701440"/>
                      <a:pt x="846827" y="706042"/>
                    </a:cubicBezTo>
                    <a:cubicBezTo>
                      <a:pt x="842271" y="706042"/>
                      <a:pt x="834815" y="706042"/>
                      <a:pt x="833940" y="706042"/>
                    </a:cubicBezTo>
                    <a:cubicBezTo>
                      <a:pt x="819075" y="706042"/>
                      <a:pt x="806143" y="691223"/>
                      <a:pt x="806143" y="675529"/>
                    </a:cubicBezTo>
                    <a:cubicBezTo>
                      <a:pt x="806143" y="669039"/>
                      <a:pt x="815393" y="666278"/>
                      <a:pt x="818155" y="661630"/>
                    </a:cubicBezTo>
                    <a:cubicBezTo>
                      <a:pt x="812586" y="661630"/>
                      <a:pt x="807938" y="661630"/>
                      <a:pt x="802415" y="661630"/>
                    </a:cubicBezTo>
                    <a:cubicBezTo>
                      <a:pt x="798733" y="661630"/>
                      <a:pt x="796892" y="653346"/>
                      <a:pt x="796892" y="651459"/>
                    </a:cubicBezTo>
                    <a:cubicBezTo>
                      <a:pt x="793164" y="638526"/>
                      <a:pt x="785800" y="630196"/>
                      <a:pt x="777470" y="621912"/>
                    </a:cubicBezTo>
                    <a:cubicBezTo>
                      <a:pt x="766333" y="610774"/>
                      <a:pt x="751559" y="602444"/>
                      <a:pt x="751559" y="583022"/>
                    </a:cubicBezTo>
                    <a:cubicBezTo>
                      <a:pt x="751559" y="571884"/>
                      <a:pt x="751559" y="566362"/>
                      <a:pt x="751559" y="558952"/>
                    </a:cubicBezTo>
                    <a:cubicBezTo>
                      <a:pt x="751559" y="545973"/>
                      <a:pt x="731171" y="526552"/>
                      <a:pt x="718192" y="520108"/>
                    </a:cubicBezTo>
                    <a:cubicBezTo>
                      <a:pt x="705260" y="513573"/>
                      <a:pt x="690440" y="512699"/>
                      <a:pt x="690440" y="499720"/>
                    </a:cubicBezTo>
                    <a:cubicBezTo>
                      <a:pt x="684872" y="499720"/>
                      <a:pt x="682064" y="499720"/>
                      <a:pt x="677508" y="499720"/>
                    </a:cubicBezTo>
                    <a:cubicBezTo>
                      <a:pt x="657120" y="499720"/>
                      <a:pt x="634016" y="468240"/>
                      <a:pt x="634016" y="446977"/>
                    </a:cubicBezTo>
                    <a:cubicBezTo>
                      <a:pt x="623845" y="446977"/>
                      <a:pt x="616389" y="446977"/>
                      <a:pt x="606218" y="446977"/>
                    </a:cubicBezTo>
                    <a:cubicBezTo>
                      <a:pt x="594206" y="446977"/>
                      <a:pt x="599683" y="427510"/>
                      <a:pt x="594206" y="421987"/>
                    </a:cubicBezTo>
                    <a:cubicBezTo>
                      <a:pt x="583989" y="428476"/>
                      <a:pt x="563646" y="428476"/>
                      <a:pt x="563646" y="438693"/>
                    </a:cubicBezTo>
                    <a:cubicBezTo>
                      <a:pt x="563646" y="440488"/>
                      <a:pt x="566407" y="444170"/>
                      <a:pt x="568248" y="444170"/>
                    </a:cubicBezTo>
                    <a:cubicBezTo>
                      <a:pt x="566407" y="449739"/>
                      <a:pt x="564567" y="455308"/>
                      <a:pt x="564567" y="460830"/>
                    </a:cubicBezTo>
                    <a:cubicBezTo>
                      <a:pt x="564567" y="474821"/>
                      <a:pt x="572851" y="480252"/>
                      <a:pt x="583989" y="484026"/>
                    </a:cubicBezTo>
                    <a:cubicBezTo>
                      <a:pt x="597888" y="488582"/>
                      <a:pt x="605297" y="504368"/>
                      <a:pt x="608059" y="512699"/>
                    </a:cubicBezTo>
                    <a:cubicBezTo>
                      <a:pt x="611741" y="525631"/>
                      <a:pt x="618230" y="540451"/>
                      <a:pt x="625639" y="544132"/>
                    </a:cubicBezTo>
                    <a:cubicBezTo>
                      <a:pt x="639492" y="550668"/>
                      <a:pt x="648789" y="545973"/>
                      <a:pt x="662642" y="545973"/>
                    </a:cubicBezTo>
                    <a:cubicBezTo>
                      <a:pt x="662642" y="548827"/>
                      <a:pt x="662642" y="551542"/>
                      <a:pt x="660847" y="553383"/>
                    </a:cubicBezTo>
                    <a:cubicBezTo>
                      <a:pt x="657074" y="564521"/>
                      <a:pt x="679303" y="569169"/>
                      <a:pt x="684872" y="571930"/>
                    </a:cubicBezTo>
                    <a:cubicBezTo>
                      <a:pt x="703419" y="581181"/>
                      <a:pt x="725556" y="588545"/>
                      <a:pt x="722886" y="608013"/>
                    </a:cubicBezTo>
                    <a:cubicBezTo>
                      <a:pt x="713590" y="606218"/>
                      <a:pt x="708067" y="594160"/>
                      <a:pt x="693248" y="594160"/>
                    </a:cubicBezTo>
                    <a:cubicBezTo>
                      <a:pt x="682110" y="594160"/>
                      <a:pt x="672859" y="599728"/>
                      <a:pt x="672859" y="608933"/>
                    </a:cubicBezTo>
                    <a:cubicBezTo>
                      <a:pt x="672859" y="620991"/>
                      <a:pt x="689520" y="623753"/>
                      <a:pt x="689520" y="635765"/>
                    </a:cubicBezTo>
                    <a:cubicBezTo>
                      <a:pt x="689520" y="640413"/>
                      <a:pt x="677508" y="640413"/>
                      <a:pt x="677508" y="640413"/>
                    </a:cubicBezTo>
                    <a:cubicBezTo>
                      <a:pt x="669224" y="648743"/>
                      <a:pt x="671019" y="668165"/>
                      <a:pt x="658040" y="668165"/>
                    </a:cubicBezTo>
                    <a:cubicBezTo>
                      <a:pt x="651596" y="668165"/>
                      <a:pt x="647869" y="665404"/>
                      <a:pt x="647869" y="661676"/>
                    </a:cubicBezTo>
                    <a:cubicBezTo>
                      <a:pt x="658961" y="661676"/>
                      <a:pt x="663563" y="647823"/>
                      <a:pt x="663563" y="636685"/>
                    </a:cubicBezTo>
                    <a:cubicBezTo>
                      <a:pt x="663563" y="622832"/>
                      <a:pt x="656199" y="619150"/>
                      <a:pt x="654312" y="610820"/>
                    </a:cubicBezTo>
                    <a:cubicBezTo>
                      <a:pt x="651643" y="610820"/>
                      <a:pt x="629414" y="588821"/>
                      <a:pt x="628401" y="583206"/>
                    </a:cubicBezTo>
                    <a:cubicBezTo>
                      <a:pt x="624719" y="583206"/>
                      <a:pt x="610866" y="579340"/>
                      <a:pt x="610866" y="573817"/>
                    </a:cubicBezTo>
                    <a:cubicBezTo>
                      <a:pt x="582148" y="567328"/>
                      <a:pt x="575704" y="558998"/>
                      <a:pt x="559965" y="543258"/>
                    </a:cubicBezTo>
                    <a:cubicBezTo>
                      <a:pt x="553475" y="536815"/>
                      <a:pt x="539576" y="533087"/>
                      <a:pt x="537689" y="526644"/>
                    </a:cubicBezTo>
                    <a:cubicBezTo>
                      <a:pt x="521075" y="505335"/>
                      <a:pt x="515506" y="467412"/>
                      <a:pt x="480344" y="467412"/>
                    </a:cubicBezTo>
                    <a:cubicBezTo>
                      <a:pt x="463684" y="467412"/>
                      <a:pt x="462763" y="479424"/>
                      <a:pt x="454433" y="483152"/>
                    </a:cubicBezTo>
                    <a:cubicBezTo>
                      <a:pt x="436806" y="491482"/>
                      <a:pt x="424794" y="508142"/>
                      <a:pt x="404452" y="508142"/>
                    </a:cubicBezTo>
                    <a:cubicBezTo>
                      <a:pt x="384064" y="508142"/>
                      <a:pt x="371177" y="497925"/>
                      <a:pt x="352630" y="497925"/>
                    </a:cubicBezTo>
                    <a:cubicBezTo>
                      <a:pt x="338731" y="497925"/>
                      <a:pt x="323957" y="507176"/>
                      <a:pt x="323957" y="521121"/>
                    </a:cubicBezTo>
                    <a:lnTo>
                      <a:pt x="329480" y="541463"/>
                    </a:lnTo>
                    <a:cubicBezTo>
                      <a:pt x="323957" y="559964"/>
                      <a:pt x="303569" y="566500"/>
                      <a:pt x="284101" y="571102"/>
                    </a:cubicBezTo>
                    <a:cubicBezTo>
                      <a:pt x="267441" y="574830"/>
                      <a:pt x="240609" y="612799"/>
                      <a:pt x="240609" y="633095"/>
                    </a:cubicBezTo>
                    <a:cubicBezTo>
                      <a:pt x="240609" y="640505"/>
                      <a:pt x="245258" y="643266"/>
                      <a:pt x="249860" y="645107"/>
                    </a:cubicBezTo>
                    <a:cubicBezTo>
                      <a:pt x="237848" y="663609"/>
                      <a:pt x="232279" y="674792"/>
                      <a:pt x="212857" y="683997"/>
                    </a:cubicBezTo>
                    <a:cubicBezTo>
                      <a:pt x="201766" y="689520"/>
                      <a:pt x="199925" y="712669"/>
                      <a:pt x="181377" y="707101"/>
                    </a:cubicBezTo>
                    <a:lnTo>
                      <a:pt x="181377" y="708021"/>
                    </a:lnTo>
                    <a:cubicBezTo>
                      <a:pt x="173047" y="705306"/>
                      <a:pt x="157307" y="709954"/>
                      <a:pt x="152705" y="709954"/>
                    </a:cubicBezTo>
                    <a:cubicBezTo>
                      <a:pt x="130476" y="709954"/>
                      <a:pt x="118418" y="728455"/>
                      <a:pt x="98075" y="728455"/>
                    </a:cubicBezTo>
                    <a:cubicBezTo>
                      <a:pt x="84176" y="728455"/>
                      <a:pt x="83256" y="694214"/>
                      <a:pt x="61993" y="694214"/>
                    </a:cubicBezTo>
                    <a:cubicBezTo>
                      <a:pt x="46253" y="694214"/>
                      <a:pt x="36082" y="700657"/>
                      <a:pt x="22183" y="700657"/>
                    </a:cubicBezTo>
                    <a:cubicBezTo>
                      <a:pt x="16614" y="700657"/>
                      <a:pt x="14819" y="696055"/>
                      <a:pt x="14819" y="693248"/>
                    </a:cubicBezTo>
                    <a:cubicBezTo>
                      <a:pt x="14819" y="673826"/>
                      <a:pt x="14819" y="667383"/>
                      <a:pt x="14819" y="656245"/>
                    </a:cubicBezTo>
                    <a:cubicBezTo>
                      <a:pt x="7410" y="656245"/>
                      <a:pt x="0" y="650676"/>
                      <a:pt x="0" y="643266"/>
                    </a:cubicBezTo>
                    <a:cubicBezTo>
                      <a:pt x="0" y="631208"/>
                      <a:pt x="10171" y="628493"/>
                      <a:pt x="10171" y="622050"/>
                    </a:cubicBezTo>
                    <a:cubicBezTo>
                      <a:pt x="10171" y="598808"/>
                      <a:pt x="18501" y="574830"/>
                      <a:pt x="18501" y="550760"/>
                    </a:cubicBezTo>
                    <a:cubicBezTo>
                      <a:pt x="18501" y="536861"/>
                      <a:pt x="8330" y="523928"/>
                      <a:pt x="8330" y="515552"/>
                    </a:cubicBezTo>
                    <a:cubicBezTo>
                      <a:pt x="8330" y="510075"/>
                      <a:pt x="39810" y="490561"/>
                      <a:pt x="45333" y="490561"/>
                    </a:cubicBezTo>
                    <a:cubicBezTo>
                      <a:pt x="49015" y="490561"/>
                      <a:pt x="53663" y="496130"/>
                      <a:pt x="59232" y="494243"/>
                    </a:cubicBezTo>
                    <a:lnTo>
                      <a:pt x="100837" y="494243"/>
                    </a:lnTo>
                    <a:cubicBezTo>
                      <a:pt x="104565" y="497971"/>
                      <a:pt x="111975" y="498892"/>
                      <a:pt x="116577" y="499858"/>
                    </a:cubicBezTo>
                    <a:lnTo>
                      <a:pt x="161035" y="499858"/>
                    </a:lnTo>
                    <a:cubicBezTo>
                      <a:pt x="172127" y="497051"/>
                      <a:pt x="177696" y="503540"/>
                      <a:pt x="186946" y="503540"/>
                    </a:cubicBezTo>
                    <a:cubicBezTo>
                      <a:pt x="193390" y="503540"/>
                      <a:pt x="207288" y="498938"/>
                      <a:pt x="210096" y="498938"/>
                    </a:cubicBezTo>
                    <a:cubicBezTo>
                      <a:pt x="210096" y="480390"/>
                      <a:pt x="222108" y="474914"/>
                      <a:pt x="222108" y="457333"/>
                    </a:cubicBezTo>
                    <a:cubicBezTo>
                      <a:pt x="222108" y="453605"/>
                      <a:pt x="221141" y="437359"/>
                      <a:pt x="221141" y="431790"/>
                    </a:cubicBezTo>
                    <a:lnTo>
                      <a:pt x="219301" y="433217"/>
                    </a:lnTo>
                    <a:cubicBezTo>
                      <a:pt x="221188" y="429581"/>
                      <a:pt x="223074" y="423045"/>
                      <a:pt x="223074" y="419364"/>
                    </a:cubicBezTo>
                    <a:cubicBezTo>
                      <a:pt x="223074" y="411033"/>
                      <a:pt x="217460" y="412828"/>
                      <a:pt x="217460" y="405372"/>
                    </a:cubicBezTo>
                    <a:cubicBezTo>
                      <a:pt x="198958" y="405372"/>
                      <a:pt x="193390" y="388758"/>
                      <a:pt x="193390" y="373985"/>
                    </a:cubicBezTo>
                    <a:cubicBezTo>
                      <a:pt x="187867" y="373018"/>
                      <a:pt x="186946" y="368370"/>
                      <a:pt x="182298" y="367495"/>
                    </a:cubicBezTo>
                    <a:cubicBezTo>
                      <a:pt x="167479" y="362893"/>
                      <a:pt x="126794" y="355437"/>
                      <a:pt x="126794" y="341538"/>
                    </a:cubicBezTo>
                    <a:cubicBezTo>
                      <a:pt x="125873" y="341538"/>
                      <a:pt x="125873" y="338777"/>
                      <a:pt x="125873" y="337902"/>
                    </a:cubicBezTo>
                    <a:cubicBezTo>
                      <a:pt x="125873" y="329526"/>
                      <a:pt x="151784" y="324003"/>
                      <a:pt x="161035" y="321196"/>
                    </a:cubicBezTo>
                    <a:cubicBezTo>
                      <a:pt x="163797" y="326765"/>
                      <a:pt x="178616" y="330447"/>
                      <a:pt x="186026" y="330447"/>
                    </a:cubicBezTo>
                    <a:cubicBezTo>
                      <a:pt x="193390" y="330447"/>
                      <a:pt x="203607" y="326719"/>
                      <a:pt x="207335" y="325798"/>
                    </a:cubicBezTo>
                    <a:lnTo>
                      <a:pt x="207335" y="319355"/>
                    </a:lnTo>
                    <a:cubicBezTo>
                      <a:pt x="200845" y="317468"/>
                      <a:pt x="203653" y="303615"/>
                      <a:pt x="202686" y="300854"/>
                    </a:cubicBezTo>
                    <a:lnTo>
                      <a:pt x="202686" y="293398"/>
                    </a:lnTo>
                    <a:lnTo>
                      <a:pt x="211983" y="293398"/>
                    </a:lnTo>
                    <a:cubicBezTo>
                      <a:pt x="219347" y="300854"/>
                      <a:pt x="228643" y="305456"/>
                      <a:pt x="239735" y="305456"/>
                    </a:cubicBezTo>
                    <a:cubicBezTo>
                      <a:pt x="247191" y="305456"/>
                      <a:pt x="253634" y="299013"/>
                      <a:pt x="255475" y="291603"/>
                    </a:cubicBezTo>
                    <a:cubicBezTo>
                      <a:pt x="283273" y="291603"/>
                      <a:pt x="290637" y="271215"/>
                      <a:pt x="296251" y="249032"/>
                    </a:cubicBezTo>
                    <a:cubicBezTo>
                      <a:pt x="301774" y="249032"/>
                      <a:pt x="304582" y="248111"/>
                      <a:pt x="309184" y="247145"/>
                    </a:cubicBezTo>
                    <a:cubicBezTo>
                      <a:pt x="314707" y="245350"/>
                      <a:pt x="351709" y="230530"/>
                      <a:pt x="355437" y="226848"/>
                    </a:cubicBezTo>
                    <a:cubicBezTo>
                      <a:pt x="362847" y="219485"/>
                      <a:pt x="360086" y="208301"/>
                      <a:pt x="360086" y="197210"/>
                    </a:cubicBezTo>
                    <a:cubicBezTo>
                      <a:pt x="360086" y="193528"/>
                      <a:pt x="368416" y="187959"/>
                      <a:pt x="369336" y="186992"/>
                    </a:cubicBezTo>
                    <a:cubicBezTo>
                      <a:pt x="382269" y="174060"/>
                      <a:pt x="395247" y="159194"/>
                      <a:pt x="416510" y="159194"/>
                    </a:cubicBezTo>
                    <a:cubicBezTo>
                      <a:pt x="428522" y="159194"/>
                      <a:pt x="422999" y="162048"/>
                      <a:pt x="429489" y="159194"/>
                    </a:cubicBezTo>
                    <a:cubicBezTo>
                      <a:pt x="432250" y="162048"/>
                      <a:pt x="435012" y="154638"/>
                      <a:pt x="436852" y="152751"/>
                    </a:cubicBezTo>
                    <a:cubicBezTo>
                      <a:pt x="443388" y="146262"/>
                      <a:pt x="451672" y="151831"/>
                      <a:pt x="460002" y="151831"/>
                    </a:cubicBezTo>
                    <a:cubicBezTo>
                      <a:pt x="465525" y="151831"/>
                      <a:pt x="480344" y="143500"/>
                      <a:pt x="480344" y="136091"/>
                    </a:cubicBezTo>
                    <a:cubicBezTo>
                      <a:pt x="480344" y="131442"/>
                      <a:pt x="473855" y="113815"/>
                      <a:pt x="473855" y="112895"/>
                    </a:cubicBezTo>
                    <a:cubicBezTo>
                      <a:pt x="470127" y="87904"/>
                      <a:pt x="455354" y="80495"/>
                      <a:pt x="455354" y="58265"/>
                    </a:cubicBezTo>
                    <a:cubicBezTo>
                      <a:pt x="455354" y="19422"/>
                      <a:pt x="491436" y="16660"/>
                      <a:pt x="514586" y="0"/>
                    </a:cubicBezTo>
                    <a:lnTo>
                      <a:pt x="514586" y="11138"/>
                    </a:lnTo>
                    <a:cubicBezTo>
                      <a:pt x="509937" y="20388"/>
                      <a:pt x="509017" y="25957"/>
                      <a:pt x="509017" y="35208"/>
                    </a:cubicBezTo>
                    <a:cubicBezTo>
                      <a:pt x="509017" y="44504"/>
                      <a:pt x="519234" y="45379"/>
                      <a:pt x="526598" y="45379"/>
                    </a:cubicBezTo>
                    <a:cubicBezTo>
                      <a:pt x="526598" y="48094"/>
                      <a:pt x="526598" y="49981"/>
                      <a:pt x="526598" y="52789"/>
                    </a:cubicBezTo>
                    <a:cubicBezTo>
                      <a:pt x="526598" y="57345"/>
                      <a:pt x="518313" y="59232"/>
                      <a:pt x="515506" y="62039"/>
                    </a:cubicBezTo>
                    <a:cubicBezTo>
                      <a:pt x="506255" y="71244"/>
                      <a:pt x="495164" y="79574"/>
                      <a:pt x="495164" y="96280"/>
                    </a:cubicBezTo>
                    <a:cubicBezTo>
                      <a:pt x="495164" y="105485"/>
                      <a:pt x="499812" y="111974"/>
                      <a:pt x="505289" y="112895"/>
                    </a:cubicBezTo>
                    <a:cubicBezTo>
                      <a:pt x="505289" y="118510"/>
                      <a:pt x="506255" y="120351"/>
                      <a:pt x="505289" y="123066"/>
                    </a:cubicBezTo>
                    <a:cubicBezTo>
                      <a:pt x="515506" y="123066"/>
                      <a:pt x="519234" y="126794"/>
                      <a:pt x="527564" y="126794"/>
                    </a:cubicBezTo>
                    <a:cubicBezTo>
                      <a:pt x="529405" y="131442"/>
                      <a:pt x="531292" y="137932"/>
                      <a:pt x="534053" y="137932"/>
                    </a:cubicBezTo>
                    <a:cubicBezTo>
                      <a:pt x="559044" y="137932"/>
                      <a:pt x="576579" y="116669"/>
                      <a:pt x="597934" y="119384"/>
                    </a:cubicBezTo>
                    <a:cubicBezTo>
                      <a:pt x="596967" y="124032"/>
                      <a:pt x="592365" y="126794"/>
                      <a:pt x="592365" y="129555"/>
                    </a:cubicBezTo>
                    <a:cubicBezTo>
                      <a:pt x="592365" y="131396"/>
                      <a:pt x="608105" y="142534"/>
                      <a:pt x="608105" y="142534"/>
                    </a:cubicBezTo>
                    <a:cubicBezTo>
                      <a:pt x="618276" y="142534"/>
                      <a:pt x="619197" y="136091"/>
                      <a:pt x="623891" y="134250"/>
                    </a:cubicBezTo>
                    <a:cubicBezTo>
                      <a:pt x="639584" y="126794"/>
                      <a:pt x="651643" y="129601"/>
                      <a:pt x="665496" y="123066"/>
                    </a:cubicBezTo>
                    <a:cubicBezTo>
                      <a:pt x="673826" y="119384"/>
                      <a:pt x="688599" y="105485"/>
                      <a:pt x="699783" y="105485"/>
                    </a:cubicBezTo>
                    <a:cubicBezTo>
                      <a:pt x="711795" y="105485"/>
                      <a:pt x="724773" y="106452"/>
                      <a:pt x="731263" y="109213"/>
                    </a:cubicBezTo>
                    <a:cubicBezTo>
                      <a:pt x="729376" y="112895"/>
                      <a:pt x="727535" y="117543"/>
                      <a:pt x="727535" y="119384"/>
                    </a:cubicBezTo>
                    <a:cubicBezTo>
                      <a:pt x="751651" y="119384"/>
                      <a:pt x="776411" y="114690"/>
                      <a:pt x="793993" y="114690"/>
                    </a:cubicBezTo>
                    <a:cubicBezTo>
                      <a:pt x="811573" y="114690"/>
                      <a:pt x="822895" y="113447"/>
                      <a:pt x="841442" y="113447"/>
                    </a:cubicBezTo>
                    <a:cubicBezTo>
                      <a:pt x="860864" y="113447"/>
                      <a:pt x="870115" y="148057"/>
                      <a:pt x="870115" y="168399"/>
                    </a:cubicBezTo>
                    <a:cubicBezTo>
                      <a:pt x="870115" y="180457"/>
                      <a:pt x="857090" y="186900"/>
                      <a:pt x="857090" y="198958"/>
                    </a:cubicBezTo>
                    <a:cubicBezTo>
                      <a:pt x="857090" y="218426"/>
                      <a:pt x="874671" y="230438"/>
                      <a:pt x="874671" y="248019"/>
                    </a:cubicBezTo>
                    <a:cubicBezTo>
                      <a:pt x="874671" y="259065"/>
                      <a:pt x="857090" y="262839"/>
                      <a:pt x="853409" y="268315"/>
                    </a:cubicBezTo>
                    <a:cubicBezTo>
                      <a:pt x="842363" y="285022"/>
                      <a:pt x="838589" y="299841"/>
                      <a:pt x="838589" y="322024"/>
                    </a:cubicBezTo>
                    <a:cubicBezTo>
                      <a:pt x="838589" y="347936"/>
                      <a:pt x="857090" y="342367"/>
                      <a:pt x="878399" y="342367"/>
                    </a:cubicBezTo>
                    <a:cubicBezTo>
                      <a:pt x="908038" y="342367"/>
                      <a:pt x="921891" y="330355"/>
                      <a:pt x="944166" y="330355"/>
                    </a:cubicBezTo>
                    <a:cubicBezTo>
                      <a:pt x="969111" y="330355"/>
                      <a:pt x="963588" y="378449"/>
                      <a:pt x="986692" y="378449"/>
                    </a:cubicBezTo>
                    <a:lnTo>
                      <a:pt x="986692" y="416372"/>
                    </a:lnTo>
                    <a:cubicBezTo>
                      <a:pt x="986692" y="419179"/>
                      <a:pt x="989499" y="421020"/>
                      <a:pt x="991340" y="422861"/>
                    </a:cubicBezTo>
                    <a:lnTo>
                      <a:pt x="995942" y="428430"/>
                    </a:lnTo>
                    <a:cubicBezTo>
                      <a:pt x="1000545" y="428430"/>
                      <a:pt x="1011682" y="423736"/>
                      <a:pt x="1018171" y="422861"/>
                    </a:cubicBezTo>
                    <a:cubicBezTo>
                      <a:pt x="1019138" y="427510"/>
                      <a:pt x="1018171" y="432112"/>
                      <a:pt x="1019138" y="436760"/>
                    </a:cubicBezTo>
                    <a:cubicBezTo>
                      <a:pt x="1009888" y="438693"/>
                      <a:pt x="999946" y="443157"/>
                      <a:pt x="999946" y="45240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380091DC-C510-48E1-8CB8-D8D3E58E3136}"/>
                  </a:ext>
                </a:extLst>
              </p:cNvPr>
              <p:cNvSpPr/>
              <p:nvPr/>
            </p:nvSpPr>
            <p:spPr>
              <a:xfrm>
                <a:off x="5785435" y="1992398"/>
                <a:ext cx="686666" cy="661721"/>
              </a:xfrm>
              <a:custGeom>
                <a:avLst/>
                <a:gdLst>
                  <a:gd name="connsiteX0" fmla="*/ 159194 w 686666"/>
                  <a:gd name="connsiteY0" fmla="*/ 513573 h 661721"/>
                  <a:gd name="connsiteX1" fmla="*/ 138852 w 686666"/>
                  <a:gd name="connsiteY1" fmla="*/ 490469 h 661721"/>
                  <a:gd name="connsiteX2" fmla="*/ 50902 w 686666"/>
                  <a:gd name="connsiteY2" fmla="*/ 553383 h 661721"/>
                  <a:gd name="connsiteX3" fmla="*/ 9205 w 686666"/>
                  <a:gd name="connsiteY3" fmla="*/ 527518 h 661721"/>
                  <a:gd name="connsiteX4" fmla="*/ 24991 w 686666"/>
                  <a:gd name="connsiteY4" fmla="*/ 513573 h 661721"/>
                  <a:gd name="connsiteX5" fmla="*/ 24991 w 686666"/>
                  <a:gd name="connsiteY5" fmla="*/ 499766 h 661721"/>
                  <a:gd name="connsiteX6" fmla="*/ 920 w 686666"/>
                  <a:gd name="connsiteY6" fmla="*/ 504368 h 661721"/>
                  <a:gd name="connsiteX7" fmla="*/ 15740 w 686666"/>
                  <a:gd name="connsiteY7" fmla="*/ 480344 h 661721"/>
                  <a:gd name="connsiteX8" fmla="*/ 0 w 686666"/>
                  <a:gd name="connsiteY8" fmla="*/ 414623 h 661721"/>
                  <a:gd name="connsiteX9" fmla="*/ 20342 w 686666"/>
                  <a:gd name="connsiteY9" fmla="*/ 393314 h 661721"/>
                  <a:gd name="connsiteX10" fmla="*/ 61993 w 686666"/>
                  <a:gd name="connsiteY10" fmla="*/ 360960 h 661721"/>
                  <a:gd name="connsiteX11" fmla="*/ 115656 w 686666"/>
                  <a:gd name="connsiteY11" fmla="*/ 337810 h 661721"/>
                  <a:gd name="connsiteX12" fmla="*/ 93427 w 686666"/>
                  <a:gd name="connsiteY12" fmla="*/ 331321 h 661721"/>
                  <a:gd name="connsiteX13" fmla="*/ 177696 w 686666"/>
                  <a:gd name="connsiteY13" fmla="*/ 266520 h 661721"/>
                  <a:gd name="connsiteX14" fmla="*/ 194310 w 686666"/>
                  <a:gd name="connsiteY14" fmla="*/ 229472 h 661721"/>
                  <a:gd name="connsiteX15" fmla="*/ 203561 w 686666"/>
                  <a:gd name="connsiteY15" fmla="*/ 208209 h 661721"/>
                  <a:gd name="connsiteX16" fmla="*/ 247052 w 686666"/>
                  <a:gd name="connsiteY16" fmla="*/ 169365 h 661721"/>
                  <a:gd name="connsiteX17" fmla="*/ 297034 w 686666"/>
                  <a:gd name="connsiteY17" fmla="*/ 111008 h 661721"/>
                  <a:gd name="connsiteX18" fmla="*/ 242404 w 686666"/>
                  <a:gd name="connsiteY18" fmla="*/ 127760 h 661721"/>
                  <a:gd name="connsiteX19" fmla="*/ 260905 w 686666"/>
                  <a:gd name="connsiteY19" fmla="*/ 114782 h 661721"/>
                  <a:gd name="connsiteX20" fmla="*/ 247052 w 686666"/>
                  <a:gd name="connsiteY20" fmla="*/ 111974 h 661721"/>
                  <a:gd name="connsiteX21" fmla="*/ 260905 w 686666"/>
                  <a:gd name="connsiteY21" fmla="*/ 97201 h 661721"/>
                  <a:gd name="connsiteX22" fmla="*/ 268315 w 686666"/>
                  <a:gd name="connsiteY22" fmla="*/ 99962 h 661721"/>
                  <a:gd name="connsiteX23" fmla="*/ 276645 w 686666"/>
                  <a:gd name="connsiteY23" fmla="*/ 87950 h 661721"/>
                  <a:gd name="connsiteX24" fmla="*/ 279453 w 686666"/>
                  <a:gd name="connsiteY24" fmla="*/ 104611 h 661721"/>
                  <a:gd name="connsiteX25" fmla="*/ 309966 w 686666"/>
                  <a:gd name="connsiteY25" fmla="*/ 113861 h 661721"/>
                  <a:gd name="connsiteX26" fmla="*/ 326673 w 686666"/>
                  <a:gd name="connsiteY26" fmla="*/ 90712 h 661721"/>
                  <a:gd name="connsiteX27" fmla="*/ 311853 w 686666"/>
                  <a:gd name="connsiteY27" fmla="*/ 88871 h 661721"/>
                  <a:gd name="connsiteX28" fmla="*/ 333116 w 686666"/>
                  <a:gd name="connsiteY28" fmla="*/ 74051 h 661721"/>
                  <a:gd name="connsiteX29" fmla="*/ 351617 w 686666"/>
                  <a:gd name="connsiteY29" fmla="*/ 72210 h 661721"/>
                  <a:gd name="connsiteX30" fmla="*/ 344253 w 686666"/>
                  <a:gd name="connsiteY30" fmla="*/ 64755 h 661721"/>
                  <a:gd name="connsiteX31" fmla="*/ 384017 w 686666"/>
                  <a:gd name="connsiteY31" fmla="*/ 53663 h 661721"/>
                  <a:gd name="connsiteX32" fmla="*/ 384017 w 686666"/>
                  <a:gd name="connsiteY32" fmla="*/ 64755 h 661721"/>
                  <a:gd name="connsiteX33" fmla="*/ 418259 w 686666"/>
                  <a:gd name="connsiteY33" fmla="*/ 39810 h 661721"/>
                  <a:gd name="connsiteX34" fmla="*/ 418259 w 686666"/>
                  <a:gd name="connsiteY34" fmla="*/ 55504 h 661721"/>
                  <a:gd name="connsiteX35" fmla="*/ 462718 w 686666"/>
                  <a:gd name="connsiteY35" fmla="*/ 29593 h 661721"/>
                  <a:gd name="connsiteX36" fmla="*/ 448865 w 686666"/>
                  <a:gd name="connsiteY36" fmla="*/ 18455 h 661721"/>
                  <a:gd name="connsiteX37" fmla="*/ 468240 w 686666"/>
                  <a:gd name="connsiteY37" fmla="*/ 4648 h 661721"/>
                  <a:gd name="connsiteX38" fmla="*/ 487708 w 686666"/>
                  <a:gd name="connsiteY38" fmla="*/ 18455 h 661721"/>
                  <a:gd name="connsiteX39" fmla="*/ 536769 w 686666"/>
                  <a:gd name="connsiteY39" fmla="*/ 7410 h 661721"/>
                  <a:gd name="connsiteX40" fmla="*/ 517301 w 686666"/>
                  <a:gd name="connsiteY40" fmla="*/ 37003 h 661721"/>
                  <a:gd name="connsiteX41" fmla="*/ 557111 w 686666"/>
                  <a:gd name="connsiteY41" fmla="*/ 9205 h 661721"/>
                  <a:gd name="connsiteX42" fmla="*/ 561713 w 686666"/>
                  <a:gd name="connsiteY42" fmla="*/ 25911 h 661721"/>
                  <a:gd name="connsiteX43" fmla="*/ 596875 w 686666"/>
                  <a:gd name="connsiteY43" fmla="*/ 0 h 661721"/>
                  <a:gd name="connsiteX44" fmla="*/ 606126 w 686666"/>
                  <a:gd name="connsiteY44" fmla="*/ 21309 h 661721"/>
                  <a:gd name="connsiteX45" fmla="*/ 620025 w 686666"/>
                  <a:gd name="connsiteY45" fmla="*/ 7410 h 661721"/>
                  <a:gd name="connsiteX46" fmla="*/ 652425 w 686666"/>
                  <a:gd name="connsiteY46" fmla="*/ 22229 h 661721"/>
                  <a:gd name="connsiteX47" fmla="*/ 615376 w 686666"/>
                  <a:gd name="connsiteY47" fmla="*/ 44412 h 661721"/>
                  <a:gd name="connsiteX48" fmla="*/ 631116 w 686666"/>
                  <a:gd name="connsiteY48" fmla="*/ 58265 h 661721"/>
                  <a:gd name="connsiteX49" fmla="*/ 661630 w 686666"/>
                  <a:gd name="connsiteY49" fmla="*/ 61993 h 661721"/>
                  <a:gd name="connsiteX50" fmla="*/ 615376 w 686666"/>
                  <a:gd name="connsiteY50" fmla="*/ 109213 h 661721"/>
                  <a:gd name="connsiteX51" fmla="*/ 647823 w 686666"/>
                  <a:gd name="connsiteY51" fmla="*/ 146216 h 661721"/>
                  <a:gd name="connsiteX52" fmla="*/ 631116 w 686666"/>
                  <a:gd name="connsiteY52" fmla="*/ 185105 h 661721"/>
                  <a:gd name="connsiteX53" fmla="*/ 649664 w 686666"/>
                  <a:gd name="connsiteY53" fmla="*/ 231359 h 661721"/>
                  <a:gd name="connsiteX54" fmla="*/ 640413 w 686666"/>
                  <a:gd name="connsiteY54" fmla="*/ 259157 h 661721"/>
                  <a:gd name="connsiteX55" fmla="*/ 668165 w 686666"/>
                  <a:gd name="connsiteY55" fmla="*/ 305456 h 661721"/>
                  <a:gd name="connsiteX56" fmla="*/ 657074 w 686666"/>
                  <a:gd name="connsiteY56" fmla="*/ 317514 h 661721"/>
                  <a:gd name="connsiteX57" fmla="*/ 686666 w 686666"/>
                  <a:gd name="connsiteY57" fmla="*/ 356358 h 661721"/>
                  <a:gd name="connsiteX58" fmla="*/ 603364 w 686666"/>
                  <a:gd name="connsiteY58" fmla="*/ 447023 h 661721"/>
                  <a:gd name="connsiteX59" fmla="*/ 533915 w 686666"/>
                  <a:gd name="connsiteY59" fmla="*/ 465571 h 661721"/>
                  <a:gd name="connsiteX60" fmla="*/ 478365 w 686666"/>
                  <a:gd name="connsiteY60" fmla="*/ 479424 h 661721"/>
                  <a:gd name="connsiteX61" fmla="*/ 458069 w 686666"/>
                  <a:gd name="connsiteY61" fmla="*/ 467320 h 661721"/>
                  <a:gd name="connsiteX62" fmla="*/ 418259 w 686666"/>
                  <a:gd name="connsiteY62" fmla="*/ 435011 h 661721"/>
                  <a:gd name="connsiteX63" fmla="*/ 431191 w 686666"/>
                  <a:gd name="connsiteY63" fmla="*/ 414623 h 661721"/>
                  <a:gd name="connsiteX64" fmla="*/ 413611 w 686666"/>
                  <a:gd name="connsiteY64" fmla="*/ 379461 h 661721"/>
                  <a:gd name="connsiteX65" fmla="*/ 413611 w 686666"/>
                  <a:gd name="connsiteY65" fmla="*/ 360960 h 661721"/>
                  <a:gd name="connsiteX66" fmla="*/ 496912 w 686666"/>
                  <a:gd name="connsiteY66" fmla="*/ 296159 h 661721"/>
                  <a:gd name="connsiteX67" fmla="*/ 532028 w 686666"/>
                  <a:gd name="connsiteY67" fmla="*/ 268407 h 661721"/>
                  <a:gd name="connsiteX68" fmla="*/ 478365 w 686666"/>
                  <a:gd name="connsiteY68" fmla="*/ 240609 h 661721"/>
                  <a:gd name="connsiteX69" fmla="*/ 422861 w 686666"/>
                  <a:gd name="connsiteY69" fmla="*/ 277612 h 661721"/>
                  <a:gd name="connsiteX70" fmla="*/ 422861 w 686666"/>
                  <a:gd name="connsiteY70" fmla="*/ 298921 h 661721"/>
                  <a:gd name="connsiteX71" fmla="*/ 360868 w 686666"/>
                  <a:gd name="connsiteY71" fmla="*/ 349822 h 661721"/>
                  <a:gd name="connsiteX72" fmla="*/ 319217 w 686666"/>
                  <a:gd name="connsiteY72" fmla="*/ 379461 h 661721"/>
                  <a:gd name="connsiteX73" fmla="*/ 307205 w 686666"/>
                  <a:gd name="connsiteY73" fmla="*/ 416464 h 661721"/>
                  <a:gd name="connsiteX74" fmla="*/ 307205 w 686666"/>
                  <a:gd name="connsiteY74" fmla="*/ 435011 h 661721"/>
                  <a:gd name="connsiteX75" fmla="*/ 314615 w 686666"/>
                  <a:gd name="connsiteY75" fmla="*/ 451626 h 661721"/>
                  <a:gd name="connsiteX76" fmla="*/ 356266 w 686666"/>
                  <a:gd name="connsiteY76" fmla="*/ 488675 h 661721"/>
                  <a:gd name="connsiteX77" fmla="*/ 319217 w 686666"/>
                  <a:gd name="connsiteY77" fmla="*/ 525723 h 661721"/>
                  <a:gd name="connsiteX78" fmla="*/ 293352 w 686666"/>
                  <a:gd name="connsiteY78" fmla="*/ 571977 h 661721"/>
                  <a:gd name="connsiteX79" fmla="*/ 307205 w 686666"/>
                  <a:gd name="connsiteY79" fmla="*/ 587670 h 661721"/>
                  <a:gd name="connsiteX80" fmla="*/ 279453 w 686666"/>
                  <a:gd name="connsiteY80" fmla="*/ 632083 h 661721"/>
                  <a:gd name="connsiteX81" fmla="*/ 254463 w 686666"/>
                  <a:gd name="connsiteY81" fmla="*/ 632083 h 661721"/>
                  <a:gd name="connsiteX82" fmla="*/ 209958 w 686666"/>
                  <a:gd name="connsiteY82" fmla="*/ 661722 h 661721"/>
                  <a:gd name="connsiteX83" fmla="*/ 189615 w 686666"/>
                  <a:gd name="connsiteY83" fmla="*/ 618276 h 661721"/>
                  <a:gd name="connsiteX84" fmla="*/ 191456 w 686666"/>
                  <a:gd name="connsiteY84" fmla="*/ 608979 h 661721"/>
                  <a:gd name="connsiteX85" fmla="*/ 171114 w 686666"/>
                  <a:gd name="connsiteY85" fmla="*/ 559918 h 661721"/>
                  <a:gd name="connsiteX86" fmla="*/ 152613 w 686666"/>
                  <a:gd name="connsiteY86" fmla="*/ 525723 h 661721"/>
                  <a:gd name="connsiteX87" fmla="*/ 159056 w 686666"/>
                  <a:gd name="connsiteY87" fmla="*/ 509063 h 661721"/>
                  <a:gd name="connsiteX88" fmla="*/ 159056 w 686666"/>
                  <a:gd name="connsiteY88" fmla="*/ 513573 h 661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6666" h="661721">
                    <a:moveTo>
                      <a:pt x="159194" y="513573"/>
                    </a:moveTo>
                    <a:cubicBezTo>
                      <a:pt x="147182" y="508096"/>
                      <a:pt x="145295" y="499766"/>
                      <a:pt x="138852" y="490469"/>
                    </a:cubicBezTo>
                    <a:cubicBezTo>
                      <a:pt x="119430" y="518267"/>
                      <a:pt x="89791" y="553383"/>
                      <a:pt x="50902" y="553383"/>
                    </a:cubicBezTo>
                    <a:cubicBezTo>
                      <a:pt x="45379" y="553383"/>
                      <a:pt x="9205" y="531108"/>
                      <a:pt x="9205" y="527518"/>
                    </a:cubicBezTo>
                    <a:cubicBezTo>
                      <a:pt x="9205" y="520108"/>
                      <a:pt x="21309" y="515460"/>
                      <a:pt x="24991" y="513573"/>
                    </a:cubicBezTo>
                    <a:lnTo>
                      <a:pt x="24991" y="499766"/>
                    </a:lnTo>
                    <a:cubicBezTo>
                      <a:pt x="12058" y="499766"/>
                      <a:pt x="12058" y="499766"/>
                      <a:pt x="920" y="504368"/>
                    </a:cubicBezTo>
                    <a:cubicBezTo>
                      <a:pt x="920" y="497925"/>
                      <a:pt x="11091" y="486741"/>
                      <a:pt x="15740" y="480344"/>
                    </a:cubicBezTo>
                    <a:cubicBezTo>
                      <a:pt x="1841" y="463684"/>
                      <a:pt x="0" y="440488"/>
                      <a:pt x="0" y="414623"/>
                    </a:cubicBezTo>
                    <a:cubicBezTo>
                      <a:pt x="0" y="400724"/>
                      <a:pt x="14773" y="401645"/>
                      <a:pt x="20342" y="393314"/>
                    </a:cubicBezTo>
                    <a:cubicBezTo>
                      <a:pt x="31434" y="377620"/>
                      <a:pt x="41651" y="366437"/>
                      <a:pt x="61993" y="360960"/>
                    </a:cubicBezTo>
                    <a:cubicBezTo>
                      <a:pt x="78700" y="356312"/>
                      <a:pt x="82335" y="334082"/>
                      <a:pt x="115656" y="337810"/>
                    </a:cubicBezTo>
                    <a:cubicBezTo>
                      <a:pt x="105485" y="335049"/>
                      <a:pt x="101803" y="333208"/>
                      <a:pt x="93427" y="331321"/>
                    </a:cubicBezTo>
                    <a:cubicBezTo>
                      <a:pt x="134158" y="321150"/>
                      <a:pt x="149898" y="288796"/>
                      <a:pt x="177696" y="266520"/>
                    </a:cubicBezTo>
                    <a:cubicBezTo>
                      <a:pt x="188787" y="258190"/>
                      <a:pt x="186946" y="229472"/>
                      <a:pt x="194310" y="229472"/>
                    </a:cubicBezTo>
                    <a:cubicBezTo>
                      <a:pt x="194310" y="229472"/>
                      <a:pt x="203561" y="209175"/>
                      <a:pt x="203561" y="208209"/>
                    </a:cubicBezTo>
                    <a:cubicBezTo>
                      <a:pt x="214698" y="189708"/>
                      <a:pt x="227631" y="176729"/>
                      <a:pt x="247052" y="169365"/>
                    </a:cubicBezTo>
                    <a:cubicBezTo>
                      <a:pt x="266475" y="162002"/>
                      <a:pt x="292432" y="130476"/>
                      <a:pt x="297034" y="111008"/>
                    </a:cubicBezTo>
                    <a:cubicBezTo>
                      <a:pt x="273930" y="115702"/>
                      <a:pt x="264633" y="127760"/>
                      <a:pt x="242404" y="127760"/>
                    </a:cubicBezTo>
                    <a:cubicBezTo>
                      <a:pt x="247052" y="121225"/>
                      <a:pt x="257224" y="116623"/>
                      <a:pt x="260905" y="114782"/>
                    </a:cubicBezTo>
                    <a:cubicBezTo>
                      <a:pt x="256303" y="114782"/>
                      <a:pt x="247052" y="111974"/>
                      <a:pt x="247052" y="111974"/>
                    </a:cubicBezTo>
                    <a:cubicBezTo>
                      <a:pt x="248847" y="102724"/>
                      <a:pt x="253588" y="97201"/>
                      <a:pt x="260905" y="97201"/>
                    </a:cubicBezTo>
                    <a:cubicBezTo>
                      <a:pt x="263759" y="97201"/>
                      <a:pt x="265554" y="99962"/>
                      <a:pt x="268315" y="99962"/>
                    </a:cubicBezTo>
                    <a:cubicBezTo>
                      <a:pt x="271123" y="94440"/>
                      <a:pt x="273930" y="90712"/>
                      <a:pt x="276645" y="87950"/>
                    </a:cubicBezTo>
                    <a:cubicBezTo>
                      <a:pt x="281340" y="93473"/>
                      <a:pt x="282260" y="98122"/>
                      <a:pt x="279453" y="104611"/>
                    </a:cubicBezTo>
                    <a:cubicBezTo>
                      <a:pt x="294272" y="104611"/>
                      <a:pt x="298000" y="113861"/>
                      <a:pt x="309966" y="113861"/>
                    </a:cubicBezTo>
                    <a:cubicBezTo>
                      <a:pt x="314615" y="113861"/>
                      <a:pt x="324832" y="91632"/>
                      <a:pt x="326673" y="90712"/>
                    </a:cubicBezTo>
                    <a:cubicBezTo>
                      <a:pt x="320183" y="88871"/>
                      <a:pt x="320183" y="87950"/>
                      <a:pt x="311853" y="88871"/>
                    </a:cubicBezTo>
                    <a:cubicBezTo>
                      <a:pt x="316502" y="81461"/>
                      <a:pt x="323865" y="74051"/>
                      <a:pt x="333116" y="74051"/>
                    </a:cubicBezTo>
                    <a:cubicBezTo>
                      <a:pt x="339559" y="74051"/>
                      <a:pt x="345174" y="75892"/>
                      <a:pt x="351617" y="72210"/>
                    </a:cubicBezTo>
                    <a:cubicBezTo>
                      <a:pt x="346969" y="67562"/>
                      <a:pt x="347935" y="68529"/>
                      <a:pt x="344253" y="64755"/>
                    </a:cubicBezTo>
                    <a:cubicBezTo>
                      <a:pt x="353504" y="55504"/>
                      <a:pt x="370118" y="56424"/>
                      <a:pt x="384017" y="53663"/>
                    </a:cubicBezTo>
                    <a:lnTo>
                      <a:pt x="384017" y="64755"/>
                    </a:lnTo>
                    <a:cubicBezTo>
                      <a:pt x="396029" y="61993"/>
                      <a:pt x="398837" y="40731"/>
                      <a:pt x="418259" y="39810"/>
                    </a:cubicBezTo>
                    <a:lnTo>
                      <a:pt x="418259" y="55504"/>
                    </a:lnTo>
                    <a:cubicBezTo>
                      <a:pt x="430271" y="33321"/>
                      <a:pt x="446011" y="38844"/>
                      <a:pt x="462718" y="29593"/>
                    </a:cubicBezTo>
                    <a:cubicBezTo>
                      <a:pt x="455353" y="26832"/>
                      <a:pt x="448865" y="24945"/>
                      <a:pt x="448865" y="18455"/>
                    </a:cubicBezTo>
                    <a:cubicBezTo>
                      <a:pt x="448865" y="13899"/>
                      <a:pt x="465479" y="10171"/>
                      <a:pt x="468240" y="4648"/>
                    </a:cubicBezTo>
                    <a:cubicBezTo>
                      <a:pt x="473855" y="11092"/>
                      <a:pt x="479378" y="18455"/>
                      <a:pt x="487708" y="18455"/>
                    </a:cubicBezTo>
                    <a:cubicBezTo>
                      <a:pt x="501607" y="18455"/>
                      <a:pt x="536769" y="-4648"/>
                      <a:pt x="536769" y="7410"/>
                    </a:cubicBezTo>
                    <a:cubicBezTo>
                      <a:pt x="536769" y="20342"/>
                      <a:pt x="520983" y="24116"/>
                      <a:pt x="517301" y="37003"/>
                    </a:cubicBezTo>
                    <a:cubicBezTo>
                      <a:pt x="535848" y="38844"/>
                      <a:pt x="541371" y="17581"/>
                      <a:pt x="557111" y="9205"/>
                    </a:cubicBezTo>
                    <a:cubicBezTo>
                      <a:pt x="560793" y="15694"/>
                      <a:pt x="560793" y="20296"/>
                      <a:pt x="561713" y="25911"/>
                    </a:cubicBezTo>
                    <a:cubicBezTo>
                      <a:pt x="574692" y="12933"/>
                      <a:pt x="582102" y="9205"/>
                      <a:pt x="596875" y="0"/>
                    </a:cubicBezTo>
                    <a:cubicBezTo>
                      <a:pt x="597796" y="12012"/>
                      <a:pt x="595908" y="20342"/>
                      <a:pt x="606126" y="21309"/>
                    </a:cubicBezTo>
                    <a:cubicBezTo>
                      <a:pt x="608887" y="13945"/>
                      <a:pt x="612615" y="7410"/>
                      <a:pt x="620025" y="7410"/>
                    </a:cubicBezTo>
                    <a:cubicBezTo>
                      <a:pt x="624627" y="7410"/>
                      <a:pt x="645015" y="18455"/>
                      <a:pt x="652425" y="22229"/>
                    </a:cubicBezTo>
                    <a:cubicBezTo>
                      <a:pt x="644049" y="44412"/>
                      <a:pt x="636685" y="37003"/>
                      <a:pt x="615376" y="44412"/>
                    </a:cubicBezTo>
                    <a:cubicBezTo>
                      <a:pt x="624627" y="51868"/>
                      <a:pt x="631116" y="52743"/>
                      <a:pt x="631116" y="58265"/>
                    </a:cubicBezTo>
                    <a:cubicBezTo>
                      <a:pt x="639446" y="59232"/>
                      <a:pt x="658868" y="61993"/>
                      <a:pt x="661630" y="61993"/>
                    </a:cubicBezTo>
                    <a:cubicBezTo>
                      <a:pt x="648697" y="71244"/>
                      <a:pt x="615376" y="87904"/>
                      <a:pt x="615376" y="109213"/>
                    </a:cubicBezTo>
                    <a:cubicBezTo>
                      <a:pt x="615376" y="126794"/>
                      <a:pt x="647823" y="125874"/>
                      <a:pt x="647823" y="146216"/>
                    </a:cubicBezTo>
                    <a:cubicBezTo>
                      <a:pt x="647823" y="162002"/>
                      <a:pt x="631116" y="169365"/>
                      <a:pt x="631116" y="185105"/>
                    </a:cubicBezTo>
                    <a:cubicBezTo>
                      <a:pt x="631116" y="202640"/>
                      <a:pt x="649664" y="212857"/>
                      <a:pt x="649664" y="231359"/>
                    </a:cubicBezTo>
                    <a:cubicBezTo>
                      <a:pt x="649664" y="242542"/>
                      <a:pt x="640413" y="248065"/>
                      <a:pt x="640413" y="259157"/>
                    </a:cubicBezTo>
                    <a:cubicBezTo>
                      <a:pt x="640413" y="279545"/>
                      <a:pt x="668165" y="285068"/>
                      <a:pt x="668165" y="305456"/>
                    </a:cubicBezTo>
                    <a:cubicBezTo>
                      <a:pt x="668165" y="310979"/>
                      <a:pt x="659789" y="315673"/>
                      <a:pt x="657074" y="317514"/>
                    </a:cubicBezTo>
                    <a:cubicBezTo>
                      <a:pt x="665357" y="332334"/>
                      <a:pt x="686666" y="335969"/>
                      <a:pt x="686666" y="356358"/>
                    </a:cubicBezTo>
                    <a:cubicBezTo>
                      <a:pt x="686666" y="386871"/>
                      <a:pt x="622786" y="421112"/>
                      <a:pt x="603364" y="447023"/>
                    </a:cubicBezTo>
                    <a:cubicBezTo>
                      <a:pt x="594114" y="465571"/>
                      <a:pt x="551542" y="468332"/>
                      <a:pt x="533915" y="465571"/>
                    </a:cubicBezTo>
                    <a:cubicBezTo>
                      <a:pt x="515414" y="471140"/>
                      <a:pt x="494151" y="479424"/>
                      <a:pt x="478365" y="479424"/>
                    </a:cubicBezTo>
                    <a:cubicBezTo>
                      <a:pt x="466399" y="479424"/>
                      <a:pt x="458069" y="477537"/>
                      <a:pt x="458069" y="467320"/>
                    </a:cubicBezTo>
                    <a:cubicBezTo>
                      <a:pt x="438647" y="467320"/>
                      <a:pt x="418259" y="454433"/>
                      <a:pt x="418259" y="435011"/>
                    </a:cubicBezTo>
                    <a:cubicBezTo>
                      <a:pt x="418259" y="425761"/>
                      <a:pt x="428476" y="419225"/>
                      <a:pt x="431191" y="414623"/>
                    </a:cubicBezTo>
                    <a:cubicBezTo>
                      <a:pt x="421941" y="410895"/>
                      <a:pt x="413611" y="389586"/>
                      <a:pt x="413611" y="379461"/>
                    </a:cubicBezTo>
                    <a:cubicBezTo>
                      <a:pt x="413611" y="372972"/>
                      <a:pt x="415498" y="367357"/>
                      <a:pt x="413611" y="360960"/>
                    </a:cubicBezTo>
                    <a:cubicBezTo>
                      <a:pt x="452500" y="360960"/>
                      <a:pt x="472889" y="310058"/>
                      <a:pt x="496912" y="296159"/>
                    </a:cubicBezTo>
                    <a:cubicBezTo>
                      <a:pt x="509891" y="288796"/>
                      <a:pt x="532028" y="284101"/>
                      <a:pt x="532028" y="268407"/>
                    </a:cubicBezTo>
                    <a:cubicBezTo>
                      <a:pt x="532028" y="245258"/>
                      <a:pt x="501561" y="240609"/>
                      <a:pt x="478365" y="240609"/>
                    </a:cubicBezTo>
                    <a:cubicBezTo>
                      <a:pt x="447852" y="240609"/>
                      <a:pt x="422861" y="251747"/>
                      <a:pt x="422861" y="277612"/>
                    </a:cubicBezTo>
                    <a:cubicBezTo>
                      <a:pt x="422861" y="288750"/>
                      <a:pt x="425623" y="293306"/>
                      <a:pt x="422861" y="298921"/>
                    </a:cubicBezTo>
                    <a:cubicBezTo>
                      <a:pt x="422861" y="320137"/>
                      <a:pt x="380290" y="338685"/>
                      <a:pt x="360868" y="349822"/>
                    </a:cubicBezTo>
                    <a:cubicBezTo>
                      <a:pt x="345128" y="359073"/>
                      <a:pt x="328468" y="362801"/>
                      <a:pt x="319217" y="379461"/>
                    </a:cubicBezTo>
                    <a:cubicBezTo>
                      <a:pt x="311853" y="392394"/>
                      <a:pt x="321104" y="409975"/>
                      <a:pt x="307205" y="416464"/>
                    </a:cubicBezTo>
                    <a:lnTo>
                      <a:pt x="307205" y="435011"/>
                    </a:lnTo>
                    <a:cubicBezTo>
                      <a:pt x="311853" y="438693"/>
                      <a:pt x="314615" y="445183"/>
                      <a:pt x="314615" y="451626"/>
                    </a:cubicBezTo>
                    <a:cubicBezTo>
                      <a:pt x="331275" y="454433"/>
                      <a:pt x="356266" y="471094"/>
                      <a:pt x="356266" y="488675"/>
                    </a:cubicBezTo>
                    <a:cubicBezTo>
                      <a:pt x="356266" y="502573"/>
                      <a:pt x="328514" y="525723"/>
                      <a:pt x="319217" y="525723"/>
                    </a:cubicBezTo>
                    <a:cubicBezTo>
                      <a:pt x="300716" y="525723"/>
                      <a:pt x="293352" y="552555"/>
                      <a:pt x="293352" y="571977"/>
                    </a:cubicBezTo>
                    <a:cubicBezTo>
                      <a:pt x="293352" y="583022"/>
                      <a:pt x="301636" y="586704"/>
                      <a:pt x="307205" y="587670"/>
                    </a:cubicBezTo>
                    <a:cubicBezTo>
                      <a:pt x="304444" y="612707"/>
                      <a:pt x="282260" y="614502"/>
                      <a:pt x="279453" y="632083"/>
                    </a:cubicBezTo>
                    <a:cubicBezTo>
                      <a:pt x="266475" y="632083"/>
                      <a:pt x="261872" y="632083"/>
                      <a:pt x="254463" y="632083"/>
                    </a:cubicBezTo>
                    <a:cubicBezTo>
                      <a:pt x="238722" y="632083"/>
                      <a:pt x="233154" y="661722"/>
                      <a:pt x="209958" y="661722"/>
                    </a:cubicBezTo>
                    <a:cubicBezTo>
                      <a:pt x="202594" y="661722"/>
                      <a:pt x="189615" y="622832"/>
                      <a:pt x="189615" y="618276"/>
                    </a:cubicBezTo>
                    <a:cubicBezTo>
                      <a:pt x="189615" y="615422"/>
                      <a:pt x="191456" y="611741"/>
                      <a:pt x="191456" y="608979"/>
                    </a:cubicBezTo>
                    <a:cubicBezTo>
                      <a:pt x="175762" y="593239"/>
                      <a:pt x="177603" y="580261"/>
                      <a:pt x="171114" y="559918"/>
                    </a:cubicBezTo>
                    <a:cubicBezTo>
                      <a:pt x="166512" y="546065"/>
                      <a:pt x="152613" y="542338"/>
                      <a:pt x="152613" y="525723"/>
                    </a:cubicBezTo>
                    <a:cubicBezTo>
                      <a:pt x="152613" y="519188"/>
                      <a:pt x="158182" y="510858"/>
                      <a:pt x="159056" y="509063"/>
                    </a:cubicBezTo>
                    <a:lnTo>
                      <a:pt x="159056" y="513573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4ED420E1-6141-4C8F-92FE-D0AFC07FB030}"/>
                  </a:ext>
                </a:extLst>
              </p:cNvPr>
              <p:cNvSpPr/>
              <p:nvPr/>
            </p:nvSpPr>
            <p:spPr>
              <a:xfrm>
                <a:off x="5926174" y="1504644"/>
                <a:ext cx="368369" cy="203560"/>
              </a:xfrm>
              <a:custGeom>
                <a:avLst/>
                <a:gdLst>
                  <a:gd name="connsiteX0" fmla="*/ 310012 w 368369"/>
                  <a:gd name="connsiteY0" fmla="*/ 166512 h 203560"/>
                  <a:gd name="connsiteX1" fmla="*/ 310979 w 368369"/>
                  <a:gd name="connsiteY1" fmla="*/ 149806 h 203560"/>
                  <a:gd name="connsiteX2" fmla="*/ 268408 w 368369"/>
                  <a:gd name="connsiteY2" fmla="*/ 148011 h 203560"/>
                  <a:gd name="connsiteX3" fmla="*/ 282261 w 368369"/>
                  <a:gd name="connsiteY3" fmla="*/ 122054 h 203560"/>
                  <a:gd name="connsiteX4" fmla="*/ 263759 w 368369"/>
                  <a:gd name="connsiteY4" fmla="*/ 96189 h 203560"/>
                  <a:gd name="connsiteX5" fmla="*/ 276738 w 368369"/>
                  <a:gd name="connsiteY5" fmla="*/ 94348 h 203560"/>
                  <a:gd name="connsiteX6" fmla="*/ 254463 w 368369"/>
                  <a:gd name="connsiteY6" fmla="*/ 80449 h 203560"/>
                  <a:gd name="connsiteX7" fmla="*/ 203653 w 368369"/>
                  <a:gd name="connsiteY7" fmla="*/ 145249 h 203560"/>
                  <a:gd name="connsiteX8" fmla="*/ 189708 w 368369"/>
                  <a:gd name="connsiteY8" fmla="*/ 152659 h 203560"/>
                  <a:gd name="connsiteX9" fmla="*/ 162830 w 368369"/>
                  <a:gd name="connsiteY9" fmla="*/ 203561 h 203560"/>
                  <a:gd name="connsiteX10" fmla="*/ 90666 w 368369"/>
                  <a:gd name="connsiteY10" fmla="*/ 145249 h 203560"/>
                  <a:gd name="connsiteX11" fmla="*/ 124907 w 368369"/>
                  <a:gd name="connsiteY11" fmla="*/ 146216 h 203560"/>
                  <a:gd name="connsiteX12" fmla="*/ 155467 w 368369"/>
                  <a:gd name="connsiteY12" fmla="*/ 138760 h 203560"/>
                  <a:gd name="connsiteX13" fmla="*/ 113815 w 368369"/>
                  <a:gd name="connsiteY13" fmla="*/ 134112 h 203560"/>
                  <a:gd name="connsiteX14" fmla="*/ 78654 w 368369"/>
                  <a:gd name="connsiteY14" fmla="*/ 122054 h 203560"/>
                  <a:gd name="connsiteX15" fmla="*/ 104611 w 368369"/>
                  <a:gd name="connsiteY15" fmla="*/ 112803 h 203560"/>
                  <a:gd name="connsiteX16" fmla="*/ 151784 w 368369"/>
                  <a:gd name="connsiteY16" fmla="*/ 89699 h 203560"/>
                  <a:gd name="connsiteX17" fmla="*/ 127668 w 368369"/>
                  <a:gd name="connsiteY17" fmla="*/ 89699 h 203560"/>
                  <a:gd name="connsiteX18" fmla="*/ 113815 w 368369"/>
                  <a:gd name="connsiteY18" fmla="*/ 81369 h 203560"/>
                  <a:gd name="connsiteX19" fmla="*/ 106406 w 368369"/>
                  <a:gd name="connsiteY19" fmla="*/ 81369 h 203560"/>
                  <a:gd name="connsiteX20" fmla="*/ 78654 w 368369"/>
                  <a:gd name="connsiteY20" fmla="*/ 106314 h 203560"/>
                  <a:gd name="connsiteX21" fmla="*/ 49015 w 368369"/>
                  <a:gd name="connsiteY21" fmla="*/ 91586 h 203560"/>
                  <a:gd name="connsiteX22" fmla="*/ 56425 w 368369"/>
                  <a:gd name="connsiteY22" fmla="*/ 89699 h 203560"/>
                  <a:gd name="connsiteX23" fmla="*/ 30513 w 368369"/>
                  <a:gd name="connsiteY23" fmla="*/ 59140 h 203560"/>
                  <a:gd name="connsiteX24" fmla="*/ 23104 w 368369"/>
                  <a:gd name="connsiteY24" fmla="*/ 55458 h 203560"/>
                  <a:gd name="connsiteX25" fmla="*/ 0 w 368369"/>
                  <a:gd name="connsiteY25" fmla="*/ 33229 h 203560"/>
                  <a:gd name="connsiteX26" fmla="*/ 32401 w 368369"/>
                  <a:gd name="connsiteY26" fmla="*/ 11046 h 203560"/>
                  <a:gd name="connsiteX27" fmla="*/ 78654 w 368369"/>
                  <a:gd name="connsiteY27" fmla="*/ 14773 h 203560"/>
                  <a:gd name="connsiteX28" fmla="*/ 67516 w 368369"/>
                  <a:gd name="connsiteY28" fmla="*/ 27752 h 203560"/>
                  <a:gd name="connsiteX29" fmla="*/ 92507 w 368369"/>
                  <a:gd name="connsiteY29" fmla="*/ 41605 h 203560"/>
                  <a:gd name="connsiteX30" fmla="*/ 86064 w 368369"/>
                  <a:gd name="connsiteY30" fmla="*/ 29547 h 203560"/>
                  <a:gd name="connsiteX31" fmla="*/ 101757 w 368369"/>
                  <a:gd name="connsiteY31" fmla="*/ 13807 h 203560"/>
                  <a:gd name="connsiteX32" fmla="*/ 143408 w 368369"/>
                  <a:gd name="connsiteY32" fmla="*/ 54584 h 203560"/>
                  <a:gd name="connsiteX33" fmla="*/ 132317 w 368369"/>
                  <a:gd name="connsiteY33" fmla="*/ 13807 h 203560"/>
                  <a:gd name="connsiteX34" fmla="*/ 150818 w 368369"/>
                  <a:gd name="connsiteY34" fmla="*/ 0 h 203560"/>
                  <a:gd name="connsiteX35" fmla="*/ 187867 w 368369"/>
                  <a:gd name="connsiteY35" fmla="*/ 18501 h 203560"/>
                  <a:gd name="connsiteX36" fmla="*/ 185105 w 368369"/>
                  <a:gd name="connsiteY36" fmla="*/ 36957 h 203560"/>
                  <a:gd name="connsiteX37" fmla="*/ 201720 w 368369"/>
                  <a:gd name="connsiteY37" fmla="*/ 24991 h 203560"/>
                  <a:gd name="connsiteX38" fmla="*/ 212857 w 368369"/>
                  <a:gd name="connsiteY38" fmla="*/ 47174 h 203560"/>
                  <a:gd name="connsiteX39" fmla="*/ 222108 w 368369"/>
                  <a:gd name="connsiteY39" fmla="*/ 48140 h 203560"/>
                  <a:gd name="connsiteX40" fmla="*/ 296159 w 368369"/>
                  <a:gd name="connsiteY40" fmla="*/ 86984 h 203560"/>
                  <a:gd name="connsiteX41" fmla="*/ 286909 w 368369"/>
                  <a:gd name="connsiteY41" fmla="*/ 87950 h 203560"/>
                  <a:gd name="connsiteX42" fmla="*/ 303570 w 368369"/>
                  <a:gd name="connsiteY42" fmla="*/ 87950 h 203560"/>
                  <a:gd name="connsiteX43" fmla="*/ 303570 w 368369"/>
                  <a:gd name="connsiteY43" fmla="*/ 101849 h 203560"/>
                  <a:gd name="connsiteX44" fmla="*/ 333208 w 368369"/>
                  <a:gd name="connsiteY44" fmla="*/ 101849 h 203560"/>
                  <a:gd name="connsiteX45" fmla="*/ 368370 w 368369"/>
                  <a:gd name="connsiteY45" fmla="*/ 135170 h 203560"/>
                  <a:gd name="connsiteX46" fmla="*/ 310012 w 368369"/>
                  <a:gd name="connsiteY46" fmla="*/ 166512 h 203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8369" h="203560">
                    <a:moveTo>
                      <a:pt x="310012" y="166512"/>
                    </a:moveTo>
                    <a:cubicBezTo>
                      <a:pt x="308217" y="159056"/>
                      <a:pt x="308217" y="154500"/>
                      <a:pt x="310979" y="149806"/>
                    </a:cubicBezTo>
                    <a:cubicBezTo>
                      <a:pt x="299841" y="148011"/>
                      <a:pt x="280420" y="148931"/>
                      <a:pt x="268408" y="148011"/>
                    </a:cubicBezTo>
                    <a:cubicBezTo>
                      <a:pt x="270248" y="131304"/>
                      <a:pt x="280420" y="135999"/>
                      <a:pt x="282261" y="122054"/>
                    </a:cubicBezTo>
                    <a:cubicBezTo>
                      <a:pt x="275817" y="120259"/>
                      <a:pt x="267487" y="103552"/>
                      <a:pt x="263759" y="96189"/>
                    </a:cubicBezTo>
                    <a:cubicBezTo>
                      <a:pt x="268454" y="95222"/>
                      <a:pt x="272043" y="94348"/>
                      <a:pt x="276738" y="94348"/>
                    </a:cubicBezTo>
                    <a:cubicBezTo>
                      <a:pt x="261918" y="92461"/>
                      <a:pt x="254463" y="80449"/>
                      <a:pt x="254463" y="80449"/>
                    </a:cubicBezTo>
                    <a:cubicBezTo>
                      <a:pt x="223074" y="80449"/>
                      <a:pt x="212857" y="121179"/>
                      <a:pt x="203653" y="145249"/>
                    </a:cubicBezTo>
                    <a:cubicBezTo>
                      <a:pt x="201766" y="150772"/>
                      <a:pt x="194356" y="148977"/>
                      <a:pt x="189708" y="152659"/>
                    </a:cubicBezTo>
                    <a:cubicBezTo>
                      <a:pt x="173968" y="164717"/>
                      <a:pt x="175855" y="190628"/>
                      <a:pt x="162830" y="203561"/>
                    </a:cubicBezTo>
                    <a:cubicBezTo>
                      <a:pt x="140693" y="188741"/>
                      <a:pt x="90666" y="176729"/>
                      <a:pt x="90666" y="145249"/>
                    </a:cubicBezTo>
                    <a:cubicBezTo>
                      <a:pt x="103644" y="143408"/>
                      <a:pt x="124907" y="146216"/>
                      <a:pt x="124907" y="146216"/>
                    </a:cubicBezTo>
                    <a:cubicBezTo>
                      <a:pt x="134158" y="138760"/>
                      <a:pt x="144283" y="141521"/>
                      <a:pt x="155467" y="138760"/>
                    </a:cubicBezTo>
                    <a:cubicBezTo>
                      <a:pt x="149944" y="135032"/>
                      <a:pt x="120259" y="134112"/>
                      <a:pt x="113815" y="134112"/>
                    </a:cubicBezTo>
                    <a:cubicBezTo>
                      <a:pt x="102678" y="134112"/>
                      <a:pt x="78654" y="144329"/>
                      <a:pt x="78654" y="122054"/>
                    </a:cubicBezTo>
                    <a:cubicBezTo>
                      <a:pt x="78654" y="113769"/>
                      <a:pt x="99917" y="113769"/>
                      <a:pt x="104611" y="112803"/>
                    </a:cubicBezTo>
                    <a:cubicBezTo>
                      <a:pt x="116623" y="109121"/>
                      <a:pt x="141614" y="97983"/>
                      <a:pt x="151784" y="89699"/>
                    </a:cubicBezTo>
                    <a:cubicBezTo>
                      <a:pt x="138806" y="89699"/>
                      <a:pt x="131443" y="89699"/>
                      <a:pt x="127668" y="89699"/>
                    </a:cubicBezTo>
                    <a:cubicBezTo>
                      <a:pt x="125782" y="89699"/>
                      <a:pt x="117497" y="84130"/>
                      <a:pt x="113815" y="81369"/>
                    </a:cubicBezTo>
                    <a:cubicBezTo>
                      <a:pt x="111008" y="81369"/>
                      <a:pt x="109121" y="81369"/>
                      <a:pt x="106406" y="81369"/>
                    </a:cubicBezTo>
                    <a:cubicBezTo>
                      <a:pt x="98076" y="85971"/>
                      <a:pt x="98076" y="106314"/>
                      <a:pt x="78654" y="106314"/>
                    </a:cubicBezTo>
                    <a:cubicBezTo>
                      <a:pt x="63834" y="106314"/>
                      <a:pt x="53617" y="100837"/>
                      <a:pt x="49015" y="91586"/>
                    </a:cubicBezTo>
                    <a:cubicBezTo>
                      <a:pt x="51822" y="90666"/>
                      <a:pt x="53617" y="89699"/>
                      <a:pt x="56425" y="89699"/>
                    </a:cubicBezTo>
                    <a:cubicBezTo>
                      <a:pt x="40684" y="81369"/>
                      <a:pt x="26786" y="73959"/>
                      <a:pt x="30513" y="59140"/>
                    </a:cubicBezTo>
                    <a:cubicBezTo>
                      <a:pt x="27706" y="58219"/>
                      <a:pt x="25911" y="55458"/>
                      <a:pt x="23104" y="55458"/>
                    </a:cubicBezTo>
                    <a:cubicBezTo>
                      <a:pt x="16615" y="55458"/>
                      <a:pt x="6443" y="39672"/>
                      <a:pt x="0" y="33229"/>
                    </a:cubicBezTo>
                    <a:cubicBezTo>
                      <a:pt x="3682" y="28626"/>
                      <a:pt x="23104" y="11046"/>
                      <a:pt x="32401" y="11046"/>
                    </a:cubicBezTo>
                    <a:cubicBezTo>
                      <a:pt x="47220" y="11046"/>
                      <a:pt x="57345" y="11046"/>
                      <a:pt x="78654" y="14773"/>
                    </a:cubicBezTo>
                    <a:cubicBezTo>
                      <a:pt x="74051" y="20296"/>
                      <a:pt x="70324" y="23058"/>
                      <a:pt x="67516" y="27752"/>
                    </a:cubicBezTo>
                    <a:cubicBezTo>
                      <a:pt x="76813" y="35162"/>
                      <a:pt x="86064" y="35162"/>
                      <a:pt x="92507" y="41605"/>
                    </a:cubicBezTo>
                    <a:cubicBezTo>
                      <a:pt x="88825" y="39718"/>
                      <a:pt x="86064" y="35162"/>
                      <a:pt x="86064" y="29547"/>
                    </a:cubicBezTo>
                    <a:cubicBezTo>
                      <a:pt x="86064" y="21217"/>
                      <a:pt x="93427" y="13807"/>
                      <a:pt x="101757" y="13807"/>
                    </a:cubicBezTo>
                    <a:cubicBezTo>
                      <a:pt x="126748" y="13807"/>
                      <a:pt x="120259" y="46207"/>
                      <a:pt x="143408" y="54584"/>
                    </a:cubicBezTo>
                    <a:cubicBezTo>
                      <a:pt x="137840" y="39718"/>
                      <a:pt x="132317" y="31388"/>
                      <a:pt x="132317" y="13807"/>
                    </a:cubicBezTo>
                    <a:cubicBezTo>
                      <a:pt x="132317" y="0"/>
                      <a:pt x="138760" y="0"/>
                      <a:pt x="150818" y="0"/>
                    </a:cubicBezTo>
                    <a:cubicBezTo>
                      <a:pt x="162830" y="0"/>
                      <a:pt x="187867" y="9251"/>
                      <a:pt x="187867" y="18501"/>
                    </a:cubicBezTo>
                    <a:cubicBezTo>
                      <a:pt x="187867" y="24945"/>
                      <a:pt x="185105" y="30513"/>
                      <a:pt x="185105" y="36957"/>
                    </a:cubicBezTo>
                    <a:cubicBezTo>
                      <a:pt x="192469" y="33275"/>
                      <a:pt x="194310" y="24991"/>
                      <a:pt x="201720" y="24991"/>
                    </a:cubicBezTo>
                    <a:cubicBezTo>
                      <a:pt x="216539" y="24991"/>
                      <a:pt x="214652" y="39764"/>
                      <a:pt x="212857" y="47174"/>
                    </a:cubicBezTo>
                    <a:cubicBezTo>
                      <a:pt x="215619" y="47174"/>
                      <a:pt x="219301" y="48140"/>
                      <a:pt x="222108" y="48140"/>
                    </a:cubicBezTo>
                    <a:cubicBezTo>
                      <a:pt x="237848" y="48140"/>
                      <a:pt x="286909" y="75892"/>
                      <a:pt x="296159" y="86984"/>
                    </a:cubicBezTo>
                    <a:cubicBezTo>
                      <a:pt x="293352" y="87950"/>
                      <a:pt x="289670" y="87950"/>
                      <a:pt x="286909" y="87950"/>
                    </a:cubicBezTo>
                    <a:cubicBezTo>
                      <a:pt x="294273" y="89791"/>
                      <a:pt x="297034" y="88917"/>
                      <a:pt x="303570" y="87950"/>
                    </a:cubicBezTo>
                    <a:cubicBezTo>
                      <a:pt x="305410" y="92599"/>
                      <a:pt x="306331" y="98122"/>
                      <a:pt x="303570" y="101849"/>
                    </a:cubicBezTo>
                    <a:cubicBezTo>
                      <a:pt x="317468" y="101849"/>
                      <a:pt x="322070" y="101849"/>
                      <a:pt x="333208" y="101849"/>
                    </a:cubicBezTo>
                    <a:cubicBezTo>
                      <a:pt x="333208" y="130568"/>
                      <a:pt x="360040" y="123158"/>
                      <a:pt x="368370" y="135170"/>
                    </a:cubicBezTo>
                    <a:cubicBezTo>
                      <a:pt x="343333" y="143362"/>
                      <a:pt x="333162" y="159056"/>
                      <a:pt x="310012" y="16651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DEB4CB08-D9C7-459B-8D83-6176E96767FD}"/>
                  </a:ext>
                </a:extLst>
              </p:cNvPr>
              <p:cNvSpPr/>
              <p:nvPr/>
            </p:nvSpPr>
            <p:spPr>
              <a:xfrm>
                <a:off x="6118689" y="1473854"/>
                <a:ext cx="240608" cy="86201"/>
              </a:xfrm>
              <a:custGeom>
                <a:avLst/>
                <a:gdLst>
                  <a:gd name="connsiteX0" fmla="*/ 240609 w 240608"/>
                  <a:gd name="connsiteY0" fmla="*/ 39028 h 86201"/>
                  <a:gd name="connsiteX1" fmla="*/ 145249 w 240608"/>
                  <a:gd name="connsiteY1" fmla="*/ 86201 h 86201"/>
                  <a:gd name="connsiteX2" fmla="*/ 112895 w 240608"/>
                  <a:gd name="connsiteY2" fmla="*/ 69495 h 86201"/>
                  <a:gd name="connsiteX3" fmla="*/ 60152 w 240608"/>
                  <a:gd name="connsiteY3" fmla="*/ 69495 h 86201"/>
                  <a:gd name="connsiteX4" fmla="*/ 48140 w 240608"/>
                  <a:gd name="connsiteY4" fmla="*/ 54676 h 86201"/>
                  <a:gd name="connsiteX5" fmla="*/ 66688 w 240608"/>
                  <a:gd name="connsiteY5" fmla="*/ 53755 h 86201"/>
                  <a:gd name="connsiteX6" fmla="*/ 89745 w 240608"/>
                  <a:gd name="connsiteY6" fmla="*/ 49153 h 86201"/>
                  <a:gd name="connsiteX7" fmla="*/ 46299 w 240608"/>
                  <a:gd name="connsiteY7" fmla="*/ 46345 h 86201"/>
                  <a:gd name="connsiteX8" fmla="*/ 13852 w 240608"/>
                  <a:gd name="connsiteY8" fmla="*/ 36128 h 86201"/>
                  <a:gd name="connsiteX9" fmla="*/ 0 w 240608"/>
                  <a:gd name="connsiteY9" fmla="*/ 13945 h 86201"/>
                  <a:gd name="connsiteX10" fmla="*/ 13852 w 240608"/>
                  <a:gd name="connsiteY10" fmla="*/ 13945 h 86201"/>
                  <a:gd name="connsiteX11" fmla="*/ 32400 w 240608"/>
                  <a:gd name="connsiteY11" fmla="*/ 16706 h 86201"/>
                  <a:gd name="connsiteX12" fmla="*/ 32400 w 240608"/>
                  <a:gd name="connsiteY12" fmla="*/ 12104 h 86201"/>
                  <a:gd name="connsiteX13" fmla="*/ 48140 w 240608"/>
                  <a:gd name="connsiteY13" fmla="*/ 12104 h 86201"/>
                  <a:gd name="connsiteX14" fmla="*/ 43492 w 240608"/>
                  <a:gd name="connsiteY14" fmla="*/ 2853 h 86201"/>
                  <a:gd name="connsiteX15" fmla="*/ 69449 w 240608"/>
                  <a:gd name="connsiteY15" fmla="*/ 2853 h 86201"/>
                  <a:gd name="connsiteX16" fmla="*/ 106497 w 240608"/>
                  <a:gd name="connsiteY16" fmla="*/ 21355 h 86201"/>
                  <a:gd name="connsiteX17" fmla="*/ 129647 w 240608"/>
                  <a:gd name="connsiteY17" fmla="*/ 0 h 86201"/>
                  <a:gd name="connsiteX18" fmla="*/ 140739 w 240608"/>
                  <a:gd name="connsiteY18" fmla="*/ 0 h 86201"/>
                  <a:gd name="connsiteX19" fmla="*/ 140739 w 240608"/>
                  <a:gd name="connsiteY19" fmla="*/ 23196 h 86201"/>
                  <a:gd name="connsiteX20" fmla="*/ 168537 w 240608"/>
                  <a:gd name="connsiteY20" fmla="*/ 13945 h 86201"/>
                  <a:gd name="connsiteX21" fmla="*/ 199004 w 240608"/>
                  <a:gd name="connsiteY21" fmla="*/ 13945 h 86201"/>
                  <a:gd name="connsiteX22" fmla="*/ 240609 w 240608"/>
                  <a:gd name="connsiteY22" fmla="*/ 39028 h 8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0608" h="86201">
                    <a:moveTo>
                      <a:pt x="240609" y="39028"/>
                    </a:moveTo>
                    <a:cubicBezTo>
                      <a:pt x="218380" y="53801"/>
                      <a:pt x="172080" y="86201"/>
                      <a:pt x="145249" y="86201"/>
                    </a:cubicBezTo>
                    <a:cubicBezTo>
                      <a:pt x="128635" y="86201"/>
                      <a:pt x="119384" y="80633"/>
                      <a:pt x="112895" y="69495"/>
                    </a:cubicBezTo>
                    <a:lnTo>
                      <a:pt x="60152" y="69495"/>
                    </a:lnTo>
                    <a:cubicBezTo>
                      <a:pt x="51822" y="66780"/>
                      <a:pt x="49060" y="62085"/>
                      <a:pt x="48140" y="54676"/>
                    </a:cubicBezTo>
                    <a:cubicBezTo>
                      <a:pt x="54583" y="53755"/>
                      <a:pt x="64800" y="53755"/>
                      <a:pt x="66688" y="53755"/>
                    </a:cubicBezTo>
                    <a:cubicBezTo>
                      <a:pt x="74971" y="50994"/>
                      <a:pt x="85188" y="50994"/>
                      <a:pt x="89745" y="49153"/>
                    </a:cubicBezTo>
                    <a:cubicBezTo>
                      <a:pt x="86063" y="49153"/>
                      <a:pt x="48140" y="46345"/>
                      <a:pt x="46299" y="46345"/>
                    </a:cubicBezTo>
                    <a:cubicBezTo>
                      <a:pt x="30559" y="46345"/>
                      <a:pt x="12058" y="57437"/>
                      <a:pt x="13852" y="36128"/>
                    </a:cubicBezTo>
                    <a:cubicBezTo>
                      <a:pt x="6443" y="30651"/>
                      <a:pt x="920" y="23196"/>
                      <a:pt x="0" y="13945"/>
                    </a:cubicBezTo>
                    <a:lnTo>
                      <a:pt x="13852" y="13945"/>
                    </a:lnTo>
                    <a:cubicBezTo>
                      <a:pt x="19468" y="17627"/>
                      <a:pt x="26831" y="19468"/>
                      <a:pt x="32400" y="16706"/>
                    </a:cubicBezTo>
                    <a:lnTo>
                      <a:pt x="32400" y="12104"/>
                    </a:lnTo>
                    <a:lnTo>
                      <a:pt x="48140" y="12104"/>
                    </a:lnTo>
                    <a:lnTo>
                      <a:pt x="43492" y="2853"/>
                    </a:lnTo>
                    <a:lnTo>
                      <a:pt x="69449" y="2853"/>
                    </a:lnTo>
                    <a:cubicBezTo>
                      <a:pt x="75018" y="8376"/>
                      <a:pt x="101849" y="21355"/>
                      <a:pt x="106497" y="21355"/>
                    </a:cubicBezTo>
                    <a:cubicBezTo>
                      <a:pt x="117589" y="21355"/>
                      <a:pt x="124999" y="3728"/>
                      <a:pt x="129647" y="0"/>
                    </a:cubicBezTo>
                    <a:lnTo>
                      <a:pt x="140739" y="0"/>
                    </a:lnTo>
                    <a:cubicBezTo>
                      <a:pt x="140739" y="12058"/>
                      <a:pt x="138852" y="16660"/>
                      <a:pt x="140739" y="23196"/>
                    </a:cubicBezTo>
                    <a:cubicBezTo>
                      <a:pt x="149069" y="23196"/>
                      <a:pt x="154592" y="13945"/>
                      <a:pt x="168537" y="13945"/>
                    </a:cubicBezTo>
                    <a:cubicBezTo>
                      <a:pt x="190674" y="13945"/>
                      <a:pt x="185151" y="13945"/>
                      <a:pt x="199004" y="13945"/>
                    </a:cubicBezTo>
                    <a:cubicBezTo>
                      <a:pt x="217414" y="14037"/>
                      <a:pt x="234994" y="27936"/>
                      <a:pt x="240609" y="3902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01FEF478-8F3F-4382-8963-B2C047A488C9}"/>
                  </a:ext>
                </a:extLst>
              </p:cNvPr>
              <p:cNvSpPr/>
              <p:nvPr/>
            </p:nvSpPr>
            <p:spPr>
              <a:xfrm>
                <a:off x="5922893" y="1571193"/>
                <a:ext cx="34669" cy="39764"/>
              </a:xfrm>
              <a:custGeom>
                <a:avLst/>
                <a:gdLst>
                  <a:gd name="connsiteX0" fmla="*/ 3235 w 34669"/>
                  <a:gd name="connsiteY0" fmla="*/ 0 h 39764"/>
                  <a:gd name="connsiteX1" fmla="*/ 34669 w 34669"/>
                  <a:gd name="connsiteY1" fmla="*/ 39764 h 39764"/>
                  <a:gd name="connsiteX2" fmla="*/ 5997 w 34669"/>
                  <a:gd name="connsiteY2" fmla="*/ 0 h 39764"/>
                  <a:gd name="connsiteX3" fmla="*/ 5997 w 34669"/>
                  <a:gd name="connsiteY3" fmla="*/ 2761 h 39764"/>
                  <a:gd name="connsiteX4" fmla="*/ 3235 w 34669"/>
                  <a:gd name="connsiteY4" fmla="*/ 0 h 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69" h="39764">
                    <a:moveTo>
                      <a:pt x="3235" y="0"/>
                    </a:moveTo>
                    <a:cubicBezTo>
                      <a:pt x="15293" y="15786"/>
                      <a:pt x="28226" y="19422"/>
                      <a:pt x="34669" y="39764"/>
                    </a:cubicBezTo>
                    <a:cubicBezTo>
                      <a:pt x="16168" y="35162"/>
                      <a:pt x="-12551" y="7364"/>
                      <a:pt x="5997" y="0"/>
                    </a:cubicBezTo>
                    <a:lnTo>
                      <a:pt x="5997" y="2761"/>
                    </a:lnTo>
                    <a:lnTo>
                      <a:pt x="3235" y="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C2DE890C-4F48-4C58-B84C-FAD9429E3769}"/>
                  </a:ext>
                </a:extLst>
              </p:cNvPr>
              <p:cNvSpPr/>
              <p:nvPr/>
            </p:nvSpPr>
            <p:spPr>
              <a:xfrm>
                <a:off x="5479887" y="2529120"/>
                <a:ext cx="219484" cy="317468"/>
              </a:xfrm>
              <a:custGeom>
                <a:avLst/>
                <a:gdLst>
                  <a:gd name="connsiteX0" fmla="*/ 188005 w 219484"/>
                  <a:gd name="connsiteY0" fmla="*/ 216539 h 317468"/>
                  <a:gd name="connsiteX1" fmla="*/ 200063 w 219484"/>
                  <a:gd name="connsiteY1" fmla="*/ 212857 h 317468"/>
                  <a:gd name="connsiteX2" fmla="*/ 219485 w 219484"/>
                  <a:gd name="connsiteY2" fmla="*/ 230438 h 317468"/>
                  <a:gd name="connsiteX3" fmla="*/ 189800 w 219484"/>
                  <a:gd name="connsiteY3" fmla="*/ 267487 h 317468"/>
                  <a:gd name="connsiteX4" fmla="*/ 208347 w 219484"/>
                  <a:gd name="connsiteY4" fmla="*/ 271169 h 317468"/>
                  <a:gd name="connsiteX5" fmla="*/ 208347 w 219484"/>
                  <a:gd name="connsiteY5" fmla="*/ 277612 h 317468"/>
                  <a:gd name="connsiteX6" fmla="*/ 182436 w 219484"/>
                  <a:gd name="connsiteY6" fmla="*/ 291557 h 317468"/>
                  <a:gd name="connsiteX7" fmla="*/ 145433 w 219484"/>
                  <a:gd name="connsiteY7" fmla="*/ 291557 h 317468"/>
                  <a:gd name="connsiteX8" fmla="*/ 97339 w 219484"/>
                  <a:gd name="connsiteY8" fmla="*/ 299887 h 317468"/>
                  <a:gd name="connsiteX9" fmla="*/ 80633 w 219484"/>
                  <a:gd name="connsiteY9" fmla="*/ 294318 h 317468"/>
                  <a:gd name="connsiteX10" fmla="*/ 65859 w 219484"/>
                  <a:gd name="connsiteY10" fmla="*/ 310104 h 317468"/>
                  <a:gd name="connsiteX11" fmla="*/ 52881 w 219484"/>
                  <a:gd name="connsiteY11" fmla="*/ 310104 h 317468"/>
                  <a:gd name="connsiteX12" fmla="*/ 39902 w 219484"/>
                  <a:gd name="connsiteY12" fmla="*/ 317468 h 317468"/>
                  <a:gd name="connsiteX13" fmla="*/ 33413 w 219484"/>
                  <a:gd name="connsiteY13" fmla="*/ 317468 h 317468"/>
                  <a:gd name="connsiteX14" fmla="*/ 33413 w 219484"/>
                  <a:gd name="connsiteY14" fmla="*/ 311899 h 317468"/>
                  <a:gd name="connsiteX15" fmla="*/ 65859 w 219484"/>
                  <a:gd name="connsiteY15" fmla="*/ 277612 h 317468"/>
                  <a:gd name="connsiteX16" fmla="*/ 97339 w 219484"/>
                  <a:gd name="connsiteY16" fmla="*/ 265600 h 317468"/>
                  <a:gd name="connsiteX17" fmla="*/ 95498 w 219484"/>
                  <a:gd name="connsiteY17" fmla="*/ 259157 h 317468"/>
                  <a:gd name="connsiteX18" fmla="*/ 78792 w 219484"/>
                  <a:gd name="connsiteY18" fmla="*/ 268407 h 317468"/>
                  <a:gd name="connsiteX19" fmla="*/ 52881 w 219484"/>
                  <a:gd name="connsiteY19" fmla="*/ 257316 h 317468"/>
                  <a:gd name="connsiteX20" fmla="*/ 43584 w 219484"/>
                  <a:gd name="connsiteY20" fmla="*/ 261918 h 317468"/>
                  <a:gd name="connsiteX21" fmla="*/ 38982 w 219484"/>
                  <a:gd name="connsiteY21" fmla="*/ 257316 h 317468"/>
                  <a:gd name="connsiteX22" fmla="*/ 64893 w 219484"/>
                  <a:gd name="connsiteY22" fmla="*/ 228643 h 317468"/>
                  <a:gd name="connsiteX23" fmla="*/ 57483 w 219484"/>
                  <a:gd name="connsiteY23" fmla="*/ 201766 h 317468"/>
                  <a:gd name="connsiteX24" fmla="*/ 99134 w 219484"/>
                  <a:gd name="connsiteY24" fmla="*/ 184185 h 317468"/>
                  <a:gd name="connsiteX25" fmla="*/ 99134 w 219484"/>
                  <a:gd name="connsiteY25" fmla="*/ 170286 h 317468"/>
                  <a:gd name="connsiteX26" fmla="*/ 76905 w 219484"/>
                  <a:gd name="connsiteY26" fmla="*/ 160069 h 317468"/>
                  <a:gd name="connsiteX27" fmla="*/ 83348 w 219484"/>
                  <a:gd name="connsiteY27" fmla="*/ 147136 h 317468"/>
                  <a:gd name="connsiteX28" fmla="*/ 75018 w 219484"/>
                  <a:gd name="connsiteY28" fmla="*/ 146216 h 317468"/>
                  <a:gd name="connsiteX29" fmla="*/ 53755 w 219484"/>
                  <a:gd name="connsiteY29" fmla="*/ 150818 h 317468"/>
                  <a:gd name="connsiteX30" fmla="*/ 38936 w 219484"/>
                  <a:gd name="connsiteY30" fmla="*/ 143454 h 317468"/>
                  <a:gd name="connsiteX31" fmla="*/ 48186 w 219484"/>
                  <a:gd name="connsiteY31" fmla="*/ 123987 h 317468"/>
                  <a:gd name="connsiteX32" fmla="*/ 48186 w 219484"/>
                  <a:gd name="connsiteY32" fmla="*/ 106360 h 317468"/>
                  <a:gd name="connsiteX33" fmla="*/ 32446 w 219484"/>
                  <a:gd name="connsiteY33" fmla="*/ 101757 h 317468"/>
                  <a:gd name="connsiteX34" fmla="*/ 32446 w 219484"/>
                  <a:gd name="connsiteY34" fmla="*/ 115656 h 317468"/>
                  <a:gd name="connsiteX35" fmla="*/ 25037 w 219484"/>
                  <a:gd name="connsiteY35" fmla="*/ 115656 h 317468"/>
                  <a:gd name="connsiteX36" fmla="*/ 25037 w 219484"/>
                  <a:gd name="connsiteY36" fmla="*/ 100883 h 317468"/>
                  <a:gd name="connsiteX37" fmla="*/ 28718 w 219484"/>
                  <a:gd name="connsiteY37" fmla="*/ 94302 h 317468"/>
                  <a:gd name="connsiteX38" fmla="*/ 28718 w 219484"/>
                  <a:gd name="connsiteY38" fmla="*/ 86017 h 317468"/>
                  <a:gd name="connsiteX39" fmla="*/ 14819 w 219484"/>
                  <a:gd name="connsiteY39" fmla="*/ 78608 h 317468"/>
                  <a:gd name="connsiteX40" fmla="*/ 21309 w 219484"/>
                  <a:gd name="connsiteY40" fmla="*/ 66596 h 317468"/>
                  <a:gd name="connsiteX41" fmla="*/ 21309 w 219484"/>
                  <a:gd name="connsiteY41" fmla="*/ 59186 h 317468"/>
                  <a:gd name="connsiteX42" fmla="*/ 0 w 219484"/>
                  <a:gd name="connsiteY42" fmla="*/ 41605 h 317468"/>
                  <a:gd name="connsiteX43" fmla="*/ 14774 w 219484"/>
                  <a:gd name="connsiteY43" fmla="*/ 41605 h 317468"/>
                  <a:gd name="connsiteX44" fmla="*/ 21263 w 219484"/>
                  <a:gd name="connsiteY44" fmla="*/ 49889 h 317468"/>
                  <a:gd name="connsiteX45" fmla="*/ 24945 w 219484"/>
                  <a:gd name="connsiteY45" fmla="*/ 44366 h 317468"/>
                  <a:gd name="connsiteX46" fmla="*/ 20342 w 219484"/>
                  <a:gd name="connsiteY46" fmla="*/ 38844 h 317468"/>
                  <a:gd name="connsiteX47" fmla="*/ 33275 w 219484"/>
                  <a:gd name="connsiteY47" fmla="*/ 27752 h 317468"/>
                  <a:gd name="connsiteX48" fmla="*/ 36956 w 219484"/>
                  <a:gd name="connsiteY48" fmla="*/ 11966 h 317468"/>
                  <a:gd name="connsiteX49" fmla="*/ 51776 w 219484"/>
                  <a:gd name="connsiteY49" fmla="*/ 0 h 317468"/>
                  <a:gd name="connsiteX50" fmla="*/ 78608 w 219484"/>
                  <a:gd name="connsiteY50" fmla="*/ 0 h 317468"/>
                  <a:gd name="connsiteX51" fmla="*/ 87858 w 219484"/>
                  <a:gd name="connsiteY51" fmla="*/ 8330 h 317468"/>
                  <a:gd name="connsiteX52" fmla="*/ 64709 w 219484"/>
                  <a:gd name="connsiteY52" fmla="*/ 32354 h 317468"/>
                  <a:gd name="connsiteX53" fmla="*/ 67470 w 219484"/>
                  <a:gd name="connsiteY53" fmla="*/ 39718 h 317468"/>
                  <a:gd name="connsiteX54" fmla="*/ 122099 w 219484"/>
                  <a:gd name="connsiteY54" fmla="*/ 39718 h 317468"/>
                  <a:gd name="connsiteX55" fmla="*/ 97109 w 219484"/>
                  <a:gd name="connsiteY55" fmla="*/ 96235 h 317468"/>
                  <a:gd name="connsiteX56" fmla="*/ 89653 w 219484"/>
                  <a:gd name="connsiteY56" fmla="*/ 103644 h 317468"/>
                  <a:gd name="connsiteX57" fmla="*/ 110962 w 219484"/>
                  <a:gd name="connsiteY57" fmla="*/ 104565 h 317468"/>
                  <a:gd name="connsiteX58" fmla="*/ 136873 w 219484"/>
                  <a:gd name="connsiteY58" fmla="*/ 143454 h 317468"/>
                  <a:gd name="connsiteX59" fmla="*/ 175763 w 219484"/>
                  <a:gd name="connsiteY59" fmla="*/ 186900 h 317468"/>
                  <a:gd name="connsiteX60" fmla="*/ 185888 w 219484"/>
                  <a:gd name="connsiteY60" fmla="*/ 206368 h 317468"/>
                  <a:gd name="connsiteX61" fmla="*/ 181286 w 219484"/>
                  <a:gd name="connsiteY61" fmla="*/ 212857 h 317468"/>
                  <a:gd name="connsiteX62" fmla="*/ 181286 w 219484"/>
                  <a:gd name="connsiteY62" fmla="*/ 219301 h 317468"/>
                  <a:gd name="connsiteX63" fmla="*/ 192377 w 219484"/>
                  <a:gd name="connsiteY63" fmla="*/ 212857 h 317468"/>
                  <a:gd name="connsiteX64" fmla="*/ 188005 w 219484"/>
                  <a:gd name="connsiteY64" fmla="*/ 216539 h 31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19484" h="317468">
                    <a:moveTo>
                      <a:pt x="188005" y="216539"/>
                    </a:moveTo>
                    <a:cubicBezTo>
                      <a:pt x="194448" y="211937"/>
                      <a:pt x="192607" y="212857"/>
                      <a:pt x="200063" y="212857"/>
                    </a:cubicBezTo>
                    <a:cubicBezTo>
                      <a:pt x="211155" y="212857"/>
                      <a:pt x="219485" y="221188"/>
                      <a:pt x="219485" y="230438"/>
                    </a:cubicBezTo>
                    <a:cubicBezTo>
                      <a:pt x="219485" y="247145"/>
                      <a:pt x="197255" y="255429"/>
                      <a:pt x="189800" y="267487"/>
                    </a:cubicBezTo>
                    <a:cubicBezTo>
                      <a:pt x="199096" y="270248"/>
                      <a:pt x="202778" y="271169"/>
                      <a:pt x="208347" y="271169"/>
                    </a:cubicBezTo>
                    <a:lnTo>
                      <a:pt x="208347" y="277612"/>
                    </a:lnTo>
                    <a:cubicBezTo>
                      <a:pt x="200063" y="285988"/>
                      <a:pt x="193528" y="291557"/>
                      <a:pt x="182436" y="291557"/>
                    </a:cubicBezTo>
                    <a:cubicBezTo>
                      <a:pt x="171344" y="291557"/>
                      <a:pt x="150956" y="291557"/>
                      <a:pt x="145433" y="291557"/>
                    </a:cubicBezTo>
                    <a:cubicBezTo>
                      <a:pt x="136183" y="291557"/>
                      <a:pt x="111192" y="299887"/>
                      <a:pt x="97339" y="299887"/>
                    </a:cubicBezTo>
                    <a:cubicBezTo>
                      <a:pt x="90850" y="299887"/>
                      <a:pt x="87122" y="294318"/>
                      <a:pt x="80633" y="294318"/>
                    </a:cubicBezTo>
                    <a:cubicBezTo>
                      <a:pt x="71382" y="294318"/>
                      <a:pt x="65859" y="302603"/>
                      <a:pt x="65859" y="310104"/>
                    </a:cubicBezTo>
                    <a:lnTo>
                      <a:pt x="52881" y="310104"/>
                    </a:lnTo>
                    <a:cubicBezTo>
                      <a:pt x="46391" y="310104"/>
                      <a:pt x="43584" y="313786"/>
                      <a:pt x="39902" y="317468"/>
                    </a:cubicBezTo>
                    <a:lnTo>
                      <a:pt x="33413" y="317468"/>
                    </a:lnTo>
                    <a:lnTo>
                      <a:pt x="33413" y="311899"/>
                    </a:lnTo>
                    <a:cubicBezTo>
                      <a:pt x="35300" y="308171"/>
                      <a:pt x="63052" y="278532"/>
                      <a:pt x="65859" y="277612"/>
                    </a:cubicBezTo>
                    <a:cubicBezTo>
                      <a:pt x="78792" y="273976"/>
                      <a:pt x="97339" y="278532"/>
                      <a:pt x="97339" y="265600"/>
                    </a:cubicBezTo>
                    <a:cubicBezTo>
                      <a:pt x="97339" y="263805"/>
                      <a:pt x="95498" y="260952"/>
                      <a:pt x="95498" y="259157"/>
                    </a:cubicBezTo>
                    <a:cubicBezTo>
                      <a:pt x="91816" y="264725"/>
                      <a:pt x="85327" y="268407"/>
                      <a:pt x="78792" y="268407"/>
                    </a:cubicBezTo>
                    <a:cubicBezTo>
                      <a:pt x="66780" y="268407"/>
                      <a:pt x="63052" y="257316"/>
                      <a:pt x="52881" y="257316"/>
                    </a:cubicBezTo>
                    <a:cubicBezTo>
                      <a:pt x="47358" y="257316"/>
                      <a:pt x="48278" y="261918"/>
                      <a:pt x="43584" y="261918"/>
                    </a:cubicBezTo>
                    <a:cubicBezTo>
                      <a:pt x="41743" y="261918"/>
                      <a:pt x="38982" y="259157"/>
                      <a:pt x="38982" y="257316"/>
                    </a:cubicBezTo>
                    <a:cubicBezTo>
                      <a:pt x="38982" y="243417"/>
                      <a:pt x="64893" y="242496"/>
                      <a:pt x="64893" y="228643"/>
                    </a:cubicBezTo>
                    <a:cubicBezTo>
                      <a:pt x="64893" y="216585"/>
                      <a:pt x="57483" y="211937"/>
                      <a:pt x="57483" y="201766"/>
                    </a:cubicBezTo>
                    <a:cubicBezTo>
                      <a:pt x="74143" y="201766"/>
                      <a:pt x="94486" y="193481"/>
                      <a:pt x="99134" y="184185"/>
                    </a:cubicBezTo>
                    <a:lnTo>
                      <a:pt x="99134" y="170286"/>
                    </a:lnTo>
                    <a:cubicBezTo>
                      <a:pt x="89837" y="171252"/>
                      <a:pt x="76905" y="169365"/>
                      <a:pt x="76905" y="160069"/>
                    </a:cubicBezTo>
                    <a:cubicBezTo>
                      <a:pt x="76905" y="152659"/>
                      <a:pt x="81507" y="150818"/>
                      <a:pt x="83348" y="147136"/>
                    </a:cubicBezTo>
                    <a:cubicBezTo>
                      <a:pt x="80587" y="147136"/>
                      <a:pt x="77825" y="146216"/>
                      <a:pt x="75018" y="146216"/>
                    </a:cubicBezTo>
                    <a:cubicBezTo>
                      <a:pt x="65767" y="146216"/>
                      <a:pt x="61119" y="150818"/>
                      <a:pt x="53755" y="150818"/>
                    </a:cubicBezTo>
                    <a:cubicBezTo>
                      <a:pt x="45379" y="150818"/>
                      <a:pt x="38936" y="150818"/>
                      <a:pt x="38936" y="143454"/>
                    </a:cubicBezTo>
                    <a:cubicBezTo>
                      <a:pt x="38936" y="136091"/>
                      <a:pt x="48186" y="131396"/>
                      <a:pt x="48186" y="123987"/>
                    </a:cubicBezTo>
                    <a:cubicBezTo>
                      <a:pt x="48186" y="115656"/>
                      <a:pt x="45379" y="113815"/>
                      <a:pt x="48186" y="106360"/>
                    </a:cubicBezTo>
                    <a:cubicBezTo>
                      <a:pt x="40777" y="106360"/>
                      <a:pt x="35208" y="103598"/>
                      <a:pt x="32446" y="101757"/>
                    </a:cubicBezTo>
                    <a:cubicBezTo>
                      <a:pt x="27798" y="109213"/>
                      <a:pt x="30606" y="111974"/>
                      <a:pt x="32446" y="115656"/>
                    </a:cubicBezTo>
                    <a:lnTo>
                      <a:pt x="25037" y="115656"/>
                    </a:lnTo>
                    <a:cubicBezTo>
                      <a:pt x="25037" y="108247"/>
                      <a:pt x="25037" y="105439"/>
                      <a:pt x="25037" y="100883"/>
                    </a:cubicBezTo>
                    <a:cubicBezTo>
                      <a:pt x="25037" y="98075"/>
                      <a:pt x="26003" y="96188"/>
                      <a:pt x="28718" y="94302"/>
                    </a:cubicBezTo>
                    <a:lnTo>
                      <a:pt x="28718" y="86017"/>
                    </a:lnTo>
                    <a:cubicBezTo>
                      <a:pt x="23196" y="85097"/>
                      <a:pt x="14819" y="82335"/>
                      <a:pt x="14819" y="78608"/>
                    </a:cubicBezTo>
                    <a:cubicBezTo>
                      <a:pt x="14819" y="74005"/>
                      <a:pt x="21309" y="67516"/>
                      <a:pt x="21309" y="66596"/>
                    </a:cubicBezTo>
                    <a:lnTo>
                      <a:pt x="21309" y="59186"/>
                    </a:lnTo>
                    <a:cubicBezTo>
                      <a:pt x="7410" y="56424"/>
                      <a:pt x="0" y="53663"/>
                      <a:pt x="0" y="41605"/>
                    </a:cubicBezTo>
                    <a:lnTo>
                      <a:pt x="14774" y="41605"/>
                    </a:lnTo>
                    <a:cubicBezTo>
                      <a:pt x="14774" y="47174"/>
                      <a:pt x="19422" y="49889"/>
                      <a:pt x="21263" y="49889"/>
                    </a:cubicBezTo>
                    <a:cubicBezTo>
                      <a:pt x="23150" y="49889"/>
                      <a:pt x="24945" y="46207"/>
                      <a:pt x="24945" y="44366"/>
                    </a:cubicBezTo>
                    <a:cubicBezTo>
                      <a:pt x="23104" y="43400"/>
                      <a:pt x="20342" y="40592"/>
                      <a:pt x="20342" y="38844"/>
                    </a:cubicBezTo>
                    <a:cubicBezTo>
                      <a:pt x="20342" y="31388"/>
                      <a:pt x="26832" y="27752"/>
                      <a:pt x="33275" y="27752"/>
                    </a:cubicBezTo>
                    <a:cubicBezTo>
                      <a:pt x="33275" y="20296"/>
                      <a:pt x="36956" y="16614"/>
                      <a:pt x="36956" y="11966"/>
                    </a:cubicBezTo>
                    <a:cubicBezTo>
                      <a:pt x="36956" y="7364"/>
                      <a:pt x="46207" y="0"/>
                      <a:pt x="51776" y="0"/>
                    </a:cubicBezTo>
                    <a:cubicBezTo>
                      <a:pt x="61947" y="0"/>
                      <a:pt x="72118" y="0"/>
                      <a:pt x="78608" y="0"/>
                    </a:cubicBezTo>
                    <a:cubicBezTo>
                      <a:pt x="82290" y="0"/>
                      <a:pt x="87858" y="6443"/>
                      <a:pt x="87858" y="8330"/>
                    </a:cubicBezTo>
                    <a:cubicBezTo>
                      <a:pt x="87858" y="21263"/>
                      <a:pt x="67470" y="19422"/>
                      <a:pt x="64709" y="32354"/>
                    </a:cubicBezTo>
                    <a:cubicBezTo>
                      <a:pt x="64709" y="35162"/>
                      <a:pt x="65629" y="37003"/>
                      <a:pt x="67470" y="39718"/>
                    </a:cubicBezTo>
                    <a:lnTo>
                      <a:pt x="122099" y="39718"/>
                    </a:lnTo>
                    <a:cubicBezTo>
                      <a:pt x="125782" y="65675"/>
                      <a:pt x="97109" y="76767"/>
                      <a:pt x="97109" y="96235"/>
                    </a:cubicBezTo>
                    <a:cubicBezTo>
                      <a:pt x="93427" y="97201"/>
                      <a:pt x="90620" y="99962"/>
                      <a:pt x="89653" y="103644"/>
                    </a:cubicBezTo>
                    <a:cubicBezTo>
                      <a:pt x="98950" y="106406"/>
                      <a:pt x="103552" y="102724"/>
                      <a:pt x="110962" y="104565"/>
                    </a:cubicBezTo>
                    <a:cubicBezTo>
                      <a:pt x="128543" y="110134"/>
                      <a:pt x="125735" y="132317"/>
                      <a:pt x="136873" y="143454"/>
                    </a:cubicBezTo>
                    <a:cubicBezTo>
                      <a:pt x="151693" y="158228"/>
                      <a:pt x="175763" y="164763"/>
                      <a:pt x="175763" y="186900"/>
                    </a:cubicBezTo>
                    <a:cubicBezTo>
                      <a:pt x="175763" y="194356"/>
                      <a:pt x="185888" y="199004"/>
                      <a:pt x="185888" y="206368"/>
                    </a:cubicBezTo>
                    <a:cubicBezTo>
                      <a:pt x="185888" y="209175"/>
                      <a:pt x="184093" y="211937"/>
                      <a:pt x="181286" y="212857"/>
                    </a:cubicBezTo>
                    <a:lnTo>
                      <a:pt x="181286" y="219301"/>
                    </a:lnTo>
                    <a:cubicBezTo>
                      <a:pt x="187729" y="217460"/>
                      <a:pt x="188695" y="214652"/>
                      <a:pt x="192377" y="212857"/>
                    </a:cubicBezTo>
                    <a:lnTo>
                      <a:pt x="188005" y="216539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729EEA1-99EA-40A7-A48C-4C5A69CCB2F8}"/>
                  </a:ext>
                </a:extLst>
              </p:cNvPr>
              <p:cNvSpPr/>
              <p:nvPr/>
            </p:nvSpPr>
            <p:spPr>
              <a:xfrm>
                <a:off x="5977030" y="3233296"/>
                <a:ext cx="72256" cy="42735"/>
              </a:xfrm>
              <a:custGeom>
                <a:avLst/>
                <a:gdLst>
                  <a:gd name="connsiteX0" fmla="*/ 0 w 72256"/>
                  <a:gd name="connsiteY0" fmla="*/ 3846 h 42735"/>
                  <a:gd name="connsiteX1" fmla="*/ 0 w 72256"/>
                  <a:gd name="connsiteY1" fmla="*/ 10335 h 42735"/>
                  <a:gd name="connsiteX2" fmla="*/ 12978 w 72256"/>
                  <a:gd name="connsiteY2" fmla="*/ 14983 h 42735"/>
                  <a:gd name="connsiteX3" fmla="*/ 55550 w 72256"/>
                  <a:gd name="connsiteY3" fmla="*/ 39008 h 42735"/>
                  <a:gd name="connsiteX4" fmla="*/ 62959 w 72256"/>
                  <a:gd name="connsiteY4" fmla="*/ 42735 h 42735"/>
                  <a:gd name="connsiteX5" fmla="*/ 68483 w 72256"/>
                  <a:gd name="connsiteY5" fmla="*/ 36292 h 42735"/>
                  <a:gd name="connsiteX6" fmla="*/ 63880 w 72256"/>
                  <a:gd name="connsiteY6" fmla="*/ 21473 h 42735"/>
                  <a:gd name="connsiteX7" fmla="*/ 68483 w 72256"/>
                  <a:gd name="connsiteY7" fmla="*/ 11256 h 42735"/>
                  <a:gd name="connsiteX8" fmla="*/ 72256 w 72256"/>
                  <a:gd name="connsiteY8" fmla="*/ 532 h 42735"/>
                  <a:gd name="connsiteX9" fmla="*/ 40730 w 72256"/>
                  <a:gd name="connsiteY9" fmla="*/ 6653 h 42735"/>
                  <a:gd name="connsiteX10" fmla="*/ 0 w 72256"/>
                  <a:gd name="connsiteY10" fmla="*/ 3846 h 4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256" h="42735">
                    <a:moveTo>
                      <a:pt x="0" y="3846"/>
                    </a:moveTo>
                    <a:lnTo>
                      <a:pt x="0" y="10335"/>
                    </a:lnTo>
                    <a:cubicBezTo>
                      <a:pt x="2761" y="14983"/>
                      <a:pt x="10171" y="14017"/>
                      <a:pt x="12978" y="14983"/>
                    </a:cubicBezTo>
                    <a:cubicBezTo>
                      <a:pt x="27798" y="19586"/>
                      <a:pt x="39810" y="35372"/>
                      <a:pt x="55550" y="39008"/>
                    </a:cubicBezTo>
                    <a:cubicBezTo>
                      <a:pt x="55550" y="41815"/>
                      <a:pt x="60152" y="42735"/>
                      <a:pt x="62959" y="42735"/>
                    </a:cubicBezTo>
                    <a:cubicBezTo>
                      <a:pt x="65721" y="42735"/>
                      <a:pt x="68483" y="39008"/>
                      <a:pt x="68483" y="36292"/>
                    </a:cubicBezTo>
                    <a:cubicBezTo>
                      <a:pt x="68483" y="28837"/>
                      <a:pt x="63880" y="27962"/>
                      <a:pt x="63880" y="21473"/>
                    </a:cubicBezTo>
                    <a:cubicBezTo>
                      <a:pt x="63880" y="17745"/>
                      <a:pt x="68483" y="11256"/>
                      <a:pt x="68483" y="11256"/>
                    </a:cubicBezTo>
                    <a:lnTo>
                      <a:pt x="72256" y="532"/>
                    </a:lnTo>
                    <a:cubicBezTo>
                      <a:pt x="58266" y="-2229"/>
                      <a:pt x="52788" y="6653"/>
                      <a:pt x="40730" y="6653"/>
                    </a:cubicBezTo>
                    <a:cubicBezTo>
                      <a:pt x="27798" y="6653"/>
                      <a:pt x="19468" y="-5405"/>
                      <a:pt x="0" y="384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3BECF4F7-BE53-4306-9D36-91E420F44FFA}"/>
                  </a:ext>
                </a:extLst>
              </p:cNvPr>
              <p:cNvSpPr/>
              <p:nvPr/>
            </p:nvSpPr>
            <p:spPr>
              <a:xfrm>
                <a:off x="5876147" y="3083470"/>
                <a:ext cx="24990" cy="47219"/>
              </a:xfrm>
              <a:custGeom>
                <a:avLst/>
                <a:gdLst>
                  <a:gd name="connsiteX0" fmla="*/ 6489 w 24990"/>
                  <a:gd name="connsiteY0" fmla="*/ 9297 h 47219"/>
                  <a:gd name="connsiteX1" fmla="*/ 21309 w 24990"/>
                  <a:gd name="connsiteY1" fmla="*/ 0 h 47219"/>
                  <a:gd name="connsiteX2" fmla="*/ 24991 w 24990"/>
                  <a:gd name="connsiteY2" fmla="*/ 10217 h 47219"/>
                  <a:gd name="connsiteX3" fmla="*/ 16660 w 24990"/>
                  <a:gd name="connsiteY3" fmla="*/ 47220 h 47219"/>
                  <a:gd name="connsiteX4" fmla="*/ 0 w 24990"/>
                  <a:gd name="connsiteY4" fmla="*/ 11138 h 47219"/>
                  <a:gd name="connsiteX5" fmla="*/ 6489 w 24990"/>
                  <a:gd name="connsiteY5" fmla="*/ 9297 h 47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90" h="47219">
                    <a:moveTo>
                      <a:pt x="6489" y="9297"/>
                    </a:moveTo>
                    <a:cubicBezTo>
                      <a:pt x="12979" y="9297"/>
                      <a:pt x="16660" y="967"/>
                      <a:pt x="21309" y="0"/>
                    </a:cubicBezTo>
                    <a:cubicBezTo>
                      <a:pt x="21309" y="4648"/>
                      <a:pt x="22229" y="9297"/>
                      <a:pt x="24991" y="10217"/>
                    </a:cubicBezTo>
                    <a:cubicBezTo>
                      <a:pt x="22229" y="21309"/>
                      <a:pt x="19468" y="41651"/>
                      <a:pt x="16660" y="47220"/>
                    </a:cubicBezTo>
                    <a:cubicBezTo>
                      <a:pt x="7410" y="45379"/>
                      <a:pt x="4648" y="18501"/>
                      <a:pt x="0" y="11138"/>
                    </a:cubicBezTo>
                    <a:cubicBezTo>
                      <a:pt x="1841" y="11184"/>
                      <a:pt x="4648" y="9297"/>
                      <a:pt x="6489" y="9297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02DF226C-4EAA-4315-BD45-8A271887B5C4}"/>
                  </a:ext>
                </a:extLst>
              </p:cNvPr>
              <p:cNvSpPr/>
              <p:nvPr/>
            </p:nvSpPr>
            <p:spPr>
              <a:xfrm>
                <a:off x="5869657" y="3137179"/>
                <a:ext cx="37534" cy="69402"/>
              </a:xfrm>
              <a:custGeom>
                <a:avLst/>
                <a:gdLst>
                  <a:gd name="connsiteX0" fmla="*/ 9251 w 37534"/>
                  <a:gd name="connsiteY0" fmla="*/ 31480 h 69402"/>
                  <a:gd name="connsiteX1" fmla="*/ 0 w 37534"/>
                  <a:gd name="connsiteY1" fmla="*/ 12058 h 69402"/>
                  <a:gd name="connsiteX2" fmla="*/ 19422 w 37534"/>
                  <a:gd name="connsiteY2" fmla="*/ 0 h 69402"/>
                  <a:gd name="connsiteX3" fmla="*/ 31434 w 37534"/>
                  <a:gd name="connsiteY3" fmla="*/ 5523 h 69402"/>
                  <a:gd name="connsiteX4" fmla="*/ 37233 w 37534"/>
                  <a:gd name="connsiteY4" fmla="*/ 43446 h 69402"/>
                  <a:gd name="connsiteX5" fmla="*/ 12933 w 37534"/>
                  <a:gd name="connsiteY5" fmla="*/ 69403 h 69402"/>
                  <a:gd name="connsiteX6" fmla="*/ 3682 w 37534"/>
                  <a:gd name="connsiteY6" fmla="*/ 49981 h 69402"/>
                  <a:gd name="connsiteX7" fmla="*/ 9251 w 37534"/>
                  <a:gd name="connsiteY7" fmla="*/ 31480 h 6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34" h="69402">
                    <a:moveTo>
                      <a:pt x="9251" y="31480"/>
                    </a:moveTo>
                    <a:cubicBezTo>
                      <a:pt x="9251" y="24070"/>
                      <a:pt x="967" y="19422"/>
                      <a:pt x="0" y="12058"/>
                    </a:cubicBezTo>
                    <a:cubicBezTo>
                      <a:pt x="10171" y="9251"/>
                      <a:pt x="11091" y="0"/>
                      <a:pt x="19422" y="0"/>
                    </a:cubicBezTo>
                    <a:cubicBezTo>
                      <a:pt x="25911" y="0"/>
                      <a:pt x="28672" y="5523"/>
                      <a:pt x="31434" y="5523"/>
                    </a:cubicBezTo>
                    <a:cubicBezTo>
                      <a:pt x="39534" y="20250"/>
                      <a:pt x="37233" y="28534"/>
                      <a:pt x="37233" y="43446"/>
                    </a:cubicBezTo>
                    <a:cubicBezTo>
                      <a:pt x="37233" y="56332"/>
                      <a:pt x="20342" y="69403"/>
                      <a:pt x="12933" y="69403"/>
                    </a:cubicBezTo>
                    <a:cubicBezTo>
                      <a:pt x="3682" y="69403"/>
                      <a:pt x="3682" y="57391"/>
                      <a:pt x="3682" y="49981"/>
                    </a:cubicBezTo>
                    <a:cubicBezTo>
                      <a:pt x="4648" y="42571"/>
                      <a:pt x="9251" y="37969"/>
                      <a:pt x="9251" y="3148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5F4B61E0-6A01-4FF4-90B9-D7ADBC8CA99D}"/>
                  </a:ext>
                </a:extLst>
              </p:cNvPr>
              <p:cNvSpPr/>
              <p:nvPr/>
            </p:nvSpPr>
            <p:spPr>
              <a:xfrm>
                <a:off x="5720680" y="3178876"/>
                <a:ext cx="19421" cy="14773"/>
              </a:xfrm>
              <a:custGeom>
                <a:avLst/>
                <a:gdLst>
                  <a:gd name="connsiteX0" fmla="*/ 19422 w 19421"/>
                  <a:gd name="connsiteY0" fmla="*/ 10125 h 14773"/>
                  <a:gd name="connsiteX1" fmla="*/ 12012 w 19421"/>
                  <a:gd name="connsiteY1" fmla="*/ 14773 h 14773"/>
                  <a:gd name="connsiteX2" fmla="*/ 0 w 19421"/>
                  <a:gd name="connsiteY2" fmla="*/ 6443 h 14773"/>
                  <a:gd name="connsiteX3" fmla="*/ 14819 w 19421"/>
                  <a:gd name="connsiteY3" fmla="*/ 0 h 14773"/>
                  <a:gd name="connsiteX4" fmla="*/ 19422 w 19421"/>
                  <a:gd name="connsiteY4" fmla="*/ 10125 h 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21" h="14773">
                    <a:moveTo>
                      <a:pt x="19422" y="10125"/>
                    </a:moveTo>
                    <a:cubicBezTo>
                      <a:pt x="19422" y="12933"/>
                      <a:pt x="14819" y="14773"/>
                      <a:pt x="12012" y="14773"/>
                    </a:cubicBezTo>
                    <a:cubicBezTo>
                      <a:pt x="8330" y="14773"/>
                      <a:pt x="921" y="7364"/>
                      <a:pt x="0" y="6443"/>
                    </a:cubicBezTo>
                    <a:cubicBezTo>
                      <a:pt x="5569" y="3590"/>
                      <a:pt x="9296" y="874"/>
                      <a:pt x="14819" y="0"/>
                    </a:cubicBezTo>
                    <a:cubicBezTo>
                      <a:pt x="14773" y="1795"/>
                      <a:pt x="19422" y="7410"/>
                      <a:pt x="19422" y="1012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2E3F7A24-53B7-4399-BD53-9CEFDFEA6F4A}"/>
                  </a:ext>
                </a:extLst>
              </p:cNvPr>
              <p:cNvSpPr/>
              <p:nvPr/>
            </p:nvSpPr>
            <p:spPr>
              <a:xfrm>
                <a:off x="5912183" y="2646618"/>
                <a:ext cx="24116" cy="28718"/>
              </a:xfrm>
              <a:custGeom>
                <a:avLst/>
                <a:gdLst>
                  <a:gd name="connsiteX0" fmla="*/ 21309 w 24116"/>
                  <a:gd name="connsiteY0" fmla="*/ 21309 h 28718"/>
                  <a:gd name="connsiteX1" fmla="*/ 0 w 24116"/>
                  <a:gd name="connsiteY1" fmla="*/ 9297 h 28718"/>
                  <a:gd name="connsiteX2" fmla="*/ 0 w 24116"/>
                  <a:gd name="connsiteY2" fmla="*/ 0 h 28718"/>
                  <a:gd name="connsiteX3" fmla="*/ 17627 w 24116"/>
                  <a:gd name="connsiteY3" fmla="*/ 0 h 28718"/>
                  <a:gd name="connsiteX4" fmla="*/ 24116 w 24116"/>
                  <a:gd name="connsiteY4" fmla="*/ 18547 h 28718"/>
                  <a:gd name="connsiteX5" fmla="*/ 21309 w 24116"/>
                  <a:gd name="connsiteY5" fmla="*/ 28718 h 28718"/>
                  <a:gd name="connsiteX6" fmla="*/ 21309 w 24116"/>
                  <a:gd name="connsiteY6" fmla="*/ 21309 h 2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16" h="28718">
                    <a:moveTo>
                      <a:pt x="21309" y="21309"/>
                    </a:moveTo>
                    <a:cubicBezTo>
                      <a:pt x="10217" y="21309"/>
                      <a:pt x="0" y="18593"/>
                      <a:pt x="0" y="9297"/>
                    </a:cubicBezTo>
                    <a:cubicBezTo>
                      <a:pt x="0" y="6489"/>
                      <a:pt x="0" y="2807"/>
                      <a:pt x="0" y="0"/>
                    </a:cubicBezTo>
                    <a:lnTo>
                      <a:pt x="17627" y="0"/>
                    </a:lnTo>
                    <a:cubicBezTo>
                      <a:pt x="17627" y="11092"/>
                      <a:pt x="24116" y="9297"/>
                      <a:pt x="24116" y="18547"/>
                    </a:cubicBezTo>
                    <a:cubicBezTo>
                      <a:pt x="24116" y="25911"/>
                      <a:pt x="22275" y="24024"/>
                      <a:pt x="21309" y="28718"/>
                    </a:cubicBezTo>
                    <a:cubicBezTo>
                      <a:pt x="21309" y="25957"/>
                      <a:pt x="21309" y="24070"/>
                      <a:pt x="21309" y="21309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0855496D-EB94-4510-9A2E-365D58B4537C}"/>
                  </a:ext>
                </a:extLst>
              </p:cNvPr>
              <p:cNvSpPr/>
              <p:nvPr/>
            </p:nvSpPr>
            <p:spPr>
              <a:xfrm>
                <a:off x="5940993" y="2619832"/>
                <a:ext cx="41650" cy="61072"/>
              </a:xfrm>
              <a:custGeom>
                <a:avLst/>
                <a:gdLst>
                  <a:gd name="connsiteX0" fmla="*/ 6443 w 41650"/>
                  <a:gd name="connsiteY0" fmla="*/ 54630 h 61072"/>
                  <a:gd name="connsiteX1" fmla="*/ 19422 w 41650"/>
                  <a:gd name="connsiteY1" fmla="*/ 42571 h 61072"/>
                  <a:gd name="connsiteX2" fmla="*/ 0 w 41650"/>
                  <a:gd name="connsiteY2" fmla="*/ 27798 h 61072"/>
                  <a:gd name="connsiteX3" fmla="*/ 17581 w 41650"/>
                  <a:gd name="connsiteY3" fmla="*/ 0 h 61072"/>
                  <a:gd name="connsiteX4" fmla="*/ 41651 w 41650"/>
                  <a:gd name="connsiteY4" fmla="*/ 24024 h 61072"/>
                  <a:gd name="connsiteX5" fmla="*/ 12933 w 41650"/>
                  <a:gd name="connsiteY5" fmla="*/ 61073 h 61072"/>
                  <a:gd name="connsiteX6" fmla="*/ 0 w 41650"/>
                  <a:gd name="connsiteY6" fmla="*/ 55550 h 61072"/>
                  <a:gd name="connsiteX7" fmla="*/ 4602 w 41650"/>
                  <a:gd name="connsiteY7" fmla="*/ 50856 h 61072"/>
                  <a:gd name="connsiteX8" fmla="*/ 6443 w 41650"/>
                  <a:gd name="connsiteY8" fmla="*/ 54630 h 6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0" h="61072">
                    <a:moveTo>
                      <a:pt x="6443" y="54630"/>
                    </a:moveTo>
                    <a:cubicBezTo>
                      <a:pt x="12886" y="53663"/>
                      <a:pt x="19422" y="47174"/>
                      <a:pt x="19422" y="42571"/>
                    </a:cubicBezTo>
                    <a:cubicBezTo>
                      <a:pt x="10171" y="40685"/>
                      <a:pt x="0" y="33275"/>
                      <a:pt x="0" y="27798"/>
                    </a:cubicBezTo>
                    <a:cubicBezTo>
                      <a:pt x="0" y="24024"/>
                      <a:pt x="11091" y="0"/>
                      <a:pt x="17581" y="0"/>
                    </a:cubicBezTo>
                    <a:cubicBezTo>
                      <a:pt x="36082" y="0"/>
                      <a:pt x="37003" y="8376"/>
                      <a:pt x="41651" y="24024"/>
                    </a:cubicBezTo>
                    <a:cubicBezTo>
                      <a:pt x="25911" y="28626"/>
                      <a:pt x="33321" y="61073"/>
                      <a:pt x="12933" y="61073"/>
                    </a:cubicBezTo>
                    <a:cubicBezTo>
                      <a:pt x="6489" y="61073"/>
                      <a:pt x="921" y="56470"/>
                      <a:pt x="0" y="55550"/>
                    </a:cubicBezTo>
                    <a:cubicBezTo>
                      <a:pt x="921" y="53709"/>
                      <a:pt x="3682" y="51822"/>
                      <a:pt x="4602" y="50856"/>
                    </a:cubicBezTo>
                    <a:lnTo>
                      <a:pt x="6443" y="5463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C4475D7-B081-4076-ABCF-E16FBD7426CA}"/>
                  </a:ext>
                </a:extLst>
              </p:cNvPr>
              <p:cNvSpPr/>
              <p:nvPr/>
            </p:nvSpPr>
            <p:spPr>
              <a:xfrm>
                <a:off x="6123905" y="2552270"/>
                <a:ext cx="22536" cy="35161"/>
              </a:xfrm>
              <a:custGeom>
                <a:avLst/>
                <a:gdLst>
                  <a:gd name="connsiteX0" fmla="*/ 15126 w 22536"/>
                  <a:gd name="connsiteY0" fmla="*/ 12058 h 35161"/>
                  <a:gd name="connsiteX1" fmla="*/ 1227 w 22536"/>
                  <a:gd name="connsiteY1" fmla="*/ 35162 h 35161"/>
                  <a:gd name="connsiteX2" fmla="*/ 1227 w 22536"/>
                  <a:gd name="connsiteY2" fmla="*/ 23104 h 35161"/>
                  <a:gd name="connsiteX3" fmla="*/ 22536 w 22536"/>
                  <a:gd name="connsiteY3" fmla="*/ 0 h 35161"/>
                  <a:gd name="connsiteX4" fmla="*/ 15126 w 22536"/>
                  <a:gd name="connsiteY4" fmla="*/ 12058 h 3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36" h="35161">
                    <a:moveTo>
                      <a:pt x="15126" y="12058"/>
                    </a:moveTo>
                    <a:cubicBezTo>
                      <a:pt x="15126" y="22229"/>
                      <a:pt x="7717" y="26785"/>
                      <a:pt x="1227" y="35162"/>
                    </a:cubicBezTo>
                    <a:cubicBezTo>
                      <a:pt x="-1534" y="31480"/>
                      <a:pt x="1227" y="27752"/>
                      <a:pt x="1227" y="23104"/>
                    </a:cubicBezTo>
                    <a:cubicBezTo>
                      <a:pt x="1227" y="17535"/>
                      <a:pt x="5922" y="920"/>
                      <a:pt x="22536" y="0"/>
                    </a:cubicBezTo>
                    <a:cubicBezTo>
                      <a:pt x="20603" y="3728"/>
                      <a:pt x="15126" y="7364"/>
                      <a:pt x="15126" y="1205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29134066-99CA-41D5-A933-E0A4050E54FB}"/>
                  </a:ext>
                </a:extLst>
              </p:cNvPr>
              <p:cNvSpPr/>
              <p:nvPr/>
            </p:nvSpPr>
            <p:spPr>
              <a:xfrm>
                <a:off x="6220446" y="2505925"/>
                <a:ext cx="32353" cy="41743"/>
              </a:xfrm>
              <a:custGeom>
                <a:avLst/>
                <a:gdLst>
                  <a:gd name="connsiteX0" fmla="*/ 24944 w 32353"/>
                  <a:gd name="connsiteY0" fmla="*/ 21355 h 41743"/>
                  <a:gd name="connsiteX1" fmla="*/ 24944 w 32353"/>
                  <a:gd name="connsiteY1" fmla="*/ 32492 h 41743"/>
                  <a:gd name="connsiteX2" fmla="*/ 9251 w 32353"/>
                  <a:gd name="connsiteY2" fmla="*/ 41743 h 41743"/>
                  <a:gd name="connsiteX3" fmla="*/ 0 w 32353"/>
                  <a:gd name="connsiteY3" fmla="*/ 27844 h 41743"/>
                  <a:gd name="connsiteX4" fmla="*/ 20388 w 32353"/>
                  <a:gd name="connsiteY4" fmla="*/ 20434 h 41743"/>
                  <a:gd name="connsiteX5" fmla="*/ 13899 w 32353"/>
                  <a:gd name="connsiteY5" fmla="*/ 9297 h 41743"/>
                  <a:gd name="connsiteX6" fmla="*/ 22183 w 32353"/>
                  <a:gd name="connsiteY6" fmla="*/ 0 h 41743"/>
                  <a:gd name="connsiteX7" fmla="*/ 32354 w 32353"/>
                  <a:gd name="connsiteY7" fmla="*/ 9297 h 41743"/>
                  <a:gd name="connsiteX8" fmla="*/ 24944 w 32353"/>
                  <a:gd name="connsiteY8" fmla="*/ 21355 h 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53" h="41743">
                    <a:moveTo>
                      <a:pt x="24944" y="21355"/>
                    </a:moveTo>
                    <a:cubicBezTo>
                      <a:pt x="24944" y="25037"/>
                      <a:pt x="24944" y="28765"/>
                      <a:pt x="24944" y="32492"/>
                    </a:cubicBezTo>
                    <a:cubicBezTo>
                      <a:pt x="24944" y="35208"/>
                      <a:pt x="12932" y="41743"/>
                      <a:pt x="9251" y="41743"/>
                    </a:cubicBezTo>
                    <a:cubicBezTo>
                      <a:pt x="920" y="41743"/>
                      <a:pt x="0" y="33367"/>
                      <a:pt x="0" y="27844"/>
                    </a:cubicBezTo>
                    <a:cubicBezTo>
                      <a:pt x="7410" y="26924"/>
                      <a:pt x="12932" y="21355"/>
                      <a:pt x="20388" y="20434"/>
                    </a:cubicBezTo>
                    <a:cubicBezTo>
                      <a:pt x="17581" y="16752"/>
                      <a:pt x="13899" y="13991"/>
                      <a:pt x="13899" y="9297"/>
                    </a:cubicBezTo>
                    <a:cubicBezTo>
                      <a:pt x="13899" y="4694"/>
                      <a:pt x="22183" y="0"/>
                      <a:pt x="22183" y="0"/>
                    </a:cubicBezTo>
                    <a:cubicBezTo>
                      <a:pt x="26785" y="5569"/>
                      <a:pt x="28718" y="7456"/>
                      <a:pt x="32354" y="9297"/>
                    </a:cubicBezTo>
                    <a:cubicBezTo>
                      <a:pt x="31480" y="13991"/>
                      <a:pt x="26831" y="20434"/>
                      <a:pt x="24944" y="2135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B5E9892D-5709-4C9B-A4AD-6A01E91D86A8}"/>
                  </a:ext>
                </a:extLst>
              </p:cNvPr>
              <p:cNvSpPr/>
              <p:nvPr/>
            </p:nvSpPr>
            <p:spPr>
              <a:xfrm>
                <a:off x="5526278" y="2692917"/>
                <a:ext cx="11137" cy="11137"/>
              </a:xfrm>
              <a:custGeom>
                <a:avLst/>
                <a:gdLst>
                  <a:gd name="connsiteX0" fmla="*/ 6489 w 11137"/>
                  <a:gd name="connsiteY0" fmla="*/ 0 h 11137"/>
                  <a:gd name="connsiteX1" fmla="*/ 0 w 11137"/>
                  <a:gd name="connsiteY1" fmla="*/ 11138 h 11137"/>
                  <a:gd name="connsiteX2" fmla="*/ 10217 w 11137"/>
                  <a:gd name="connsiteY2" fmla="*/ 11138 h 11137"/>
                  <a:gd name="connsiteX3" fmla="*/ 11138 w 11137"/>
                  <a:gd name="connsiteY3" fmla="*/ 0 h 11137"/>
                  <a:gd name="connsiteX4" fmla="*/ 6489 w 11137"/>
                  <a:gd name="connsiteY4" fmla="*/ 0 h 1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1137">
                    <a:moveTo>
                      <a:pt x="6489" y="0"/>
                    </a:moveTo>
                    <a:cubicBezTo>
                      <a:pt x="966" y="2761"/>
                      <a:pt x="0" y="6489"/>
                      <a:pt x="0" y="11138"/>
                    </a:cubicBezTo>
                    <a:cubicBezTo>
                      <a:pt x="5615" y="11138"/>
                      <a:pt x="8376" y="11138"/>
                      <a:pt x="10217" y="11138"/>
                    </a:cubicBezTo>
                    <a:cubicBezTo>
                      <a:pt x="10217" y="6489"/>
                      <a:pt x="11138" y="2807"/>
                      <a:pt x="11138" y="0"/>
                    </a:cubicBezTo>
                    <a:cubicBezTo>
                      <a:pt x="10217" y="0"/>
                      <a:pt x="7410" y="0"/>
                      <a:pt x="6489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A16120B9-49C4-405B-A83D-CBEA3DEA520E}"/>
                  </a:ext>
                </a:extLst>
              </p:cNvPr>
              <p:cNvSpPr/>
              <p:nvPr/>
            </p:nvSpPr>
            <p:spPr>
              <a:xfrm>
                <a:off x="5466172" y="2540258"/>
                <a:ext cx="23149" cy="21262"/>
              </a:xfrm>
              <a:custGeom>
                <a:avLst/>
                <a:gdLst>
                  <a:gd name="connsiteX0" fmla="*/ 5523 w 23149"/>
                  <a:gd name="connsiteY0" fmla="*/ 21263 h 21262"/>
                  <a:gd name="connsiteX1" fmla="*/ 0 w 23149"/>
                  <a:gd name="connsiteY1" fmla="*/ 10171 h 21262"/>
                  <a:gd name="connsiteX2" fmla="*/ 23150 w 23149"/>
                  <a:gd name="connsiteY2" fmla="*/ 0 h 21262"/>
                  <a:gd name="connsiteX3" fmla="*/ 5523 w 23149"/>
                  <a:gd name="connsiteY3" fmla="*/ 21263 h 2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49" h="21262">
                    <a:moveTo>
                      <a:pt x="5523" y="21263"/>
                    </a:moveTo>
                    <a:cubicBezTo>
                      <a:pt x="2761" y="21263"/>
                      <a:pt x="0" y="13853"/>
                      <a:pt x="0" y="10171"/>
                    </a:cubicBezTo>
                    <a:cubicBezTo>
                      <a:pt x="0" y="4602"/>
                      <a:pt x="15740" y="0"/>
                      <a:pt x="23150" y="0"/>
                    </a:cubicBezTo>
                    <a:cubicBezTo>
                      <a:pt x="23103" y="10171"/>
                      <a:pt x="15694" y="21263"/>
                      <a:pt x="5523" y="2126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D1A4FEB8-16F4-41B0-904D-405678EEC59D}"/>
                  </a:ext>
                </a:extLst>
              </p:cNvPr>
              <p:cNvSpPr/>
              <p:nvPr/>
            </p:nvSpPr>
            <p:spPr>
              <a:xfrm>
                <a:off x="5388393" y="2657709"/>
                <a:ext cx="115702" cy="137793"/>
              </a:xfrm>
              <a:custGeom>
                <a:avLst/>
                <a:gdLst>
                  <a:gd name="connsiteX0" fmla="*/ 19422 w 115702"/>
                  <a:gd name="connsiteY0" fmla="*/ 39856 h 137793"/>
                  <a:gd name="connsiteX1" fmla="*/ 46253 w 115702"/>
                  <a:gd name="connsiteY1" fmla="*/ 29639 h 137793"/>
                  <a:gd name="connsiteX2" fmla="*/ 40730 w 115702"/>
                  <a:gd name="connsiteY2" fmla="*/ 17627 h 137793"/>
                  <a:gd name="connsiteX3" fmla="*/ 68483 w 115702"/>
                  <a:gd name="connsiteY3" fmla="*/ 0 h 137793"/>
                  <a:gd name="connsiteX4" fmla="*/ 84222 w 115702"/>
                  <a:gd name="connsiteY4" fmla="*/ 0 h 137793"/>
                  <a:gd name="connsiteX5" fmla="*/ 115702 w 115702"/>
                  <a:gd name="connsiteY5" fmla="*/ 37923 h 137793"/>
                  <a:gd name="connsiteX6" fmla="*/ 98996 w 115702"/>
                  <a:gd name="connsiteY6" fmla="*/ 51822 h 137793"/>
                  <a:gd name="connsiteX7" fmla="*/ 98996 w 115702"/>
                  <a:gd name="connsiteY7" fmla="*/ 83256 h 137793"/>
                  <a:gd name="connsiteX8" fmla="*/ 98075 w 115702"/>
                  <a:gd name="connsiteY8" fmla="*/ 109213 h 137793"/>
                  <a:gd name="connsiteX9" fmla="*/ 74051 w 115702"/>
                  <a:gd name="connsiteY9" fmla="*/ 113769 h 137793"/>
                  <a:gd name="connsiteX10" fmla="*/ 40730 w 115702"/>
                  <a:gd name="connsiteY10" fmla="*/ 134158 h 137793"/>
                  <a:gd name="connsiteX11" fmla="*/ 23104 w 115702"/>
                  <a:gd name="connsiteY11" fmla="*/ 137794 h 137793"/>
                  <a:gd name="connsiteX12" fmla="*/ 0 w 115702"/>
                  <a:gd name="connsiteY12" fmla="*/ 116531 h 137793"/>
                  <a:gd name="connsiteX13" fmla="*/ 26832 w 115702"/>
                  <a:gd name="connsiteY13" fmla="*/ 69357 h 137793"/>
                  <a:gd name="connsiteX14" fmla="*/ 9251 w 115702"/>
                  <a:gd name="connsiteY14" fmla="*/ 49889 h 137793"/>
                  <a:gd name="connsiteX15" fmla="*/ 19422 w 115702"/>
                  <a:gd name="connsiteY15" fmla="*/ 39856 h 13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702" h="137793">
                    <a:moveTo>
                      <a:pt x="19422" y="39856"/>
                    </a:moveTo>
                    <a:cubicBezTo>
                      <a:pt x="24991" y="39856"/>
                      <a:pt x="40730" y="35208"/>
                      <a:pt x="46253" y="29639"/>
                    </a:cubicBezTo>
                    <a:cubicBezTo>
                      <a:pt x="42571" y="24070"/>
                      <a:pt x="40730" y="22229"/>
                      <a:pt x="40730" y="17627"/>
                    </a:cubicBezTo>
                    <a:cubicBezTo>
                      <a:pt x="40730" y="11138"/>
                      <a:pt x="59186" y="0"/>
                      <a:pt x="68483" y="0"/>
                    </a:cubicBezTo>
                    <a:cubicBezTo>
                      <a:pt x="74051" y="0"/>
                      <a:pt x="78654" y="0"/>
                      <a:pt x="84222" y="0"/>
                    </a:cubicBezTo>
                    <a:cubicBezTo>
                      <a:pt x="105485" y="0"/>
                      <a:pt x="115702" y="22183"/>
                      <a:pt x="115702" y="37923"/>
                    </a:cubicBezTo>
                    <a:cubicBezTo>
                      <a:pt x="115702" y="45379"/>
                      <a:pt x="98996" y="44458"/>
                      <a:pt x="98996" y="51822"/>
                    </a:cubicBezTo>
                    <a:cubicBezTo>
                      <a:pt x="98996" y="58265"/>
                      <a:pt x="98996" y="82382"/>
                      <a:pt x="98996" y="83256"/>
                    </a:cubicBezTo>
                    <a:cubicBezTo>
                      <a:pt x="98996" y="90666"/>
                      <a:pt x="105485" y="101803"/>
                      <a:pt x="98075" y="109213"/>
                    </a:cubicBezTo>
                    <a:cubicBezTo>
                      <a:pt x="92507" y="114690"/>
                      <a:pt x="83256" y="113769"/>
                      <a:pt x="74051" y="113769"/>
                    </a:cubicBezTo>
                    <a:cubicBezTo>
                      <a:pt x="59186" y="113769"/>
                      <a:pt x="48094" y="129509"/>
                      <a:pt x="40730" y="134158"/>
                    </a:cubicBezTo>
                    <a:cubicBezTo>
                      <a:pt x="36082" y="136873"/>
                      <a:pt x="28718" y="137794"/>
                      <a:pt x="23104" y="137794"/>
                    </a:cubicBezTo>
                    <a:cubicBezTo>
                      <a:pt x="12012" y="137794"/>
                      <a:pt x="0" y="127668"/>
                      <a:pt x="0" y="116531"/>
                    </a:cubicBezTo>
                    <a:cubicBezTo>
                      <a:pt x="0" y="93427"/>
                      <a:pt x="23104" y="91540"/>
                      <a:pt x="26832" y="69357"/>
                    </a:cubicBezTo>
                    <a:cubicBezTo>
                      <a:pt x="17581" y="64755"/>
                      <a:pt x="9251" y="59140"/>
                      <a:pt x="9251" y="49889"/>
                    </a:cubicBezTo>
                    <a:cubicBezTo>
                      <a:pt x="9251" y="38015"/>
                      <a:pt x="16660" y="39856"/>
                      <a:pt x="19422" y="3985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Graphic 2">
              <a:extLst>
                <a:ext uri="{FF2B5EF4-FFF2-40B4-BE49-F238E27FC236}">
                  <a16:creationId xmlns="" xmlns:a16="http://schemas.microsoft.com/office/drawing/2014/main" id="{E7561CB2-D592-4586-9DB9-FFBC91F13CD8}"/>
                </a:ext>
              </a:extLst>
            </p:cNvPr>
            <p:cNvGrpSpPr/>
            <p:nvPr/>
          </p:nvGrpSpPr>
          <p:grpSpPr>
            <a:xfrm>
              <a:off x="7532128" y="4093680"/>
              <a:ext cx="1744489" cy="1050617"/>
              <a:chOff x="7532128" y="4093680"/>
              <a:chExt cx="1744489" cy="1050617"/>
            </a:xfrm>
            <a:grpFill/>
          </p:grpSpPr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CBBDA891-AFBD-4B08-80C9-F32064A058A0}"/>
                  </a:ext>
                </a:extLst>
              </p:cNvPr>
              <p:cNvSpPr/>
              <p:nvPr/>
            </p:nvSpPr>
            <p:spPr>
              <a:xfrm>
                <a:off x="8356659" y="4946214"/>
                <a:ext cx="101803" cy="97062"/>
              </a:xfrm>
              <a:custGeom>
                <a:avLst/>
                <a:gdLst>
                  <a:gd name="connsiteX0" fmla="*/ 50902 w 101803"/>
                  <a:gd name="connsiteY0" fmla="*/ 9205 h 97062"/>
                  <a:gd name="connsiteX1" fmla="*/ 91586 w 101803"/>
                  <a:gd name="connsiteY1" fmla="*/ 0 h 97062"/>
                  <a:gd name="connsiteX2" fmla="*/ 101803 w 101803"/>
                  <a:gd name="connsiteY2" fmla="*/ 27706 h 97062"/>
                  <a:gd name="connsiteX3" fmla="*/ 58312 w 101803"/>
                  <a:gd name="connsiteY3" fmla="*/ 97063 h 97062"/>
                  <a:gd name="connsiteX4" fmla="*/ 0 w 101803"/>
                  <a:gd name="connsiteY4" fmla="*/ 9251 h 97062"/>
                  <a:gd name="connsiteX5" fmla="*/ 50902 w 101803"/>
                  <a:gd name="connsiteY5" fmla="*/ 9205 h 9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803" h="97062">
                    <a:moveTo>
                      <a:pt x="50902" y="9205"/>
                    </a:moveTo>
                    <a:cubicBezTo>
                      <a:pt x="62914" y="9205"/>
                      <a:pt x="78654" y="3636"/>
                      <a:pt x="91586" y="0"/>
                    </a:cubicBezTo>
                    <a:cubicBezTo>
                      <a:pt x="94394" y="11138"/>
                      <a:pt x="101803" y="16660"/>
                      <a:pt x="101803" y="27706"/>
                    </a:cubicBezTo>
                    <a:cubicBezTo>
                      <a:pt x="101803" y="48140"/>
                      <a:pt x="76859" y="97063"/>
                      <a:pt x="58312" y="97063"/>
                    </a:cubicBezTo>
                    <a:cubicBezTo>
                      <a:pt x="30606" y="97063"/>
                      <a:pt x="0" y="28672"/>
                      <a:pt x="0" y="9251"/>
                    </a:cubicBezTo>
                    <a:cubicBezTo>
                      <a:pt x="-46" y="-5661"/>
                      <a:pt x="50027" y="9205"/>
                      <a:pt x="50902" y="920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55540E90-D825-43DD-9381-9B882630CFFA}"/>
                  </a:ext>
                </a:extLst>
              </p:cNvPr>
              <p:cNvSpPr/>
              <p:nvPr/>
            </p:nvSpPr>
            <p:spPr>
              <a:xfrm>
                <a:off x="8444564" y="4921223"/>
                <a:ext cx="12011" cy="15693"/>
              </a:xfrm>
              <a:custGeom>
                <a:avLst/>
                <a:gdLst>
                  <a:gd name="connsiteX0" fmla="*/ 12012 w 12011"/>
                  <a:gd name="connsiteY0" fmla="*/ 0 h 15693"/>
                  <a:gd name="connsiteX1" fmla="*/ 9251 w 12011"/>
                  <a:gd name="connsiteY1" fmla="*/ 15694 h 15693"/>
                  <a:gd name="connsiteX2" fmla="*/ 0 w 12011"/>
                  <a:gd name="connsiteY2" fmla="*/ 0 h 15693"/>
                  <a:gd name="connsiteX3" fmla="*/ 12012 w 12011"/>
                  <a:gd name="connsiteY3" fmla="*/ 0 h 1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11" h="15693">
                    <a:moveTo>
                      <a:pt x="12012" y="0"/>
                    </a:moveTo>
                    <a:cubicBezTo>
                      <a:pt x="12012" y="9251"/>
                      <a:pt x="10171" y="11045"/>
                      <a:pt x="9251" y="15694"/>
                    </a:cubicBezTo>
                    <a:cubicBezTo>
                      <a:pt x="920" y="12933"/>
                      <a:pt x="0" y="7364"/>
                      <a:pt x="0" y="0"/>
                    </a:cubicBezTo>
                    <a:cubicBezTo>
                      <a:pt x="4648" y="920"/>
                      <a:pt x="9296" y="920"/>
                      <a:pt x="12012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834D2E4F-D4CE-4887-A827-6A57E7827C90}"/>
                  </a:ext>
                </a:extLst>
              </p:cNvPr>
              <p:cNvSpPr/>
              <p:nvPr/>
            </p:nvSpPr>
            <p:spPr>
              <a:xfrm>
                <a:off x="8143756" y="4795294"/>
                <a:ext cx="32446" cy="11157"/>
              </a:xfrm>
              <a:custGeom>
                <a:avLst/>
                <a:gdLst>
                  <a:gd name="connsiteX0" fmla="*/ 32447 w 32446"/>
                  <a:gd name="connsiteY0" fmla="*/ 5579 h 11157"/>
                  <a:gd name="connsiteX1" fmla="*/ 0 w 32446"/>
                  <a:gd name="connsiteY1" fmla="*/ 5579 h 11157"/>
                  <a:gd name="connsiteX2" fmla="*/ 32447 w 32446"/>
                  <a:gd name="connsiteY2" fmla="*/ 5579 h 1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446" h="11157">
                    <a:moveTo>
                      <a:pt x="32447" y="5579"/>
                    </a:moveTo>
                    <a:cubicBezTo>
                      <a:pt x="22276" y="12068"/>
                      <a:pt x="8377" y="13909"/>
                      <a:pt x="0" y="5579"/>
                    </a:cubicBezTo>
                    <a:cubicBezTo>
                      <a:pt x="17627" y="-2752"/>
                      <a:pt x="19422" y="-911"/>
                      <a:pt x="32447" y="5579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7ED66893-AD71-4AC4-B378-1C76F0C16C6C}"/>
                  </a:ext>
                </a:extLst>
              </p:cNvPr>
              <p:cNvSpPr/>
              <p:nvPr/>
            </p:nvSpPr>
            <p:spPr>
              <a:xfrm>
                <a:off x="7532128" y="4093680"/>
                <a:ext cx="1061413" cy="804439"/>
              </a:xfrm>
              <a:custGeom>
                <a:avLst/>
                <a:gdLst>
                  <a:gd name="connsiteX0" fmla="*/ 1037389 w 1061413"/>
                  <a:gd name="connsiteY0" fmla="*/ 391565 h 804439"/>
                  <a:gd name="connsiteX1" fmla="*/ 1061413 w 1061413"/>
                  <a:gd name="connsiteY1" fmla="*/ 488766 h 804439"/>
                  <a:gd name="connsiteX2" fmla="*/ 1047560 w 1061413"/>
                  <a:gd name="connsiteY2" fmla="*/ 546157 h 804439"/>
                  <a:gd name="connsiteX3" fmla="*/ 1047560 w 1061413"/>
                  <a:gd name="connsiteY3" fmla="*/ 572115 h 804439"/>
                  <a:gd name="connsiteX4" fmla="*/ 1041071 w 1061413"/>
                  <a:gd name="connsiteY4" fmla="*/ 590616 h 804439"/>
                  <a:gd name="connsiteX5" fmla="*/ 998453 w 1061413"/>
                  <a:gd name="connsiteY5" fmla="*/ 655324 h 804439"/>
                  <a:gd name="connsiteX6" fmla="*/ 971622 w 1061413"/>
                  <a:gd name="connsiteY6" fmla="*/ 738673 h 804439"/>
                  <a:gd name="connsiteX7" fmla="*/ 971622 w 1061413"/>
                  <a:gd name="connsiteY7" fmla="*/ 736878 h 804439"/>
                  <a:gd name="connsiteX8" fmla="*/ 878149 w 1061413"/>
                  <a:gd name="connsiteY8" fmla="*/ 804440 h 804439"/>
                  <a:gd name="connsiteX9" fmla="*/ 831850 w 1061413"/>
                  <a:gd name="connsiteY9" fmla="*/ 776642 h 804439"/>
                  <a:gd name="connsiteX10" fmla="*/ 794847 w 1061413"/>
                  <a:gd name="connsiteY10" fmla="*/ 796984 h 804439"/>
                  <a:gd name="connsiteX11" fmla="*/ 699533 w 1061413"/>
                  <a:gd name="connsiteY11" fmla="*/ 735037 h 804439"/>
                  <a:gd name="connsiteX12" fmla="*/ 686508 w 1061413"/>
                  <a:gd name="connsiteY12" fmla="*/ 697988 h 804439"/>
                  <a:gd name="connsiteX13" fmla="*/ 685588 w 1061413"/>
                  <a:gd name="connsiteY13" fmla="*/ 693386 h 804439"/>
                  <a:gd name="connsiteX14" fmla="*/ 667086 w 1061413"/>
                  <a:gd name="connsiteY14" fmla="*/ 699829 h 804439"/>
                  <a:gd name="connsiteX15" fmla="*/ 655948 w 1061413"/>
                  <a:gd name="connsiteY15" fmla="*/ 699829 h 804439"/>
                  <a:gd name="connsiteX16" fmla="*/ 662484 w 1061413"/>
                  <a:gd name="connsiteY16" fmla="*/ 679487 h 804439"/>
                  <a:gd name="connsiteX17" fmla="*/ 653279 w 1061413"/>
                  <a:gd name="connsiteY17" fmla="*/ 660985 h 804439"/>
                  <a:gd name="connsiteX18" fmla="*/ 651392 w 1061413"/>
                  <a:gd name="connsiteY18" fmla="*/ 670190 h 804439"/>
                  <a:gd name="connsiteX19" fmla="*/ 628289 w 1061413"/>
                  <a:gd name="connsiteY19" fmla="*/ 690578 h 804439"/>
                  <a:gd name="connsiteX20" fmla="*/ 618992 w 1061413"/>
                  <a:gd name="connsiteY20" fmla="*/ 681374 h 804439"/>
                  <a:gd name="connsiteX21" fmla="*/ 645870 w 1061413"/>
                  <a:gd name="connsiteY21" fmla="*/ 614686 h 804439"/>
                  <a:gd name="connsiteX22" fmla="*/ 586546 w 1061413"/>
                  <a:gd name="connsiteY22" fmla="*/ 679533 h 804439"/>
                  <a:gd name="connsiteX23" fmla="*/ 579182 w 1061413"/>
                  <a:gd name="connsiteY23" fmla="*/ 662872 h 804439"/>
                  <a:gd name="connsiteX24" fmla="*/ 544987 w 1061413"/>
                  <a:gd name="connsiteY24" fmla="*/ 607276 h 804439"/>
                  <a:gd name="connsiteX25" fmla="*/ 444978 w 1061413"/>
                  <a:gd name="connsiteY25" fmla="*/ 579524 h 804439"/>
                  <a:gd name="connsiteX26" fmla="*/ 384826 w 1061413"/>
                  <a:gd name="connsiteY26" fmla="*/ 600787 h 804439"/>
                  <a:gd name="connsiteX27" fmla="*/ 271931 w 1061413"/>
                  <a:gd name="connsiteY27" fmla="*/ 647040 h 804439"/>
                  <a:gd name="connsiteX28" fmla="*/ 216381 w 1061413"/>
                  <a:gd name="connsiteY28" fmla="*/ 653575 h 804439"/>
                  <a:gd name="connsiteX29" fmla="*/ 190470 w 1061413"/>
                  <a:gd name="connsiteY29" fmla="*/ 653575 h 804439"/>
                  <a:gd name="connsiteX30" fmla="*/ 102565 w 1061413"/>
                  <a:gd name="connsiteY30" fmla="*/ 684089 h 804439"/>
                  <a:gd name="connsiteX31" fmla="*/ 42413 w 1061413"/>
                  <a:gd name="connsiteY31" fmla="*/ 651689 h 804439"/>
                  <a:gd name="connsiteX32" fmla="*/ 63676 w 1061413"/>
                  <a:gd name="connsiteY32" fmla="*/ 610084 h 804439"/>
                  <a:gd name="connsiteX33" fmla="*/ 45129 w 1061413"/>
                  <a:gd name="connsiteY33" fmla="*/ 551726 h 804439"/>
                  <a:gd name="connsiteX34" fmla="*/ 19217 w 1061413"/>
                  <a:gd name="connsiteY34" fmla="*/ 461981 h 804439"/>
                  <a:gd name="connsiteX35" fmla="*/ 716 w 1061413"/>
                  <a:gd name="connsiteY35" fmla="*/ 429489 h 804439"/>
                  <a:gd name="connsiteX36" fmla="*/ 6285 w 1061413"/>
                  <a:gd name="connsiteY36" fmla="*/ 417476 h 804439"/>
                  <a:gd name="connsiteX37" fmla="*/ 14661 w 1061413"/>
                  <a:gd name="connsiteY37" fmla="*/ 429489 h 804439"/>
                  <a:gd name="connsiteX38" fmla="*/ 14661 w 1061413"/>
                  <a:gd name="connsiteY38" fmla="*/ 417476 h 804439"/>
                  <a:gd name="connsiteX39" fmla="*/ 3524 w 1061413"/>
                  <a:gd name="connsiteY39" fmla="*/ 369336 h 804439"/>
                  <a:gd name="connsiteX40" fmla="*/ 3524 w 1061413"/>
                  <a:gd name="connsiteY40" fmla="*/ 315719 h 804439"/>
                  <a:gd name="connsiteX41" fmla="*/ 13741 w 1061413"/>
                  <a:gd name="connsiteY41" fmla="*/ 304536 h 804439"/>
                  <a:gd name="connsiteX42" fmla="*/ 14661 w 1061413"/>
                  <a:gd name="connsiteY42" fmla="*/ 313786 h 804439"/>
                  <a:gd name="connsiteX43" fmla="*/ 63676 w 1061413"/>
                  <a:gd name="connsiteY43" fmla="*/ 278671 h 804439"/>
                  <a:gd name="connsiteX44" fmla="*/ 125715 w 1061413"/>
                  <a:gd name="connsiteY44" fmla="*/ 262885 h 804439"/>
                  <a:gd name="connsiteX45" fmla="*/ 234882 w 1061413"/>
                  <a:gd name="connsiteY45" fmla="*/ 199925 h 804439"/>
                  <a:gd name="connsiteX46" fmla="*/ 234882 w 1061413"/>
                  <a:gd name="connsiteY46" fmla="*/ 184231 h 804439"/>
                  <a:gd name="connsiteX47" fmla="*/ 246849 w 1061413"/>
                  <a:gd name="connsiteY47" fmla="*/ 161081 h 804439"/>
                  <a:gd name="connsiteX48" fmla="*/ 260747 w 1061413"/>
                  <a:gd name="connsiteY48" fmla="*/ 179582 h 804439"/>
                  <a:gd name="connsiteX49" fmla="*/ 271011 w 1061413"/>
                  <a:gd name="connsiteY49" fmla="*/ 149069 h 804439"/>
                  <a:gd name="connsiteX50" fmla="*/ 290386 w 1061413"/>
                  <a:gd name="connsiteY50" fmla="*/ 156479 h 804439"/>
                  <a:gd name="connsiteX51" fmla="*/ 310729 w 1061413"/>
                  <a:gd name="connsiteY51" fmla="*/ 105577 h 804439"/>
                  <a:gd name="connsiteX52" fmla="*/ 359789 w 1061413"/>
                  <a:gd name="connsiteY52" fmla="*/ 87076 h 804439"/>
                  <a:gd name="connsiteX53" fmla="*/ 387541 w 1061413"/>
                  <a:gd name="connsiteY53" fmla="*/ 122238 h 804439"/>
                  <a:gd name="connsiteX54" fmla="*/ 407930 w 1061413"/>
                  <a:gd name="connsiteY54" fmla="*/ 112066 h 804439"/>
                  <a:gd name="connsiteX55" fmla="*/ 421782 w 1061413"/>
                  <a:gd name="connsiteY55" fmla="*/ 119430 h 804439"/>
                  <a:gd name="connsiteX56" fmla="*/ 424544 w 1061413"/>
                  <a:gd name="connsiteY56" fmla="*/ 96373 h 804439"/>
                  <a:gd name="connsiteX57" fmla="*/ 438397 w 1061413"/>
                  <a:gd name="connsiteY57" fmla="*/ 63926 h 804439"/>
                  <a:gd name="connsiteX58" fmla="*/ 491186 w 1061413"/>
                  <a:gd name="connsiteY58" fmla="*/ 42663 h 804439"/>
                  <a:gd name="connsiteX59" fmla="*/ 507846 w 1061413"/>
                  <a:gd name="connsiteY59" fmla="*/ 36174 h 804439"/>
                  <a:gd name="connsiteX60" fmla="*/ 491186 w 1061413"/>
                  <a:gd name="connsiteY60" fmla="*/ 14865 h 804439"/>
                  <a:gd name="connsiteX61" fmla="*/ 574488 w 1061413"/>
                  <a:gd name="connsiteY61" fmla="*/ 40777 h 804439"/>
                  <a:gd name="connsiteX62" fmla="*/ 600445 w 1061413"/>
                  <a:gd name="connsiteY62" fmla="*/ 33367 h 804439"/>
                  <a:gd name="connsiteX63" fmla="*/ 618946 w 1061413"/>
                  <a:gd name="connsiteY63" fmla="*/ 50073 h 804439"/>
                  <a:gd name="connsiteX64" fmla="*/ 597637 w 1061413"/>
                  <a:gd name="connsiteY64" fmla="*/ 68574 h 804439"/>
                  <a:gd name="connsiteX65" fmla="*/ 586500 w 1061413"/>
                  <a:gd name="connsiteY65" fmla="*/ 114874 h 804439"/>
                  <a:gd name="connsiteX66" fmla="*/ 605047 w 1061413"/>
                  <a:gd name="connsiteY66" fmla="*/ 124078 h 804439"/>
                  <a:gd name="connsiteX67" fmla="*/ 614298 w 1061413"/>
                  <a:gd name="connsiteY67" fmla="*/ 142580 h 804439"/>
                  <a:gd name="connsiteX68" fmla="*/ 676291 w 1061413"/>
                  <a:gd name="connsiteY68" fmla="*/ 165684 h 804439"/>
                  <a:gd name="connsiteX69" fmla="*/ 711499 w 1061413"/>
                  <a:gd name="connsiteY69" fmla="*/ 190628 h 804439"/>
                  <a:gd name="connsiteX70" fmla="*/ 750342 w 1061413"/>
                  <a:gd name="connsiteY70" fmla="*/ 114828 h 804439"/>
                  <a:gd name="connsiteX71" fmla="*/ 750342 w 1061413"/>
                  <a:gd name="connsiteY71" fmla="*/ 31480 h 804439"/>
                  <a:gd name="connsiteX72" fmla="*/ 776299 w 1061413"/>
                  <a:gd name="connsiteY72" fmla="*/ 0 h 804439"/>
                  <a:gd name="connsiteX73" fmla="*/ 796642 w 1061413"/>
                  <a:gd name="connsiteY73" fmla="*/ 59278 h 804439"/>
                  <a:gd name="connsiteX74" fmla="*/ 805892 w 1061413"/>
                  <a:gd name="connsiteY74" fmla="*/ 96327 h 804439"/>
                  <a:gd name="connsiteX75" fmla="*/ 836452 w 1061413"/>
                  <a:gd name="connsiteY75" fmla="*/ 106498 h 804439"/>
                  <a:gd name="connsiteX76" fmla="*/ 852192 w 1061413"/>
                  <a:gd name="connsiteY76" fmla="*/ 158274 h 804439"/>
                  <a:gd name="connsiteX77" fmla="*/ 875341 w 1061413"/>
                  <a:gd name="connsiteY77" fmla="*/ 218380 h 804439"/>
                  <a:gd name="connsiteX78" fmla="*/ 938301 w 1061413"/>
                  <a:gd name="connsiteY78" fmla="*/ 264679 h 804439"/>
                  <a:gd name="connsiteX79" fmla="*/ 954962 w 1061413"/>
                  <a:gd name="connsiteY79" fmla="*/ 306331 h 804439"/>
                  <a:gd name="connsiteX80" fmla="*/ 985521 w 1061413"/>
                  <a:gd name="connsiteY80" fmla="*/ 318435 h 804439"/>
                  <a:gd name="connsiteX81" fmla="*/ 1038264 w 1061413"/>
                  <a:gd name="connsiteY81" fmla="*/ 388758 h 804439"/>
                  <a:gd name="connsiteX82" fmla="*/ 1037389 w 1061413"/>
                  <a:gd name="connsiteY82" fmla="*/ 391565 h 804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061413" h="804439">
                    <a:moveTo>
                      <a:pt x="1037389" y="391565"/>
                    </a:moveTo>
                    <a:cubicBezTo>
                      <a:pt x="1052163" y="410941"/>
                      <a:pt x="1061413" y="460968"/>
                      <a:pt x="1061413" y="488766"/>
                    </a:cubicBezTo>
                    <a:cubicBezTo>
                      <a:pt x="1061413" y="509109"/>
                      <a:pt x="1055890" y="537781"/>
                      <a:pt x="1047560" y="546157"/>
                    </a:cubicBezTo>
                    <a:lnTo>
                      <a:pt x="1047560" y="572115"/>
                    </a:lnTo>
                    <a:cubicBezTo>
                      <a:pt x="1042866" y="579478"/>
                      <a:pt x="1045719" y="583160"/>
                      <a:pt x="1041071" y="590616"/>
                    </a:cubicBezTo>
                    <a:cubicBezTo>
                      <a:pt x="1024365" y="616527"/>
                      <a:pt x="1007704" y="625731"/>
                      <a:pt x="998453" y="655324"/>
                    </a:cubicBezTo>
                    <a:cubicBezTo>
                      <a:pt x="991090" y="677554"/>
                      <a:pt x="971622" y="706318"/>
                      <a:pt x="971622" y="738673"/>
                    </a:cubicBezTo>
                    <a:lnTo>
                      <a:pt x="971622" y="736878"/>
                    </a:lnTo>
                    <a:cubicBezTo>
                      <a:pt x="961451" y="779449"/>
                      <a:pt x="885558" y="759981"/>
                      <a:pt x="878149" y="804440"/>
                    </a:cubicBezTo>
                    <a:cubicBezTo>
                      <a:pt x="870739" y="803473"/>
                      <a:pt x="832816" y="782256"/>
                      <a:pt x="831850" y="776642"/>
                    </a:cubicBezTo>
                    <a:cubicBezTo>
                      <a:pt x="810633" y="778529"/>
                      <a:pt x="817997" y="796984"/>
                      <a:pt x="794847" y="796984"/>
                    </a:cubicBezTo>
                    <a:cubicBezTo>
                      <a:pt x="758719" y="796984"/>
                      <a:pt x="699533" y="773006"/>
                      <a:pt x="699533" y="735037"/>
                    </a:cubicBezTo>
                    <a:cubicBezTo>
                      <a:pt x="699533" y="721138"/>
                      <a:pt x="687475" y="710046"/>
                      <a:pt x="686508" y="697988"/>
                    </a:cubicBezTo>
                    <a:cubicBezTo>
                      <a:pt x="686508" y="697988"/>
                      <a:pt x="685588" y="694260"/>
                      <a:pt x="685588" y="693386"/>
                    </a:cubicBezTo>
                    <a:cubicBezTo>
                      <a:pt x="679144" y="697021"/>
                      <a:pt x="674496" y="697988"/>
                      <a:pt x="667086" y="699829"/>
                    </a:cubicBezTo>
                    <a:lnTo>
                      <a:pt x="655948" y="699829"/>
                    </a:lnTo>
                    <a:cubicBezTo>
                      <a:pt x="658710" y="694214"/>
                      <a:pt x="662484" y="688737"/>
                      <a:pt x="662484" y="679487"/>
                    </a:cubicBezTo>
                    <a:cubicBezTo>
                      <a:pt x="662484" y="668303"/>
                      <a:pt x="656915" y="664621"/>
                      <a:pt x="653279" y="660985"/>
                    </a:cubicBezTo>
                    <a:cubicBezTo>
                      <a:pt x="653279" y="663747"/>
                      <a:pt x="651392" y="667382"/>
                      <a:pt x="651392" y="670190"/>
                    </a:cubicBezTo>
                    <a:cubicBezTo>
                      <a:pt x="643108" y="673872"/>
                      <a:pt x="642142" y="690578"/>
                      <a:pt x="628289" y="690578"/>
                    </a:cubicBezTo>
                    <a:cubicBezTo>
                      <a:pt x="623641" y="690578"/>
                      <a:pt x="618992" y="685884"/>
                      <a:pt x="618992" y="681374"/>
                    </a:cubicBezTo>
                    <a:cubicBezTo>
                      <a:pt x="642142" y="676679"/>
                      <a:pt x="646744" y="628539"/>
                      <a:pt x="645870" y="614686"/>
                    </a:cubicBezTo>
                    <a:cubicBezTo>
                      <a:pt x="629163" y="631346"/>
                      <a:pt x="606013" y="679533"/>
                      <a:pt x="586546" y="679533"/>
                    </a:cubicBezTo>
                    <a:cubicBezTo>
                      <a:pt x="575454" y="679533"/>
                      <a:pt x="579182" y="662872"/>
                      <a:pt x="579182" y="662872"/>
                    </a:cubicBezTo>
                    <a:cubicBezTo>
                      <a:pt x="572785" y="662872"/>
                      <a:pt x="552351" y="617493"/>
                      <a:pt x="544987" y="607276"/>
                    </a:cubicBezTo>
                    <a:cubicBezTo>
                      <a:pt x="530167" y="588775"/>
                      <a:pt x="475538" y="579524"/>
                      <a:pt x="444978" y="579524"/>
                    </a:cubicBezTo>
                    <a:cubicBezTo>
                      <a:pt x="411611" y="579524"/>
                      <a:pt x="405214" y="594252"/>
                      <a:pt x="384826" y="600787"/>
                    </a:cubicBezTo>
                    <a:cubicBezTo>
                      <a:pt x="337560" y="616527"/>
                      <a:pt x="279341" y="599866"/>
                      <a:pt x="271931" y="647040"/>
                    </a:cubicBezTo>
                    <a:cubicBezTo>
                      <a:pt x="252509" y="648881"/>
                      <a:pt x="236723" y="653575"/>
                      <a:pt x="216381" y="653575"/>
                    </a:cubicBezTo>
                    <a:cubicBezTo>
                      <a:pt x="201561" y="646120"/>
                      <a:pt x="201561" y="653575"/>
                      <a:pt x="190470" y="653575"/>
                    </a:cubicBezTo>
                    <a:cubicBezTo>
                      <a:pt x="158070" y="653575"/>
                      <a:pt x="144171" y="684089"/>
                      <a:pt x="102565" y="684089"/>
                    </a:cubicBezTo>
                    <a:cubicBezTo>
                      <a:pt x="86872" y="684089"/>
                      <a:pt x="42413" y="664667"/>
                      <a:pt x="42413" y="651689"/>
                    </a:cubicBezTo>
                    <a:cubicBezTo>
                      <a:pt x="42413" y="637836"/>
                      <a:pt x="63676" y="631346"/>
                      <a:pt x="63676" y="610084"/>
                    </a:cubicBezTo>
                    <a:cubicBezTo>
                      <a:pt x="63676" y="583206"/>
                      <a:pt x="49823" y="568387"/>
                      <a:pt x="45129" y="551726"/>
                    </a:cubicBezTo>
                    <a:cubicBezTo>
                      <a:pt x="34037" y="511042"/>
                      <a:pt x="31322" y="498063"/>
                      <a:pt x="19217" y="461981"/>
                    </a:cubicBezTo>
                    <a:cubicBezTo>
                      <a:pt x="14661" y="447990"/>
                      <a:pt x="-3840" y="443434"/>
                      <a:pt x="716" y="429489"/>
                    </a:cubicBezTo>
                    <a:cubicBezTo>
                      <a:pt x="2603" y="425853"/>
                      <a:pt x="3524" y="422125"/>
                      <a:pt x="6285" y="417476"/>
                    </a:cubicBezTo>
                    <a:cubicBezTo>
                      <a:pt x="8126" y="422079"/>
                      <a:pt x="11854" y="426727"/>
                      <a:pt x="14661" y="429489"/>
                    </a:cubicBezTo>
                    <a:cubicBezTo>
                      <a:pt x="17376" y="425853"/>
                      <a:pt x="14661" y="422125"/>
                      <a:pt x="14661" y="417476"/>
                    </a:cubicBezTo>
                    <a:cubicBezTo>
                      <a:pt x="14661" y="403578"/>
                      <a:pt x="3524" y="392440"/>
                      <a:pt x="3524" y="369336"/>
                    </a:cubicBezTo>
                    <a:cubicBezTo>
                      <a:pt x="3524" y="341584"/>
                      <a:pt x="3524" y="339697"/>
                      <a:pt x="3524" y="315719"/>
                    </a:cubicBezTo>
                    <a:cubicBezTo>
                      <a:pt x="3524" y="308263"/>
                      <a:pt x="9967" y="306422"/>
                      <a:pt x="13741" y="304536"/>
                    </a:cubicBezTo>
                    <a:cubicBezTo>
                      <a:pt x="14661" y="307343"/>
                      <a:pt x="14661" y="311025"/>
                      <a:pt x="14661" y="313786"/>
                    </a:cubicBezTo>
                    <a:cubicBezTo>
                      <a:pt x="32196" y="311899"/>
                      <a:pt x="53505" y="288796"/>
                      <a:pt x="63676" y="278671"/>
                    </a:cubicBezTo>
                    <a:cubicBezTo>
                      <a:pt x="74768" y="267579"/>
                      <a:pt x="108135" y="265646"/>
                      <a:pt x="125715" y="262885"/>
                    </a:cubicBezTo>
                    <a:cubicBezTo>
                      <a:pt x="159036" y="257362"/>
                      <a:pt x="234882" y="231451"/>
                      <a:pt x="234882" y="199925"/>
                    </a:cubicBezTo>
                    <a:cubicBezTo>
                      <a:pt x="234882" y="194356"/>
                      <a:pt x="234882" y="189846"/>
                      <a:pt x="234882" y="184231"/>
                    </a:cubicBezTo>
                    <a:cubicBezTo>
                      <a:pt x="234882" y="174934"/>
                      <a:pt x="237644" y="165684"/>
                      <a:pt x="246849" y="161081"/>
                    </a:cubicBezTo>
                    <a:cubicBezTo>
                      <a:pt x="251543" y="169411"/>
                      <a:pt x="257020" y="173047"/>
                      <a:pt x="260747" y="179582"/>
                    </a:cubicBezTo>
                    <a:cubicBezTo>
                      <a:pt x="271011" y="173047"/>
                      <a:pt x="266270" y="159240"/>
                      <a:pt x="271011" y="149069"/>
                    </a:cubicBezTo>
                    <a:cubicBezTo>
                      <a:pt x="278374" y="152751"/>
                      <a:pt x="282977" y="156479"/>
                      <a:pt x="290386" y="156479"/>
                    </a:cubicBezTo>
                    <a:cubicBezTo>
                      <a:pt x="290386" y="130568"/>
                      <a:pt x="308888" y="126794"/>
                      <a:pt x="310729" y="105577"/>
                    </a:cubicBezTo>
                    <a:cubicBezTo>
                      <a:pt x="335719" y="105577"/>
                      <a:pt x="340368" y="87076"/>
                      <a:pt x="359789" y="87076"/>
                    </a:cubicBezTo>
                    <a:cubicBezTo>
                      <a:pt x="376450" y="87076"/>
                      <a:pt x="385700" y="105577"/>
                      <a:pt x="387541" y="122238"/>
                    </a:cubicBezTo>
                    <a:cubicBezTo>
                      <a:pt x="392190" y="115702"/>
                      <a:pt x="399553" y="112066"/>
                      <a:pt x="407930" y="112066"/>
                    </a:cubicBezTo>
                    <a:cubicBezTo>
                      <a:pt x="412532" y="112066"/>
                      <a:pt x="419896" y="118510"/>
                      <a:pt x="421782" y="119430"/>
                    </a:cubicBezTo>
                    <a:cubicBezTo>
                      <a:pt x="427352" y="111146"/>
                      <a:pt x="424544" y="104703"/>
                      <a:pt x="424544" y="96373"/>
                    </a:cubicBezTo>
                    <a:cubicBezTo>
                      <a:pt x="424544" y="83440"/>
                      <a:pt x="438397" y="76951"/>
                      <a:pt x="438397" y="63926"/>
                    </a:cubicBezTo>
                    <a:cubicBezTo>
                      <a:pt x="438397" y="50994"/>
                      <a:pt x="475399" y="42663"/>
                      <a:pt x="491186" y="42663"/>
                    </a:cubicBezTo>
                    <a:cubicBezTo>
                      <a:pt x="497675" y="42663"/>
                      <a:pt x="505039" y="37049"/>
                      <a:pt x="507846" y="36174"/>
                    </a:cubicBezTo>
                    <a:cubicBezTo>
                      <a:pt x="502231" y="27890"/>
                      <a:pt x="493027" y="25082"/>
                      <a:pt x="491186" y="14865"/>
                    </a:cubicBezTo>
                    <a:cubicBezTo>
                      <a:pt x="522665" y="27844"/>
                      <a:pt x="541167" y="40777"/>
                      <a:pt x="574488" y="40777"/>
                    </a:cubicBezTo>
                    <a:cubicBezTo>
                      <a:pt x="586500" y="40777"/>
                      <a:pt x="590274" y="33367"/>
                      <a:pt x="600445" y="33367"/>
                    </a:cubicBezTo>
                    <a:cubicBezTo>
                      <a:pt x="605967" y="33367"/>
                      <a:pt x="618946" y="42663"/>
                      <a:pt x="618946" y="50073"/>
                    </a:cubicBezTo>
                    <a:cubicBezTo>
                      <a:pt x="618946" y="62085"/>
                      <a:pt x="605047" y="62960"/>
                      <a:pt x="597637" y="68574"/>
                    </a:cubicBezTo>
                    <a:lnTo>
                      <a:pt x="586500" y="114874"/>
                    </a:lnTo>
                    <a:cubicBezTo>
                      <a:pt x="586500" y="122238"/>
                      <a:pt x="599570" y="120397"/>
                      <a:pt x="605047" y="124078"/>
                    </a:cubicBezTo>
                    <a:cubicBezTo>
                      <a:pt x="610616" y="127760"/>
                      <a:pt x="610616" y="141705"/>
                      <a:pt x="614298" y="142580"/>
                    </a:cubicBezTo>
                    <a:cubicBezTo>
                      <a:pt x="639288" y="151831"/>
                      <a:pt x="653233" y="156479"/>
                      <a:pt x="676291" y="165684"/>
                    </a:cubicBezTo>
                    <a:cubicBezTo>
                      <a:pt x="689270" y="170332"/>
                      <a:pt x="693918" y="190628"/>
                      <a:pt x="711499" y="190628"/>
                    </a:cubicBezTo>
                    <a:cubicBezTo>
                      <a:pt x="740125" y="190628"/>
                      <a:pt x="745786" y="136045"/>
                      <a:pt x="750342" y="114828"/>
                    </a:cubicBezTo>
                    <a:lnTo>
                      <a:pt x="750342" y="31480"/>
                    </a:lnTo>
                    <a:cubicBezTo>
                      <a:pt x="765116" y="20388"/>
                      <a:pt x="760560" y="8330"/>
                      <a:pt x="776299" y="0"/>
                    </a:cubicBezTo>
                    <a:cubicBezTo>
                      <a:pt x="779061" y="24991"/>
                      <a:pt x="791119" y="41605"/>
                      <a:pt x="796642" y="59278"/>
                    </a:cubicBezTo>
                    <a:cubicBezTo>
                      <a:pt x="800369" y="72164"/>
                      <a:pt x="795675" y="88825"/>
                      <a:pt x="805892" y="96327"/>
                    </a:cubicBezTo>
                    <a:cubicBezTo>
                      <a:pt x="815189" y="98996"/>
                      <a:pt x="832724" y="104657"/>
                      <a:pt x="836452" y="106498"/>
                    </a:cubicBezTo>
                    <a:cubicBezTo>
                      <a:pt x="847589" y="113861"/>
                      <a:pt x="847589" y="143454"/>
                      <a:pt x="852192" y="158274"/>
                    </a:cubicBezTo>
                    <a:cubicBezTo>
                      <a:pt x="860476" y="183264"/>
                      <a:pt x="867932" y="195323"/>
                      <a:pt x="875341" y="218380"/>
                    </a:cubicBezTo>
                    <a:cubicBezTo>
                      <a:pt x="882751" y="240609"/>
                      <a:pt x="922515" y="248939"/>
                      <a:pt x="938301" y="264679"/>
                    </a:cubicBezTo>
                    <a:cubicBezTo>
                      <a:pt x="949393" y="275771"/>
                      <a:pt x="951187" y="293398"/>
                      <a:pt x="954962" y="306331"/>
                    </a:cubicBezTo>
                    <a:cubicBezTo>
                      <a:pt x="958643" y="318435"/>
                      <a:pt x="973463" y="318435"/>
                      <a:pt x="985521" y="318435"/>
                    </a:cubicBezTo>
                    <a:cubicBezTo>
                      <a:pt x="985521" y="355391"/>
                      <a:pt x="1020637" y="371177"/>
                      <a:pt x="1038264" y="388758"/>
                    </a:cubicBezTo>
                    <a:lnTo>
                      <a:pt x="1037389" y="391565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F2CB7B80-2AC1-4A3F-B5AA-5B89D84E686D}"/>
                  </a:ext>
                </a:extLst>
              </p:cNvPr>
              <p:cNvSpPr/>
              <p:nvPr/>
            </p:nvSpPr>
            <p:spPr>
              <a:xfrm>
                <a:off x="8933238" y="4946260"/>
                <a:ext cx="200845" cy="198037"/>
              </a:xfrm>
              <a:custGeom>
                <a:avLst/>
                <a:gdLst>
                  <a:gd name="connsiteX0" fmla="*/ 121225 w 200845"/>
                  <a:gd name="connsiteY0" fmla="*/ 55458 h 198037"/>
                  <a:gd name="connsiteX1" fmla="*/ 122192 w 200845"/>
                  <a:gd name="connsiteY1" fmla="*/ 46207 h 198037"/>
                  <a:gd name="connsiteX2" fmla="*/ 138852 w 200845"/>
                  <a:gd name="connsiteY2" fmla="*/ 35990 h 198037"/>
                  <a:gd name="connsiteX3" fmla="*/ 139772 w 200845"/>
                  <a:gd name="connsiteY3" fmla="*/ 30513 h 198037"/>
                  <a:gd name="connsiteX4" fmla="*/ 162002 w 200845"/>
                  <a:gd name="connsiteY4" fmla="*/ 0 h 198037"/>
                  <a:gd name="connsiteX5" fmla="*/ 168491 w 200845"/>
                  <a:gd name="connsiteY5" fmla="*/ 9205 h 198037"/>
                  <a:gd name="connsiteX6" fmla="*/ 173093 w 200845"/>
                  <a:gd name="connsiteY6" fmla="*/ 22137 h 198037"/>
                  <a:gd name="connsiteX7" fmla="*/ 188787 w 200845"/>
                  <a:gd name="connsiteY7" fmla="*/ 13807 h 198037"/>
                  <a:gd name="connsiteX8" fmla="*/ 195369 w 200845"/>
                  <a:gd name="connsiteY8" fmla="*/ 17535 h 198037"/>
                  <a:gd name="connsiteX9" fmla="*/ 200845 w 200845"/>
                  <a:gd name="connsiteY9" fmla="*/ 31480 h 198037"/>
                  <a:gd name="connsiteX10" fmla="*/ 164717 w 200845"/>
                  <a:gd name="connsiteY10" fmla="*/ 77687 h 198037"/>
                  <a:gd name="connsiteX11" fmla="*/ 164717 w 200845"/>
                  <a:gd name="connsiteY11" fmla="*/ 106360 h 198037"/>
                  <a:gd name="connsiteX12" fmla="*/ 130522 w 200845"/>
                  <a:gd name="connsiteY12" fmla="*/ 111054 h 198037"/>
                  <a:gd name="connsiteX13" fmla="*/ 101803 w 200845"/>
                  <a:gd name="connsiteY13" fmla="*/ 175808 h 198037"/>
                  <a:gd name="connsiteX14" fmla="*/ 66642 w 200845"/>
                  <a:gd name="connsiteY14" fmla="*/ 198038 h 198037"/>
                  <a:gd name="connsiteX15" fmla="*/ 46254 w 200845"/>
                  <a:gd name="connsiteY15" fmla="*/ 193389 h 198037"/>
                  <a:gd name="connsiteX16" fmla="*/ 4602 w 200845"/>
                  <a:gd name="connsiteY16" fmla="*/ 174888 h 198037"/>
                  <a:gd name="connsiteX17" fmla="*/ 0 w 200845"/>
                  <a:gd name="connsiteY17" fmla="*/ 171206 h 198037"/>
                  <a:gd name="connsiteX18" fmla="*/ 37049 w 200845"/>
                  <a:gd name="connsiteY18" fmla="*/ 120304 h 198037"/>
                  <a:gd name="connsiteX19" fmla="*/ 51868 w 200845"/>
                  <a:gd name="connsiteY19" fmla="*/ 108246 h 198037"/>
                  <a:gd name="connsiteX20" fmla="*/ 103737 w 200845"/>
                  <a:gd name="connsiteY20" fmla="*/ 77687 h 198037"/>
                  <a:gd name="connsiteX21" fmla="*/ 121225 w 200845"/>
                  <a:gd name="connsiteY21" fmla="*/ 55458 h 19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0845" h="198037">
                    <a:moveTo>
                      <a:pt x="121225" y="55458"/>
                    </a:moveTo>
                    <a:cubicBezTo>
                      <a:pt x="121225" y="55458"/>
                      <a:pt x="121225" y="49015"/>
                      <a:pt x="122192" y="46207"/>
                    </a:cubicBezTo>
                    <a:cubicBezTo>
                      <a:pt x="125827" y="38844"/>
                      <a:pt x="131489" y="37003"/>
                      <a:pt x="138852" y="35990"/>
                    </a:cubicBezTo>
                    <a:cubicBezTo>
                      <a:pt x="138852" y="34195"/>
                      <a:pt x="139772" y="32308"/>
                      <a:pt x="139772" y="30513"/>
                    </a:cubicBezTo>
                    <a:cubicBezTo>
                      <a:pt x="139772" y="16614"/>
                      <a:pt x="153626" y="3636"/>
                      <a:pt x="162002" y="0"/>
                    </a:cubicBezTo>
                    <a:cubicBezTo>
                      <a:pt x="162002" y="6397"/>
                      <a:pt x="165730" y="9205"/>
                      <a:pt x="168491" y="9205"/>
                    </a:cubicBezTo>
                    <a:cubicBezTo>
                      <a:pt x="168491" y="15648"/>
                      <a:pt x="167571" y="22137"/>
                      <a:pt x="173093" y="22137"/>
                    </a:cubicBezTo>
                    <a:cubicBezTo>
                      <a:pt x="179583" y="22137"/>
                      <a:pt x="184185" y="15648"/>
                      <a:pt x="188787" y="13807"/>
                    </a:cubicBezTo>
                    <a:cubicBezTo>
                      <a:pt x="189754" y="16660"/>
                      <a:pt x="192515" y="17535"/>
                      <a:pt x="195369" y="17535"/>
                    </a:cubicBezTo>
                    <a:cubicBezTo>
                      <a:pt x="195369" y="24898"/>
                      <a:pt x="197118" y="29593"/>
                      <a:pt x="200845" y="31480"/>
                    </a:cubicBezTo>
                    <a:cubicBezTo>
                      <a:pt x="198038" y="43492"/>
                      <a:pt x="179583" y="77687"/>
                      <a:pt x="164717" y="77687"/>
                    </a:cubicBezTo>
                    <a:cubicBezTo>
                      <a:pt x="161956" y="91586"/>
                      <a:pt x="166604" y="95268"/>
                      <a:pt x="164717" y="106360"/>
                    </a:cubicBezTo>
                    <a:cubicBezTo>
                      <a:pt x="160115" y="106360"/>
                      <a:pt x="137885" y="111054"/>
                      <a:pt x="130522" y="111054"/>
                    </a:cubicBezTo>
                    <a:cubicBezTo>
                      <a:pt x="127714" y="122192"/>
                      <a:pt x="101803" y="175808"/>
                      <a:pt x="101803" y="175808"/>
                    </a:cubicBezTo>
                    <a:cubicBezTo>
                      <a:pt x="93473" y="184139"/>
                      <a:pt x="76813" y="198038"/>
                      <a:pt x="66642" y="198038"/>
                    </a:cubicBezTo>
                    <a:cubicBezTo>
                      <a:pt x="62914" y="198038"/>
                      <a:pt x="51822" y="193389"/>
                      <a:pt x="46254" y="193389"/>
                    </a:cubicBezTo>
                    <a:cubicBezTo>
                      <a:pt x="40684" y="193389"/>
                      <a:pt x="4602" y="179491"/>
                      <a:pt x="4602" y="174888"/>
                    </a:cubicBezTo>
                    <a:cubicBezTo>
                      <a:pt x="2761" y="174888"/>
                      <a:pt x="0" y="173047"/>
                      <a:pt x="0" y="171206"/>
                    </a:cubicBezTo>
                    <a:cubicBezTo>
                      <a:pt x="0" y="147136"/>
                      <a:pt x="27798" y="134111"/>
                      <a:pt x="37049" y="120304"/>
                    </a:cubicBezTo>
                    <a:cubicBezTo>
                      <a:pt x="40730" y="113815"/>
                      <a:pt x="45379" y="108246"/>
                      <a:pt x="51868" y="108246"/>
                    </a:cubicBezTo>
                    <a:cubicBezTo>
                      <a:pt x="74097" y="108246"/>
                      <a:pt x="87950" y="85189"/>
                      <a:pt x="103737" y="77687"/>
                    </a:cubicBezTo>
                    <a:cubicBezTo>
                      <a:pt x="108293" y="75846"/>
                      <a:pt x="121225" y="55458"/>
                      <a:pt x="121225" y="5545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A257ABA7-9149-40BE-B4D5-0AF5529AC189}"/>
                  </a:ext>
                </a:extLst>
              </p:cNvPr>
              <p:cNvSpPr/>
              <p:nvPr/>
            </p:nvSpPr>
            <p:spPr>
              <a:xfrm>
                <a:off x="9097081" y="4755585"/>
                <a:ext cx="150864" cy="218379"/>
              </a:xfrm>
              <a:custGeom>
                <a:avLst/>
                <a:gdLst>
                  <a:gd name="connsiteX0" fmla="*/ 47220 w 150864"/>
                  <a:gd name="connsiteY0" fmla="*/ 83256 h 218379"/>
                  <a:gd name="connsiteX1" fmla="*/ 37049 w 150864"/>
                  <a:gd name="connsiteY1" fmla="*/ 65675 h 218379"/>
                  <a:gd name="connsiteX2" fmla="*/ 39856 w 150864"/>
                  <a:gd name="connsiteY2" fmla="*/ 56470 h 218379"/>
                  <a:gd name="connsiteX3" fmla="*/ 0 w 150864"/>
                  <a:gd name="connsiteY3" fmla="*/ 0 h 218379"/>
                  <a:gd name="connsiteX4" fmla="*/ 35162 w 150864"/>
                  <a:gd name="connsiteY4" fmla="*/ 25911 h 218379"/>
                  <a:gd name="connsiteX5" fmla="*/ 46300 w 150864"/>
                  <a:gd name="connsiteY5" fmla="*/ 40684 h 218379"/>
                  <a:gd name="connsiteX6" fmla="*/ 42618 w 150864"/>
                  <a:gd name="connsiteY6" fmla="*/ 47220 h 218379"/>
                  <a:gd name="connsiteX7" fmla="*/ 58358 w 150864"/>
                  <a:gd name="connsiteY7" fmla="*/ 76767 h 218379"/>
                  <a:gd name="connsiteX8" fmla="*/ 63880 w 150864"/>
                  <a:gd name="connsiteY8" fmla="*/ 76767 h 218379"/>
                  <a:gd name="connsiteX9" fmla="*/ 72165 w 150864"/>
                  <a:gd name="connsiteY9" fmla="*/ 67516 h 218379"/>
                  <a:gd name="connsiteX10" fmla="*/ 77779 w 150864"/>
                  <a:gd name="connsiteY10" fmla="*/ 67516 h 218379"/>
                  <a:gd name="connsiteX11" fmla="*/ 111975 w 150864"/>
                  <a:gd name="connsiteY11" fmla="*/ 105485 h 218379"/>
                  <a:gd name="connsiteX12" fmla="*/ 143455 w 150864"/>
                  <a:gd name="connsiteY12" fmla="*/ 96188 h 218379"/>
                  <a:gd name="connsiteX13" fmla="*/ 150864 w 150864"/>
                  <a:gd name="connsiteY13" fmla="*/ 101803 h 218379"/>
                  <a:gd name="connsiteX14" fmla="*/ 132409 w 150864"/>
                  <a:gd name="connsiteY14" fmla="*/ 148103 h 218379"/>
                  <a:gd name="connsiteX15" fmla="*/ 128589 w 150864"/>
                  <a:gd name="connsiteY15" fmla="*/ 143454 h 218379"/>
                  <a:gd name="connsiteX16" fmla="*/ 125874 w 150864"/>
                  <a:gd name="connsiteY16" fmla="*/ 146216 h 218379"/>
                  <a:gd name="connsiteX17" fmla="*/ 107326 w 150864"/>
                  <a:gd name="connsiteY17" fmla="*/ 158228 h 218379"/>
                  <a:gd name="connsiteX18" fmla="*/ 111008 w 150864"/>
                  <a:gd name="connsiteY18" fmla="*/ 167478 h 218379"/>
                  <a:gd name="connsiteX19" fmla="*/ 98030 w 150864"/>
                  <a:gd name="connsiteY19" fmla="*/ 185980 h 218379"/>
                  <a:gd name="connsiteX20" fmla="*/ 63788 w 150864"/>
                  <a:gd name="connsiteY20" fmla="*/ 218380 h 218379"/>
                  <a:gd name="connsiteX21" fmla="*/ 49936 w 150864"/>
                  <a:gd name="connsiteY21" fmla="*/ 206368 h 218379"/>
                  <a:gd name="connsiteX22" fmla="*/ 61027 w 150864"/>
                  <a:gd name="connsiteY22" fmla="*/ 179536 h 218379"/>
                  <a:gd name="connsiteX23" fmla="*/ 26740 w 150864"/>
                  <a:gd name="connsiteY23" fmla="*/ 151738 h 218379"/>
                  <a:gd name="connsiteX24" fmla="*/ 39764 w 150864"/>
                  <a:gd name="connsiteY24" fmla="*/ 136965 h 218379"/>
                  <a:gd name="connsiteX25" fmla="*/ 50856 w 150864"/>
                  <a:gd name="connsiteY25" fmla="*/ 100837 h 218379"/>
                  <a:gd name="connsiteX26" fmla="*/ 46207 w 150864"/>
                  <a:gd name="connsiteY26" fmla="*/ 79528 h 218379"/>
                  <a:gd name="connsiteX27" fmla="*/ 47128 w 150864"/>
                  <a:gd name="connsiteY27" fmla="*/ 79528 h 218379"/>
                  <a:gd name="connsiteX28" fmla="*/ 47128 w 150864"/>
                  <a:gd name="connsiteY28" fmla="*/ 83256 h 21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864" h="218379">
                    <a:moveTo>
                      <a:pt x="47220" y="83256"/>
                    </a:moveTo>
                    <a:cubicBezTo>
                      <a:pt x="44413" y="75846"/>
                      <a:pt x="37049" y="73085"/>
                      <a:pt x="37049" y="65675"/>
                    </a:cubicBezTo>
                    <a:cubicBezTo>
                      <a:pt x="37049" y="62914"/>
                      <a:pt x="38936" y="59186"/>
                      <a:pt x="39856" y="56470"/>
                    </a:cubicBezTo>
                    <a:cubicBezTo>
                      <a:pt x="18547" y="52742"/>
                      <a:pt x="5615" y="22183"/>
                      <a:pt x="0" y="0"/>
                    </a:cubicBezTo>
                    <a:cubicBezTo>
                      <a:pt x="10172" y="15694"/>
                      <a:pt x="25957" y="16660"/>
                      <a:pt x="35162" y="25911"/>
                    </a:cubicBezTo>
                    <a:cubicBezTo>
                      <a:pt x="40777" y="31526"/>
                      <a:pt x="40777" y="37969"/>
                      <a:pt x="46300" y="40684"/>
                    </a:cubicBezTo>
                    <a:cubicBezTo>
                      <a:pt x="45379" y="43492"/>
                      <a:pt x="42618" y="44412"/>
                      <a:pt x="42618" y="47220"/>
                    </a:cubicBezTo>
                    <a:cubicBezTo>
                      <a:pt x="42618" y="51776"/>
                      <a:pt x="53709" y="72164"/>
                      <a:pt x="58358" y="76767"/>
                    </a:cubicBezTo>
                    <a:lnTo>
                      <a:pt x="63880" y="76767"/>
                    </a:lnTo>
                    <a:cubicBezTo>
                      <a:pt x="63880" y="71244"/>
                      <a:pt x="67608" y="67516"/>
                      <a:pt x="72165" y="67516"/>
                    </a:cubicBezTo>
                    <a:cubicBezTo>
                      <a:pt x="74052" y="67516"/>
                      <a:pt x="75938" y="67516"/>
                      <a:pt x="77779" y="67516"/>
                    </a:cubicBezTo>
                    <a:cubicBezTo>
                      <a:pt x="77779" y="91586"/>
                      <a:pt x="89791" y="105485"/>
                      <a:pt x="111975" y="105485"/>
                    </a:cubicBezTo>
                    <a:cubicBezTo>
                      <a:pt x="129555" y="105485"/>
                      <a:pt x="128589" y="96188"/>
                      <a:pt x="143455" y="96188"/>
                    </a:cubicBezTo>
                    <a:cubicBezTo>
                      <a:pt x="146216" y="96188"/>
                      <a:pt x="149023" y="98996"/>
                      <a:pt x="150864" y="101803"/>
                    </a:cubicBezTo>
                    <a:cubicBezTo>
                      <a:pt x="137886" y="114690"/>
                      <a:pt x="141614" y="134158"/>
                      <a:pt x="132409" y="148103"/>
                    </a:cubicBezTo>
                    <a:lnTo>
                      <a:pt x="128589" y="143454"/>
                    </a:lnTo>
                    <a:cubicBezTo>
                      <a:pt x="127668" y="143454"/>
                      <a:pt x="126748" y="146216"/>
                      <a:pt x="125874" y="146216"/>
                    </a:cubicBezTo>
                    <a:cubicBezTo>
                      <a:pt x="116623" y="148103"/>
                      <a:pt x="107326" y="150864"/>
                      <a:pt x="107326" y="158228"/>
                    </a:cubicBezTo>
                    <a:cubicBezTo>
                      <a:pt x="107326" y="160989"/>
                      <a:pt x="111008" y="164763"/>
                      <a:pt x="111008" y="167478"/>
                    </a:cubicBezTo>
                    <a:cubicBezTo>
                      <a:pt x="111008" y="174014"/>
                      <a:pt x="99871" y="183218"/>
                      <a:pt x="98030" y="185980"/>
                    </a:cubicBezTo>
                    <a:cubicBezTo>
                      <a:pt x="88779" y="199879"/>
                      <a:pt x="83256" y="218380"/>
                      <a:pt x="63788" y="218380"/>
                    </a:cubicBezTo>
                    <a:cubicBezTo>
                      <a:pt x="55458" y="218380"/>
                      <a:pt x="49936" y="213824"/>
                      <a:pt x="49936" y="206368"/>
                    </a:cubicBezTo>
                    <a:cubicBezTo>
                      <a:pt x="49936" y="195230"/>
                      <a:pt x="61027" y="190674"/>
                      <a:pt x="61027" y="179536"/>
                    </a:cubicBezTo>
                    <a:cubicBezTo>
                      <a:pt x="61027" y="160989"/>
                      <a:pt x="26740" y="168399"/>
                      <a:pt x="26740" y="151738"/>
                    </a:cubicBezTo>
                    <a:cubicBezTo>
                      <a:pt x="26740" y="142488"/>
                      <a:pt x="35070" y="141521"/>
                      <a:pt x="39764" y="136965"/>
                    </a:cubicBezTo>
                    <a:cubicBezTo>
                      <a:pt x="49015" y="127668"/>
                      <a:pt x="50856" y="114690"/>
                      <a:pt x="50856" y="100837"/>
                    </a:cubicBezTo>
                    <a:cubicBezTo>
                      <a:pt x="50856" y="93473"/>
                      <a:pt x="47128" y="83256"/>
                      <a:pt x="46207" y="79528"/>
                    </a:cubicBezTo>
                    <a:lnTo>
                      <a:pt x="47128" y="79528"/>
                    </a:lnTo>
                    <a:lnTo>
                      <a:pt x="47128" y="83256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9428CAA4-52C8-47B8-875E-C2711594AE4C}"/>
                  </a:ext>
                </a:extLst>
              </p:cNvPr>
              <p:cNvSpPr/>
              <p:nvPr/>
            </p:nvSpPr>
            <p:spPr>
              <a:xfrm>
                <a:off x="9210942" y="4269626"/>
                <a:ext cx="32354" cy="23474"/>
              </a:xfrm>
              <a:custGeom>
                <a:avLst/>
                <a:gdLst>
                  <a:gd name="connsiteX0" fmla="*/ 21309 w 32354"/>
                  <a:gd name="connsiteY0" fmla="*/ 0 h 23474"/>
                  <a:gd name="connsiteX1" fmla="*/ 32354 w 32354"/>
                  <a:gd name="connsiteY1" fmla="*/ 8330 h 23474"/>
                  <a:gd name="connsiteX2" fmla="*/ 32354 w 32354"/>
                  <a:gd name="connsiteY2" fmla="*/ 19468 h 23474"/>
                  <a:gd name="connsiteX3" fmla="*/ 19468 w 32354"/>
                  <a:gd name="connsiteY3" fmla="*/ 23196 h 23474"/>
                  <a:gd name="connsiteX4" fmla="*/ 0 w 32354"/>
                  <a:gd name="connsiteY4" fmla="*/ 17627 h 23474"/>
                  <a:gd name="connsiteX5" fmla="*/ 21309 w 32354"/>
                  <a:gd name="connsiteY5" fmla="*/ 0 h 2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54" h="23474">
                    <a:moveTo>
                      <a:pt x="21309" y="0"/>
                    </a:moveTo>
                    <a:cubicBezTo>
                      <a:pt x="24025" y="4602"/>
                      <a:pt x="27798" y="7410"/>
                      <a:pt x="32354" y="8330"/>
                    </a:cubicBezTo>
                    <a:lnTo>
                      <a:pt x="32354" y="19468"/>
                    </a:lnTo>
                    <a:cubicBezTo>
                      <a:pt x="26832" y="24991"/>
                      <a:pt x="26832" y="23196"/>
                      <a:pt x="19468" y="23196"/>
                    </a:cubicBezTo>
                    <a:cubicBezTo>
                      <a:pt x="12013" y="23196"/>
                      <a:pt x="0" y="21355"/>
                      <a:pt x="0" y="17627"/>
                    </a:cubicBezTo>
                    <a:cubicBezTo>
                      <a:pt x="0" y="5477"/>
                      <a:pt x="12933" y="2807"/>
                      <a:pt x="21309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981EA513-F667-4B69-BC0A-2EB99FA8BFBB}"/>
                  </a:ext>
                </a:extLst>
              </p:cNvPr>
              <p:cNvSpPr/>
              <p:nvPr/>
            </p:nvSpPr>
            <p:spPr>
              <a:xfrm>
                <a:off x="9248037" y="4242795"/>
                <a:ext cx="28580" cy="20388"/>
              </a:xfrm>
              <a:custGeom>
                <a:avLst/>
                <a:gdLst>
                  <a:gd name="connsiteX0" fmla="*/ 28580 w 28580"/>
                  <a:gd name="connsiteY0" fmla="*/ 0 h 20388"/>
                  <a:gd name="connsiteX1" fmla="*/ 28580 w 28580"/>
                  <a:gd name="connsiteY1" fmla="*/ 8330 h 20388"/>
                  <a:gd name="connsiteX2" fmla="*/ 5523 w 28580"/>
                  <a:gd name="connsiteY2" fmla="*/ 20388 h 20388"/>
                  <a:gd name="connsiteX3" fmla="*/ 0 w 28580"/>
                  <a:gd name="connsiteY3" fmla="*/ 12058 h 20388"/>
                  <a:gd name="connsiteX4" fmla="*/ 28580 w 28580"/>
                  <a:gd name="connsiteY4" fmla="*/ 0 h 2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80" h="20388">
                    <a:moveTo>
                      <a:pt x="28580" y="0"/>
                    </a:moveTo>
                    <a:cubicBezTo>
                      <a:pt x="28580" y="2762"/>
                      <a:pt x="28580" y="5477"/>
                      <a:pt x="28580" y="8330"/>
                    </a:cubicBezTo>
                    <a:cubicBezTo>
                      <a:pt x="17535" y="11138"/>
                      <a:pt x="14727" y="20388"/>
                      <a:pt x="5523" y="20388"/>
                    </a:cubicBezTo>
                    <a:cubicBezTo>
                      <a:pt x="2715" y="20388"/>
                      <a:pt x="0" y="14774"/>
                      <a:pt x="0" y="12058"/>
                    </a:cubicBezTo>
                    <a:cubicBezTo>
                      <a:pt x="-46" y="921"/>
                      <a:pt x="23012" y="0"/>
                      <a:pt x="28580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" name="Graphic 2">
              <a:extLst>
                <a:ext uri="{FF2B5EF4-FFF2-40B4-BE49-F238E27FC236}">
                  <a16:creationId xmlns="" xmlns:a16="http://schemas.microsoft.com/office/drawing/2014/main" id="{9DF1280F-DD8A-45C6-BA59-C461090F01A9}"/>
                </a:ext>
              </a:extLst>
            </p:cNvPr>
            <p:cNvGrpSpPr/>
            <p:nvPr/>
          </p:nvGrpSpPr>
          <p:grpSpPr>
            <a:xfrm>
              <a:off x="1238296" y="1270340"/>
              <a:ext cx="4084283" cy="2843498"/>
              <a:chOff x="1238296" y="1270340"/>
              <a:chExt cx="4084283" cy="2843498"/>
            </a:xfrm>
            <a:grpFill/>
          </p:grpSpPr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3E57C38A-65A3-4D01-B964-DC2467A6BD9C}"/>
                  </a:ext>
                </a:extLst>
              </p:cNvPr>
              <p:cNvSpPr/>
              <p:nvPr/>
            </p:nvSpPr>
            <p:spPr>
              <a:xfrm>
                <a:off x="3421637" y="3676709"/>
                <a:ext cx="274850" cy="94485"/>
              </a:xfrm>
              <a:custGeom>
                <a:avLst/>
                <a:gdLst>
                  <a:gd name="connsiteX0" fmla="*/ 274851 w 274850"/>
                  <a:gd name="connsiteY0" fmla="*/ 83348 h 94485"/>
                  <a:gd name="connsiteX1" fmla="*/ 239689 w 274850"/>
                  <a:gd name="connsiteY1" fmla="*/ 94486 h 94485"/>
                  <a:gd name="connsiteX2" fmla="*/ 186026 w 274850"/>
                  <a:gd name="connsiteY2" fmla="*/ 87996 h 94485"/>
                  <a:gd name="connsiteX3" fmla="*/ 186026 w 274850"/>
                  <a:gd name="connsiteY3" fmla="*/ 82428 h 94485"/>
                  <a:gd name="connsiteX4" fmla="*/ 195277 w 274850"/>
                  <a:gd name="connsiteY4" fmla="*/ 74098 h 94485"/>
                  <a:gd name="connsiteX5" fmla="*/ 163843 w 274850"/>
                  <a:gd name="connsiteY5" fmla="*/ 54630 h 94485"/>
                  <a:gd name="connsiteX6" fmla="*/ 153626 w 274850"/>
                  <a:gd name="connsiteY6" fmla="*/ 46299 h 94485"/>
                  <a:gd name="connsiteX7" fmla="*/ 134204 w 274850"/>
                  <a:gd name="connsiteY7" fmla="*/ 45333 h 94485"/>
                  <a:gd name="connsiteX8" fmla="*/ 101803 w 274850"/>
                  <a:gd name="connsiteY8" fmla="*/ 31526 h 94485"/>
                  <a:gd name="connsiteX9" fmla="*/ 74972 w 274850"/>
                  <a:gd name="connsiteY9" fmla="*/ 31526 h 94485"/>
                  <a:gd name="connsiteX10" fmla="*/ 73131 w 274850"/>
                  <a:gd name="connsiteY10" fmla="*/ 21355 h 94485"/>
                  <a:gd name="connsiteX11" fmla="*/ 60152 w 274850"/>
                  <a:gd name="connsiteY11" fmla="*/ 18547 h 94485"/>
                  <a:gd name="connsiteX12" fmla="*/ 8330 w 274850"/>
                  <a:gd name="connsiteY12" fmla="*/ 40823 h 94485"/>
                  <a:gd name="connsiteX13" fmla="*/ 0 w 274850"/>
                  <a:gd name="connsiteY13" fmla="*/ 40823 h 94485"/>
                  <a:gd name="connsiteX14" fmla="*/ 75892 w 274850"/>
                  <a:gd name="connsiteY14" fmla="*/ 0 h 94485"/>
                  <a:gd name="connsiteX15" fmla="*/ 166558 w 274850"/>
                  <a:gd name="connsiteY15" fmla="*/ 23196 h 94485"/>
                  <a:gd name="connsiteX16" fmla="*/ 182298 w 274850"/>
                  <a:gd name="connsiteY16" fmla="*/ 34287 h 94485"/>
                  <a:gd name="connsiteX17" fmla="*/ 239689 w 274850"/>
                  <a:gd name="connsiteY17" fmla="*/ 57437 h 94485"/>
                  <a:gd name="connsiteX18" fmla="*/ 239689 w 274850"/>
                  <a:gd name="connsiteY18" fmla="*/ 63880 h 94485"/>
                  <a:gd name="connsiteX19" fmla="*/ 253588 w 274850"/>
                  <a:gd name="connsiteY19" fmla="*/ 64801 h 94485"/>
                  <a:gd name="connsiteX20" fmla="*/ 274851 w 274850"/>
                  <a:gd name="connsiteY20" fmla="*/ 83348 h 9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4850" h="94485">
                    <a:moveTo>
                      <a:pt x="274851" y="83348"/>
                    </a:moveTo>
                    <a:cubicBezTo>
                      <a:pt x="268361" y="94486"/>
                      <a:pt x="250781" y="94486"/>
                      <a:pt x="239689" y="94486"/>
                    </a:cubicBezTo>
                    <a:cubicBezTo>
                      <a:pt x="218380" y="94486"/>
                      <a:pt x="203607" y="87996"/>
                      <a:pt x="186026" y="87996"/>
                    </a:cubicBezTo>
                    <a:cubicBezTo>
                      <a:pt x="186026" y="86202"/>
                      <a:pt x="186026" y="84315"/>
                      <a:pt x="186026" y="82428"/>
                    </a:cubicBezTo>
                    <a:cubicBezTo>
                      <a:pt x="190628" y="82428"/>
                      <a:pt x="194402" y="78792"/>
                      <a:pt x="195277" y="74098"/>
                    </a:cubicBezTo>
                    <a:cubicBezTo>
                      <a:pt x="181424" y="67608"/>
                      <a:pt x="166558" y="68621"/>
                      <a:pt x="163843" y="54630"/>
                    </a:cubicBezTo>
                    <a:cubicBezTo>
                      <a:pt x="156433" y="54630"/>
                      <a:pt x="157353" y="48140"/>
                      <a:pt x="153626" y="46299"/>
                    </a:cubicBezTo>
                    <a:cubicBezTo>
                      <a:pt x="146262" y="42618"/>
                      <a:pt x="141613" y="45333"/>
                      <a:pt x="134204" y="45333"/>
                    </a:cubicBezTo>
                    <a:cubicBezTo>
                      <a:pt x="121225" y="45333"/>
                      <a:pt x="114782" y="31526"/>
                      <a:pt x="101803" y="31526"/>
                    </a:cubicBezTo>
                    <a:lnTo>
                      <a:pt x="74972" y="31526"/>
                    </a:lnTo>
                    <a:cubicBezTo>
                      <a:pt x="69449" y="27752"/>
                      <a:pt x="70323" y="24070"/>
                      <a:pt x="73131" y="21355"/>
                    </a:cubicBezTo>
                    <a:cubicBezTo>
                      <a:pt x="69449" y="17581"/>
                      <a:pt x="64801" y="18547"/>
                      <a:pt x="60152" y="18547"/>
                    </a:cubicBezTo>
                    <a:cubicBezTo>
                      <a:pt x="42571" y="18547"/>
                      <a:pt x="17581" y="31526"/>
                      <a:pt x="8330" y="40823"/>
                    </a:cubicBezTo>
                    <a:lnTo>
                      <a:pt x="0" y="40823"/>
                    </a:lnTo>
                    <a:cubicBezTo>
                      <a:pt x="14819" y="15832"/>
                      <a:pt x="34241" y="0"/>
                      <a:pt x="75892" y="0"/>
                    </a:cubicBezTo>
                    <a:cubicBezTo>
                      <a:pt x="116623" y="0"/>
                      <a:pt x="136091" y="23196"/>
                      <a:pt x="166558" y="23196"/>
                    </a:cubicBezTo>
                    <a:cubicBezTo>
                      <a:pt x="173047" y="23196"/>
                      <a:pt x="180503" y="32446"/>
                      <a:pt x="182298" y="34287"/>
                    </a:cubicBezTo>
                    <a:cubicBezTo>
                      <a:pt x="195277" y="47266"/>
                      <a:pt x="218426" y="57437"/>
                      <a:pt x="239689" y="57437"/>
                    </a:cubicBezTo>
                    <a:cubicBezTo>
                      <a:pt x="239689" y="59324"/>
                      <a:pt x="238768" y="62131"/>
                      <a:pt x="239689" y="63880"/>
                    </a:cubicBezTo>
                    <a:lnTo>
                      <a:pt x="253588" y="64801"/>
                    </a:lnTo>
                    <a:cubicBezTo>
                      <a:pt x="263759" y="67654"/>
                      <a:pt x="268361" y="80633"/>
                      <a:pt x="274851" y="8334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38238C05-06AF-402B-A327-588ED1FE5E8F}"/>
                  </a:ext>
                </a:extLst>
              </p:cNvPr>
              <p:cNvSpPr/>
              <p:nvPr/>
            </p:nvSpPr>
            <p:spPr>
              <a:xfrm>
                <a:off x="3459514" y="3712009"/>
                <a:ext cx="14060" cy="15545"/>
              </a:xfrm>
              <a:custGeom>
                <a:avLst/>
                <a:gdLst>
                  <a:gd name="connsiteX0" fmla="*/ 12978 w 14060"/>
                  <a:gd name="connsiteY0" fmla="*/ 828 h 15545"/>
                  <a:gd name="connsiteX1" fmla="*/ 12978 w 14060"/>
                  <a:gd name="connsiteY1" fmla="*/ 14727 h 15545"/>
                  <a:gd name="connsiteX2" fmla="*/ 0 w 14060"/>
                  <a:gd name="connsiteY2" fmla="*/ 14727 h 15545"/>
                  <a:gd name="connsiteX3" fmla="*/ 8330 w 14060"/>
                  <a:gd name="connsiteY3" fmla="*/ 6443 h 15545"/>
                  <a:gd name="connsiteX4" fmla="*/ 8330 w 14060"/>
                  <a:gd name="connsiteY4" fmla="*/ 0 h 15545"/>
                  <a:gd name="connsiteX5" fmla="*/ 10171 w 14060"/>
                  <a:gd name="connsiteY5" fmla="*/ 0 h 15545"/>
                  <a:gd name="connsiteX6" fmla="*/ 12978 w 14060"/>
                  <a:gd name="connsiteY6" fmla="*/ 828 h 1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60" h="15545">
                    <a:moveTo>
                      <a:pt x="12978" y="828"/>
                    </a:moveTo>
                    <a:cubicBezTo>
                      <a:pt x="13899" y="5523"/>
                      <a:pt x="14865" y="10079"/>
                      <a:pt x="12978" y="14727"/>
                    </a:cubicBezTo>
                    <a:cubicBezTo>
                      <a:pt x="12058" y="14727"/>
                      <a:pt x="0" y="16568"/>
                      <a:pt x="0" y="14727"/>
                    </a:cubicBezTo>
                    <a:cubicBezTo>
                      <a:pt x="0" y="8238"/>
                      <a:pt x="5569" y="6443"/>
                      <a:pt x="8330" y="6443"/>
                    </a:cubicBezTo>
                    <a:lnTo>
                      <a:pt x="8330" y="0"/>
                    </a:lnTo>
                    <a:lnTo>
                      <a:pt x="10171" y="0"/>
                    </a:lnTo>
                    <a:lnTo>
                      <a:pt x="12978" y="828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AAE03B09-5A8E-4EEA-BDDD-E1F6225387A9}"/>
                  </a:ext>
                </a:extLst>
              </p:cNvPr>
              <p:cNvSpPr/>
              <p:nvPr/>
            </p:nvSpPr>
            <p:spPr>
              <a:xfrm>
                <a:off x="3597445" y="3805344"/>
                <a:ext cx="45333" cy="19467"/>
              </a:xfrm>
              <a:custGeom>
                <a:avLst/>
                <a:gdLst>
                  <a:gd name="connsiteX0" fmla="*/ 37049 w 45333"/>
                  <a:gd name="connsiteY0" fmla="*/ 5615 h 19467"/>
                  <a:gd name="connsiteX1" fmla="*/ 45333 w 45333"/>
                  <a:gd name="connsiteY1" fmla="*/ 13945 h 19467"/>
                  <a:gd name="connsiteX2" fmla="*/ 14774 w 45333"/>
                  <a:gd name="connsiteY2" fmla="*/ 19468 h 19467"/>
                  <a:gd name="connsiteX3" fmla="*/ 0 w 45333"/>
                  <a:gd name="connsiteY3" fmla="*/ 5569 h 19467"/>
                  <a:gd name="connsiteX4" fmla="*/ 9297 w 45333"/>
                  <a:gd name="connsiteY4" fmla="*/ 0 h 19467"/>
                  <a:gd name="connsiteX5" fmla="*/ 38936 w 45333"/>
                  <a:gd name="connsiteY5" fmla="*/ 7456 h 19467"/>
                  <a:gd name="connsiteX6" fmla="*/ 37049 w 45333"/>
                  <a:gd name="connsiteY6" fmla="*/ 5615 h 1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33" h="19467">
                    <a:moveTo>
                      <a:pt x="37049" y="5615"/>
                    </a:moveTo>
                    <a:cubicBezTo>
                      <a:pt x="42571" y="7502"/>
                      <a:pt x="44459" y="10263"/>
                      <a:pt x="45333" y="13945"/>
                    </a:cubicBezTo>
                    <a:cubicBezTo>
                      <a:pt x="34241" y="15832"/>
                      <a:pt x="25911" y="19468"/>
                      <a:pt x="14774" y="19468"/>
                    </a:cubicBezTo>
                    <a:cubicBezTo>
                      <a:pt x="7456" y="19468"/>
                      <a:pt x="0" y="13071"/>
                      <a:pt x="0" y="5569"/>
                    </a:cubicBezTo>
                    <a:cubicBezTo>
                      <a:pt x="0" y="1887"/>
                      <a:pt x="5569" y="0"/>
                      <a:pt x="9297" y="0"/>
                    </a:cubicBezTo>
                    <a:cubicBezTo>
                      <a:pt x="20388" y="0"/>
                      <a:pt x="33367" y="5569"/>
                      <a:pt x="38936" y="7456"/>
                    </a:cubicBezTo>
                    <a:lnTo>
                      <a:pt x="37049" y="5615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07209E4D-82A4-4AC1-A17A-9C998F51D29C}"/>
                  </a:ext>
                </a:extLst>
              </p:cNvPr>
              <p:cNvSpPr/>
              <p:nvPr/>
            </p:nvSpPr>
            <p:spPr>
              <a:xfrm>
                <a:off x="3889048" y="3803549"/>
                <a:ext cx="37923" cy="15785"/>
              </a:xfrm>
              <a:custGeom>
                <a:avLst/>
                <a:gdLst>
                  <a:gd name="connsiteX0" fmla="*/ 37923 w 37923"/>
                  <a:gd name="connsiteY0" fmla="*/ 10171 h 15785"/>
                  <a:gd name="connsiteX1" fmla="*/ 23104 w 37923"/>
                  <a:gd name="connsiteY1" fmla="*/ 15786 h 15785"/>
                  <a:gd name="connsiteX2" fmla="*/ 0 w 37923"/>
                  <a:gd name="connsiteY2" fmla="*/ 5615 h 15785"/>
                  <a:gd name="connsiteX3" fmla="*/ 10171 w 37923"/>
                  <a:gd name="connsiteY3" fmla="*/ 0 h 15785"/>
                  <a:gd name="connsiteX4" fmla="*/ 37923 w 37923"/>
                  <a:gd name="connsiteY4" fmla="*/ 10171 h 1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15785">
                    <a:moveTo>
                      <a:pt x="37923" y="10171"/>
                    </a:moveTo>
                    <a:cubicBezTo>
                      <a:pt x="35162" y="15786"/>
                      <a:pt x="28673" y="15786"/>
                      <a:pt x="23104" y="15786"/>
                    </a:cubicBezTo>
                    <a:cubicBezTo>
                      <a:pt x="12012" y="15786"/>
                      <a:pt x="0" y="14911"/>
                      <a:pt x="0" y="5615"/>
                    </a:cubicBezTo>
                    <a:cubicBezTo>
                      <a:pt x="0" y="921"/>
                      <a:pt x="7364" y="0"/>
                      <a:pt x="10171" y="0"/>
                    </a:cubicBezTo>
                    <a:cubicBezTo>
                      <a:pt x="12933" y="0"/>
                      <a:pt x="35162" y="4694"/>
                      <a:pt x="37923" y="1017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0DA292DB-1F5A-43C9-8229-8D7B3175C672}"/>
                  </a:ext>
                </a:extLst>
              </p:cNvPr>
              <p:cNvSpPr/>
              <p:nvPr/>
            </p:nvSpPr>
            <p:spPr>
              <a:xfrm>
                <a:off x="3698420" y="3764844"/>
                <a:ext cx="157261" cy="62867"/>
              </a:xfrm>
              <a:custGeom>
                <a:avLst/>
                <a:gdLst>
                  <a:gd name="connsiteX0" fmla="*/ 132317 w 157261"/>
                  <a:gd name="connsiteY0" fmla="*/ 23012 h 62867"/>
                  <a:gd name="connsiteX1" fmla="*/ 157261 w 157261"/>
                  <a:gd name="connsiteY1" fmla="*/ 43400 h 62867"/>
                  <a:gd name="connsiteX2" fmla="*/ 123066 w 157261"/>
                  <a:gd name="connsiteY2" fmla="*/ 43400 h 62867"/>
                  <a:gd name="connsiteX3" fmla="*/ 106406 w 157261"/>
                  <a:gd name="connsiteY3" fmla="*/ 50810 h 62867"/>
                  <a:gd name="connsiteX4" fmla="*/ 97155 w 157261"/>
                  <a:gd name="connsiteY4" fmla="*/ 46161 h 62867"/>
                  <a:gd name="connsiteX5" fmla="*/ 75846 w 157261"/>
                  <a:gd name="connsiteY5" fmla="*/ 62868 h 62867"/>
                  <a:gd name="connsiteX6" fmla="*/ 64801 w 157261"/>
                  <a:gd name="connsiteY6" fmla="*/ 50856 h 62867"/>
                  <a:gd name="connsiteX7" fmla="*/ 23150 w 157261"/>
                  <a:gd name="connsiteY7" fmla="*/ 48094 h 62867"/>
                  <a:gd name="connsiteX8" fmla="*/ 12058 w 157261"/>
                  <a:gd name="connsiteY8" fmla="*/ 48094 h 62867"/>
                  <a:gd name="connsiteX9" fmla="*/ 11092 w 157261"/>
                  <a:gd name="connsiteY9" fmla="*/ 55504 h 62867"/>
                  <a:gd name="connsiteX10" fmla="*/ 0 w 157261"/>
                  <a:gd name="connsiteY10" fmla="*/ 40684 h 62867"/>
                  <a:gd name="connsiteX11" fmla="*/ 4602 w 157261"/>
                  <a:gd name="connsiteY11" fmla="*/ 37003 h 62867"/>
                  <a:gd name="connsiteX12" fmla="*/ 46253 w 157261"/>
                  <a:gd name="connsiteY12" fmla="*/ 36174 h 62867"/>
                  <a:gd name="connsiteX13" fmla="*/ 39810 w 157261"/>
                  <a:gd name="connsiteY13" fmla="*/ 16753 h 62867"/>
                  <a:gd name="connsiteX14" fmla="*/ 27752 w 157261"/>
                  <a:gd name="connsiteY14" fmla="*/ 6489 h 62867"/>
                  <a:gd name="connsiteX15" fmla="*/ 35162 w 157261"/>
                  <a:gd name="connsiteY15" fmla="*/ 0 h 62867"/>
                  <a:gd name="connsiteX16" fmla="*/ 57437 w 157261"/>
                  <a:gd name="connsiteY16" fmla="*/ 6489 h 62867"/>
                  <a:gd name="connsiteX17" fmla="*/ 85189 w 157261"/>
                  <a:gd name="connsiteY17" fmla="*/ 2761 h 62867"/>
                  <a:gd name="connsiteX18" fmla="*/ 137011 w 157261"/>
                  <a:gd name="connsiteY18" fmla="*/ 26877 h 62867"/>
                  <a:gd name="connsiteX19" fmla="*/ 132317 w 157261"/>
                  <a:gd name="connsiteY19" fmla="*/ 23012 h 6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261" h="62867">
                    <a:moveTo>
                      <a:pt x="132317" y="23012"/>
                    </a:moveTo>
                    <a:cubicBezTo>
                      <a:pt x="141567" y="30467"/>
                      <a:pt x="150818" y="34149"/>
                      <a:pt x="157261" y="43400"/>
                    </a:cubicBezTo>
                    <a:lnTo>
                      <a:pt x="123066" y="43400"/>
                    </a:lnTo>
                    <a:cubicBezTo>
                      <a:pt x="116577" y="47082"/>
                      <a:pt x="112895" y="50810"/>
                      <a:pt x="106406" y="50810"/>
                    </a:cubicBezTo>
                    <a:cubicBezTo>
                      <a:pt x="100837" y="50810"/>
                      <a:pt x="101803" y="46161"/>
                      <a:pt x="97155" y="46161"/>
                    </a:cubicBezTo>
                    <a:cubicBezTo>
                      <a:pt x="85143" y="46161"/>
                      <a:pt x="86017" y="62868"/>
                      <a:pt x="75846" y="62868"/>
                    </a:cubicBezTo>
                    <a:cubicBezTo>
                      <a:pt x="67516" y="62868"/>
                      <a:pt x="69403" y="53663"/>
                      <a:pt x="64801" y="50856"/>
                    </a:cubicBezTo>
                    <a:cubicBezTo>
                      <a:pt x="56425" y="45333"/>
                      <a:pt x="34241" y="48094"/>
                      <a:pt x="23150" y="48094"/>
                    </a:cubicBezTo>
                    <a:cubicBezTo>
                      <a:pt x="16660" y="48094"/>
                      <a:pt x="16660" y="50856"/>
                      <a:pt x="12058" y="48094"/>
                    </a:cubicBezTo>
                    <a:cubicBezTo>
                      <a:pt x="12058" y="50856"/>
                      <a:pt x="11092" y="52742"/>
                      <a:pt x="11092" y="55504"/>
                    </a:cubicBezTo>
                    <a:cubicBezTo>
                      <a:pt x="5523" y="54583"/>
                      <a:pt x="0" y="46253"/>
                      <a:pt x="0" y="40684"/>
                    </a:cubicBezTo>
                    <a:cubicBezTo>
                      <a:pt x="1887" y="40684"/>
                      <a:pt x="3682" y="37969"/>
                      <a:pt x="4602" y="37003"/>
                    </a:cubicBezTo>
                    <a:cubicBezTo>
                      <a:pt x="25911" y="37003"/>
                      <a:pt x="35162" y="41697"/>
                      <a:pt x="46253" y="36174"/>
                    </a:cubicBezTo>
                    <a:cubicBezTo>
                      <a:pt x="40731" y="30605"/>
                      <a:pt x="39810" y="24070"/>
                      <a:pt x="39810" y="16753"/>
                    </a:cubicBezTo>
                    <a:cubicBezTo>
                      <a:pt x="34287" y="16753"/>
                      <a:pt x="27752" y="12012"/>
                      <a:pt x="27752" y="6489"/>
                    </a:cubicBezTo>
                    <a:cubicBezTo>
                      <a:pt x="27752" y="3728"/>
                      <a:pt x="32354" y="0"/>
                      <a:pt x="35162" y="0"/>
                    </a:cubicBezTo>
                    <a:cubicBezTo>
                      <a:pt x="43492" y="0"/>
                      <a:pt x="49061" y="6489"/>
                      <a:pt x="57437" y="6489"/>
                    </a:cubicBezTo>
                    <a:cubicBezTo>
                      <a:pt x="69449" y="6489"/>
                      <a:pt x="75018" y="2761"/>
                      <a:pt x="85189" y="2761"/>
                    </a:cubicBezTo>
                    <a:cubicBezTo>
                      <a:pt x="114782" y="2761"/>
                      <a:pt x="120397" y="18501"/>
                      <a:pt x="137011" y="26877"/>
                    </a:cubicBezTo>
                    <a:lnTo>
                      <a:pt x="132317" y="23012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FAE1BCED-6CAA-4CFB-B679-8D83201A924F}"/>
                  </a:ext>
                </a:extLst>
              </p:cNvPr>
              <p:cNvSpPr/>
              <p:nvPr/>
            </p:nvSpPr>
            <p:spPr>
              <a:xfrm>
                <a:off x="3589115" y="3625476"/>
                <a:ext cx="13899" cy="17957"/>
              </a:xfrm>
              <a:custGeom>
                <a:avLst/>
                <a:gdLst>
                  <a:gd name="connsiteX0" fmla="*/ 3728 w 13899"/>
                  <a:gd name="connsiteY0" fmla="*/ 423 h 17957"/>
                  <a:gd name="connsiteX1" fmla="*/ 13899 w 13899"/>
                  <a:gd name="connsiteY1" fmla="*/ 13310 h 17957"/>
                  <a:gd name="connsiteX2" fmla="*/ 9251 w 13899"/>
                  <a:gd name="connsiteY2" fmla="*/ 17958 h 17957"/>
                  <a:gd name="connsiteX3" fmla="*/ 0 w 13899"/>
                  <a:gd name="connsiteY3" fmla="*/ 377 h 17957"/>
                  <a:gd name="connsiteX4" fmla="*/ 3728 w 13899"/>
                  <a:gd name="connsiteY4" fmla="*/ 423 h 1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99" h="17957">
                    <a:moveTo>
                      <a:pt x="3728" y="423"/>
                    </a:moveTo>
                    <a:cubicBezTo>
                      <a:pt x="11092" y="1344"/>
                      <a:pt x="13899" y="6912"/>
                      <a:pt x="13899" y="13310"/>
                    </a:cubicBezTo>
                    <a:cubicBezTo>
                      <a:pt x="13899" y="15151"/>
                      <a:pt x="11138" y="17958"/>
                      <a:pt x="9251" y="17958"/>
                    </a:cubicBezTo>
                    <a:cubicBezTo>
                      <a:pt x="0" y="17958"/>
                      <a:pt x="0" y="7833"/>
                      <a:pt x="0" y="377"/>
                    </a:cubicBezTo>
                    <a:cubicBezTo>
                      <a:pt x="46" y="-497"/>
                      <a:pt x="2761" y="423"/>
                      <a:pt x="3728" y="42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722247FD-8CBE-43BC-8125-B7600B3AFC1F}"/>
                  </a:ext>
                </a:extLst>
              </p:cNvPr>
              <p:cNvSpPr/>
              <p:nvPr/>
            </p:nvSpPr>
            <p:spPr>
              <a:xfrm>
                <a:off x="3575262" y="3573111"/>
                <a:ext cx="24070" cy="7864"/>
              </a:xfrm>
              <a:custGeom>
                <a:avLst/>
                <a:gdLst>
                  <a:gd name="connsiteX0" fmla="*/ 0 w 24070"/>
                  <a:gd name="connsiteY0" fmla="*/ 7456 h 7864"/>
                  <a:gd name="connsiteX1" fmla="*/ 12933 w 24070"/>
                  <a:gd name="connsiteY1" fmla="*/ 0 h 7864"/>
                  <a:gd name="connsiteX2" fmla="*/ 24070 w 24070"/>
                  <a:gd name="connsiteY2" fmla="*/ 7456 h 7864"/>
                  <a:gd name="connsiteX3" fmla="*/ 0 w 24070"/>
                  <a:gd name="connsiteY3" fmla="*/ 7456 h 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70" h="7864">
                    <a:moveTo>
                      <a:pt x="0" y="7456"/>
                    </a:moveTo>
                    <a:cubicBezTo>
                      <a:pt x="1887" y="3728"/>
                      <a:pt x="8376" y="0"/>
                      <a:pt x="12933" y="0"/>
                    </a:cubicBezTo>
                    <a:cubicBezTo>
                      <a:pt x="19422" y="0"/>
                      <a:pt x="22183" y="4602"/>
                      <a:pt x="24070" y="7456"/>
                    </a:cubicBezTo>
                    <a:cubicBezTo>
                      <a:pt x="14819" y="8376"/>
                      <a:pt x="5569" y="7456"/>
                      <a:pt x="0" y="7456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BC6C090F-0E59-4A3D-A7B8-EEE96677B9CB}"/>
                  </a:ext>
                </a:extLst>
              </p:cNvPr>
              <p:cNvSpPr/>
              <p:nvPr/>
            </p:nvSpPr>
            <p:spPr>
              <a:xfrm>
                <a:off x="3616701" y="3584203"/>
                <a:ext cx="4815" cy="7520"/>
              </a:xfrm>
              <a:custGeom>
                <a:avLst/>
                <a:gdLst>
                  <a:gd name="connsiteX0" fmla="*/ 4815 w 4815"/>
                  <a:gd name="connsiteY0" fmla="*/ 7410 h 7520"/>
                  <a:gd name="connsiteX1" fmla="*/ 167 w 4815"/>
                  <a:gd name="connsiteY1" fmla="*/ 0 h 7520"/>
                  <a:gd name="connsiteX2" fmla="*/ 4815 w 4815"/>
                  <a:gd name="connsiteY2" fmla="*/ 7410 h 7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15" h="7520">
                    <a:moveTo>
                      <a:pt x="4815" y="7410"/>
                    </a:moveTo>
                    <a:cubicBezTo>
                      <a:pt x="2007" y="8376"/>
                      <a:pt x="-708" y="2761"/>
                      <a:pt x="167" y="0"/>
                    </a:cubicBezTo>
                    <a:lnTo>
                      <a:pt x="4815" y="741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8D76DC06-0A37-47D3-BD84-F36F571CD283}"/>
                  </a:ext>
                </a:extLst>
              </p:cNvPr>
              <p:cNvSpPr/>
              <p:nvPr/>
            </p:nvSpPr>
            <p:spPr>
              <a:xfrm>
                <a:off x="3710386" y="3723055"/>
                <a:ext cx="18501" cy="14354"/>
              </a:xfrm>
              <a:custGeom>
                <a:avLst/>
                <a:gdLst>
                  <a:gd name="connsiteX0" fmla="*/ 0 w 18501"/>
                  <a:gd name="connsiteY0" fmla="*/ 8330 h 14354"/>
                  <a:gd name="connsiteX1" fmla="*/ 0 w 18501"/>
                  <a:gd name="connsiteY1" fmla="*/ 13945 h 14354"/>
                  <a:gd name="connsiteX2" fmla="*/ 3682 w 18501"/>
                  <a:gd name="connsiteY2" fmla="*/ 13945 h 14354"/>
                  <a:gd name="connsiteX3" fmla="*/ 18501 w 18501"/>
                  <a:gd name="connsiteY3" fmla="*/ 8330 h 14354"/>
                  <a:gd name="connsiteX4" fmla="*/ 18501 w 18501"/>
                  <a:gd name="connsiteY4" fmla="*/ 0 h 14354"/>
                  <a:gd name="connsiteX5" fmla="*/ 0 w 18501"/>
                  <a:gd name="connsiteY5" fmla="*/ 8330 h 1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1" h="14354">
                    <a:moveTo>
                      <a:pt x="0" y="8330"/>
                    </a:moveTo>
                    <a:cubicBezTo>
                      <a:pt x="0" y="10217"/>
                      <a:pt x="0" y="12104"/>
                      <a:pt x="0" y="13945"/>
                    </a:cubicBezTo>
                    <a:cubicBezTo>
                      <a:pt x="0" y="14865"/>
                      <a:pt x="2761" y="13945"/>
                      <a:pt x="3682" y="13945"/>
                    </a:cubicBezTo>
                    <a:cubicBezTo>
                      <a:pt x="8330" y="13945"/>
                      <a:pt x="14773" y="12104"/>
                      <a:pt x="18501" y="8330"/>
                    </a:cubicBezTo>
                    <a:lnTo>
                      <a:pt x="18501" y="0"/>
                    </a:lnTo>
                    <a:cubicBezTo>
                      <a:pt x="14819" y="5569"/>
                      <a:pt x="7410" y="10217"/>
                      <a:pt x="0" y="833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9D5FF706-ABC1-4DFC-A323-19C572793F64}"/>
                  </a:ext>
                </a:extLst>
              </p:cNvPr>
              <p:cNvSpPr/>
              <p:nvPr/>
            </p:nvSpPr>
            <p:spPr>
              <a:xfrm>
                <a:off x="2367291" y="2874202"/>
                <a:ext cx="1522585" cy="747002"/>
              </a:xfrm>
              <a:custGeom>
                <a:avLst/>
                <a:gdLst>
                  <a:gd name="connsiteX0" fmla="*/ 1237334 w 1522585"/>
                  <a:gd name="connsiteY0" fmla="*/ 489641 h 747002"/>
                  <a:gd name="connsiteX1" fmla="*/ 1138568 w 1522585"/>
                  <a:gd name="connsiteY1" fmla="*/ 598992 h 747002"/>
                  <a:gd name="connsiteX2" fmla="*/ 1164433 w 1522585"/>
                  <a:gd name="connsiteY2" fmla="*/ 668441 h 747002"/>
                  <a:gd name="connsiteX3" fmla="*/ 1164433 w 1522585"/>
                  <a:gd name="connsiteY3" fmla="*/ 666508 h 747002"/>
                  <a:gd name="connsiteX4" fmla="*/ 1164433 w 1522585"/>
                  <a:gd name="connsiteY4" fmla="*/ 672998 h 747002"/>
                  <a:gd name="connsiteX5" fmla="*/ 1175571 w 1522585"/>
                  <a:gd name="connsiteY5" fmla="*/ 710000 h 747002"/>
                  <a:gd name="connsiteX6" fmla="*/ 1155229 w 1522585"/>
                  <a:gd name="connsiteY6" fmla="*/ 747003 h 747002"/>
                  <a:gd name="connsiteX7" fmla="*/ 1136727 w 1522585"/>
                  <a:gd name="connsiteY7" fmla="*/ 723945 h 747002"/>
                  <a:gd name="connsiteX8" fmla="*/ 1108929 w 1522585"/>
                  <a:gd name="connsiteY8" fmla="*/ 689658 h 747002"/>
                  <a:gd name="connsiteX9" fmla="*/ 1064517 w 1522585"/>
                  <a:gd name="connsiteY9" fmla="*/ 603595 h 747002"/>
                  <a:gd name="connsiteX10" fmla="*/ 1044129 w 1522585"/>
                  <a:gd name="connsiteY10" fmla="*/ 615699 h 747002"/>
                  <a:gd name="connsiteX11" fmla="*/ 995068 w 1522585"/>
                  <a:gd name="connsiteY11" fmla="*/ 594344 h 747002"/>
                  <a:gd name="connsiteX12" fmla="*/ 971964 w 1522585"/>
                  <a:gd name="connsiteY12" fmla="*/ 601708 h 747002"/>
                  <a:gd name="connsiteX13" fmla="*/ 965475 w 1522585"/>
                  <a:gd name="connsiteY13" fmla="*/ 594344 h 747002"/>
                  <a:gd name="connsiteX14" fmla="*/ 915494 w 1522585"/>
                  <a:gd name="connsiteY14" fmla="*/ 601708 h 747002"/>
                  <a:gd name="connsiteX15" fmla="*/ 928426 w 1522585"/>
                  <a:gd name="connsiteY15" fmla="*/ 601708 h 747002"/>
                  <a:gd name="connsiteX16" fmla="*/ 930267 w 1522585"/>
                  <a:gd name="connsiteY16" fmla="*/ 631347 h 747002"/>
                  <a:gd name="connsiteX17" fmla="*/ 863626 w 1522585"/>
                  <a:gd name="connsiteY17" fmla="*/ 612845 h 747002"/>
                  <a:gd name="connsiteX18" fmla="*/ 849727 w 1522585"/>
                  <a:gd name="connsiteY18" fmla="*/ 620209 h 747002"/>
                  <a:gd name="connsiteX19" fmla="*/ 823816 w 1522585"/>
                  <a:gd name="connsiteY19" fmla="*/ 610958 h 747002"/>
                  <a:gd name="connsiteX20" fmla="*/ 772914 w 1522585"/>
                  <a:gd name="connsiteY20" fmla="*/ 645246 h 747002"/>
                  <a:gd name="connsiteX21" fmla="*/ 747923 w 1522585"/>
                  <a:gd name="connsiteY21" fmla="*/ 649848 h 747002"/>
                  <a:gd name="connsiteX22" fmla="*/ 715523 w 1522585"/>
                  <a:gd name="connsiteY22" fmla="*/ 710000 h 747002"/>
                  <a:gd name="connsiteX23" fmla="*/ 720125 w 1522585"/>
                  <a:gd name="connsiteY23" fmla="*/ 719205 h 747002"/>
                  <a:gd name="connsiteX24" fmla="*/ 673826 w 1522585"/>
                  <a:gd name="connsiteY24" fmla="*/ 705352 h 747002"/>
                  <a:gd name="connsiteX25" fmla="*/ 590524 w 1522585"/>
                  <a:gd name="connsiteY25" fmla="*/ 608197 h 747002"/>
                  <a:gd name="connsiteX26" fmla="*/ 558170 w 1522585"/>
                  <a:gd name="connsiteY26" fmla="*/ 634108 h 747002"/>
                  <a:gd name="connsiteX27" fmla="*/ 516473 w 1522585"/>
                  <a:gd name="connsiteY27" fmla="*/ 589649 h 747002"/>
                  <a:gd name="connsiteX28" fmla="*/ 451672 w 1522585"/>
                  <a:gd name="connsiteY28" fmla="*/ 550806 h 747002"/>
                  <a:gd name="connsiteX29" fmla="*/ 433170 w 1522585"/>
                  <a:gd name="connsiteY29" fmla="*/ 550806 h 747002"/>
                  <a:gd name="connsiteX30" fmla="*/ 433170 w 1522585"/>
                  <a:gd name="connsiteY30" fmla="*/ 561851 h 747002"/>
                  <a:gd name="connsiteX31" fmla="*/ 356312 w 1522585"/>
                  <a:gd name="connsiteY31" fmla="*/ 561851 h 747002"/>
                  <a:gd name="connsiteX32" fmla="*/ 257316 w 1522585"/>
                  <a:gd name="connsiteY32" fmla="*/ 529497 h 747002"/>
                  <a:gd name="connsiteX33" fmla="*/ 199004 w 1522585"/>
                  <a:gd name="connsiteY33" fmla="*/ 529497 h 747002"/>
                  <a:gd name="connsiteX34" fmla="*/ 104611 w 1522585"/>
                  <a:gd name="connsiteY34" fmla="*/ 469345 h 747002"/>
                  <a:gd name="connsiteX35" fmla="*/ 97201 w 1522585"/>
                  <a:gd name="connsiteY35" fmla="*/ 448957 h 747002"/>
                  <a:gd name="connsiteX36" fmla="*/ 62960 w 1522585"/>
                  <a:gd name="connsiteY36" fmla="*/ 367495 h 747002"/>
                  <a:gd name="connsiteX37" fmla="*/ 7410 w 1522585"/>
                  <a:gd name="connsiteY37" fmla="*/ 296251 h 747002"/>
                  <a:gd name="connsiteX38" fmla="*/ 16660 w 1522585"/>
                  <a:gd name="connsiteY38" fmla="*/ 278671 h 747002"/>
                  <a:gd name="connsiteX39" fmla="*/ 7410 w 1522585"/>
                  <a:gd name="connsiteY39" fmla="*/ 200891 h 747002"/>
                  <a:gd name="connsiteX40" fmla="*/ 23104 w 1522585"/>
                  <a:gd name="connsiteY40" fmla="*/ 97155 h 747002"/>
                  <a:gd name="connsiteX41" fmla="*/ 0 w 1522585"/>
                  <a:gd name="connsiteY41" fmla="*/ 48186 h 747002"/>
                  <a:gd name="connsiteX42" fmla="*/ 13899 w 1522585"/>
                  <a:gd name="connsiteY42" fmla="*/ 41697 h 747002"/>
                  <a:gd name="connsiteX43" fmla="*/ 40731 w 1522585"/>
                  <a:gd name="connsiteY43" fmla="*/ 57437 h 747002"/>
                  <a:gd name="connsiteX44" fmla="*/ 53709 w 1522585"/>
                  <a:gd name="connsiteY44" fmla="*/ 32400 h 747002"/>
                  <a:gd name="connsiteX45" fmla="*/ 41605 w 1522585"/>
                  <a:gd name="connsiteY45" fmla="*/ 11138 h 747002"/>
                  <a:gd name="connsiteX46" fmla="*/ 782072 w 1522585"/>
                  <a:gd name="connsiteY46" fmla="*/ 11138 h 747002"/>
                  <a:gd name="connsiteX47" fmla="*/ 782072 w 1522585"/>
                  <a:gd name="connsiteY47" fmla="*/ 0 h 747002"/>
                  <a:gd name="connsiteX48" fmla="*/ 805222 w 1522585"/>
                  <a:gd name="connsiteY48" fmla="*/ 23196 h 747002"/>
                  <a:gd name="connsiteX49" fmla="*/ 851521 w 1522585"/>
                  <a:gd name="connsiteY49" fmla="*/ 23196 h 747002"/>
                  <a:gd name="connsiteX50" fmla="*/ 928380 w 1522585"/>
                  <a:gd name="connsiteY50" fmla="*/ 41697 h 747002"/>
                  <a:gd name="connsiteX51" fmla="*/ 856170 w 1522585"/>
                  <a:gd name="connsiteY51" fmla="*/ 94440 h 747002"/>
                  <a:gd name="connsiteX52" fmla="*/ 870069 w 1522585"/>
                  <a:gd name="connsiteY52" fmla="*/ 94440 h 747002"/>
                  <a:gd name="connsiteX53" fmla="*/ 886729 w 1522585"/>
                  <a:gd name="connsiteY53" fmla="*/ 87904 h 747002"/>
                  <a:gd name="connsiteX54" fmla="*/ 900628 w 1522585"/>
                  <a:gd name="connsiteY54" fmla="*/ 97109 h 747002"/>
                  <a:gd name="connsiteX55" fmla="*/ 925619 w 1522585"/>
                  <a:gd name="connsiteY55" fmla="*/ 85143 h 747002"/>
                  <a:gd name="connsiteX56" fmla="*/ 966349 w 1522585"/>
                  <a:gd name="connsiteY56" fmla="*/ 64755 h 747002"/>
                  <a:gd name="connsiteX57" fmla="*/ 956132 w 1522585"/>
                  <a:gd name="connsiteY57" fmla="*/ 87858 h 747002"/>
                  <a:gd name="connsiteX58" fmla="*/ 974634 w 1522585"/>
                  <a:gd name="connsiteY58" fmla="*/ 87858 h 747002"/>
                  <a:gd name="connsiteX59" fmla="*/ 990419 w 1522585"/>
                  <a:gd name="connsiteY59" fmla="*/ 98996 h 747002"/>
                  <a:gd name="connsiteX60" fmla="*/ 1016331 w 1522585"/>
                  <a:gd name="connsiteY60" fmla="*/ 89745 h 747002"/>
                  <a:gd name="connsiteX61" fmla="*/ 1069073 w 1522585"/>
                  <a:gd name="connsiteY61" fmla="*/ 101803 h 747002"/>
                  <a:gd name="connsiteX62" fmla="*/ 1069073 w 1522585"/>
                  <a:gd name="connsiteY62" fmla="*/ 112895 h 747002"/>
                  <a:gd name="connsiteX63" fmla="*/ 1027422 w 1522585"/>
                  <a:gd name="connsiteY63" fmla="*/ 112895 h 747002"/>
                  <a:gd name="connsiteX64" fmla="*/ 968190 w 1522585"/>
                  <a:gd name="connsiteY64" fmla="*/ 157307 h 747002"/>
                  <a:gd name="connsiteX65" fmla="*/ 990419 w 1522585"/>
                  <a:gd name="connsiteY65" fmla="*/ 144329 h 747002"/>
                  <a:gd name="connsiteX66" fmla="*/ 967270 w 1522585"/>
                  <a:gd name="connsiteY66" fmla="*/ 235961 h 747002"/>
                  <a:gd name="connsiteX67" fmla="*/ 988532 w 1522585"/>
                  <a:gd name="connsiteY67" fmla="*/ 254508 h 747002"/>
                  <a:gd name="connsiteX68" fmla="*/ 1007080 w 1522585"/>
                  <a:gd name="connsiteY68" fmla="*/ 214698 h 747002"/>
                  <a:gd name="connsiteX69" fmla="*/ 1007080 w 1522585"/>
                  <a:gd name="connsiteY69" fmla="*/ 185105 h 747002"/>
                  <a:gd name="connsiteX70" fmla="*/ 1017067 w 1522585"/>
                  <a:gd name="connsiteY70" fmla="*/ 144835 h 747002"/>
                  <a:gd name="connsiteX71" fmla="*/ 1050572 w 1522585"/>
                  <a:gd name="connsiteY71" fmla="*/ 120305 h 747002"/>
                  <a:gd name="connsiteX72" fmla="*/ 1092223 w 1522585"/>
                  <a:gd name="connsiteY72" fmla="*/ 148057 h 747002"/>
                  <a:gd name="connsiteX73" fmla="*/ 1082052 w 1522585"/>
                  <a:gd name="connsiteY73" fmla="*/ 182252 h 747002"/>
                  <a:gd name="connsiteX74" fmla="*/ 1100553 w 1522585"/>
                  <a:gd name="connsiteY74" fmla="*/ 175809 h 747002"/>
                  <a:gd name="connsiteX75" fmla="*/ 1113532 w 1522585"/>
                  <a:gd name="connsiteY75" fmla="*/ 204481 h 747002"/>
                  <a:gd name="connsiteX76" fmla="*/ 1093143 w 1522585"/>
                  <a:gd name="connsiteY76" fmla="*/ 235915 h 747002"/>
                  <a:gd name="connsiteX77" fmla="*/ 1106122 w 1522585"/>
                  <a:gd name="connsiteY77" fmla="*/ 259065 h 747002"/>
                  <a:gd name="connsiteX78" fmla="*/ 1192231 w 1522585"/>
                  <a:gd name="connsiteY78" fmla="*/ 226664 h 747002"/>
                  <a:gd name="connsiteX79" fmla="*/ 1182935 w 1522585"/>
                  <a:gd name="connsiteY79" fmla="*/ 204481 h 747002"/>
                  <a:gd name="connsiteX80" fmla="*/ 1194026 w 1522585"/>
                  <a:gd name="connsiteY80" fmla="*/ 203515 h 747002"/>
                  <a:gd name="connsiteX81" fmla="*/ 1280136 w 1522585"/>
                  <a:gd name="connsiteY81" fmla="*/ 177604 h 747002"/>
                  <a:gd name="connsiteX82" fmla="*/ 1321556 w 1522585"/>
                  <a:gd name="connsiteY82" fmla="*/ 138438 h 747002"/>
                  <a:gd name="connsiteX83" fmla="*/ 1369927 w 1522585"/>
                  <a:gd name="connsiteY83" fmla="*/ 135953 h 747002"/>
                  <a:gd name="connsiteX84" fmla="*/ 1393031 w 1522585"/>
                  <a:gd name="connsiteY84" fmla="*/ 135953 h 747002"/>
                  <a:gd name="connsiteX85" fmla="*/ 1416457 w 1522585"/>
                  <a:gd name="connsiteY85" fmla="*/ 132685 h 747002"/>
                  <a:gd name="connsiteX86" fmla="*/ 1426351 w 1522585"/>
                  <a:gd name="connsiteY86" fmla="*/ 124079 h 747002"/>
                  <a:gd name="connsiteX87" fmla="*/ 1466162 w 1522585"/>
                  <a:gd name="connsiteY87" fmla="*/ 60060 h 747002"/>
                  <a:gd name="connsiteX88" fmla="*/ 1502014 w 1522585"/>
                  <a:gd name="connsiteY88" fmla="*/ 66688 h 747002"/>
                  <a:gd name="connsiteX89" fmla="*/ 1522586 w 1522585"/>
                  <a:gd name="connsiteY89" fmla="*/ 152613 h 747002"/>
                  <a:gd name="connsiteX90" fmla="*/ 1492947 w 1522585"/>
                  <a:gd name="connsiteY90" fmla="*/ 168399 h 747002"/>
                  <a:gd name="connsiteX91" fmla="*/ 1471684 w 1522585"/>
                  <a:gd name="connsiteY91" fmla="*/ 168399 h 747002"/>
                  <a:gd name="connsiteX92" fmla="*/ 1425385 w 1522585"/>
                  <a:gd name="connsiteY92" fmla="*/ 228551 h 747002"/>
                  <a:gd name="connsiteX93" fmla="*/ 1429113 w 1522585"/>
                  <a:gd name="connsiteY93" fmla="*/ 236881 h 747002"/>
                  <a:gd name="connsiteX94" fmla="*/ 1438363 w 1522585"/>
                  <a:gd name="connsiteY94" fmla="*/ 253542 h 747002"/>
                  <a:gd name="connsiteX95" fmla="*/ 1448535 w 1522585"/>
                  <a:gd name="connsiteY95" fmla="*/ 247099 h 747002"/>
                  <a:gd name="connsiteX96" fmla="*/ 1448535 w 1522585"/>
                  <a:gd name="connsiteY96" fmla="*/ 253542 h 747002"/>
                  <a:gd name="connsiteX97" fmla="*/ 1417975 w 1522585"/>
                  <a:gd name="connsiteY97" fmla="*/ 256349 h 747002"/>
                  <a:gd name="connsiteX98" fmla="*/ 1349447 w 1522585"/>
                  <a:gd name="connsiteY98" fmla="*/ 276738 h 747002"/>
                  <a:gd name="connsiteX99" fmla="*/ 1358697 w 1522585"/>
                  <a:gd name="connsiteY99" fmla="*/ 276738 h 747002"/>
                  <a:gd name="connsiteX100" fmla="*/ 1381847 w 1522585"/>
                  <a:gd name="connsiteY100" fmla="*/ 276738 h 747002"/>
                  <a:gd name="connsiteX101" fmla="*/ 1346685 w 1522585"/>
                  <a:gd name="connsiteY101" fmla="*/ 281340 h 747002"/>
                  <a:gd name="connsiteX102" fmla="*/ 1338355 w 1522585"/>
                  <a:gd name="connsiteY102" fmla="*/ 280373 h 747002"/>
                  <a:gd name="connsiteX103" fmla="*/ 1332832 w 1522585"/>
                  <a:gd name="connsiteY103" fmla="*/ 286909 h 747002"/>
                  <a:gd name="connsiteX104" fmla="*/ 1341116 w 1522585"/>
                  <a:gd name="connsiteY104" fmla="*/ 298046 h 747002"/>
                  <a:gd name="connsiteX105" fmla="*/ 1315205 w 1522585"/>
                  <a:gd name="connsiteY105" fmla="*/ 337811 h 747002"/>
                  <a:gd name="connsiteX106" fmla="*/ 1308762 w 1522585"/>
                  <a:gd name="connsiteY106" fmla="*/ 330447 h 747002"/>
                  <a:gd name="connsiteX107" fmla="*/ 1304114 w 1522585"/>
                  <a:gd name="connsiteY107" fmla="*/ 335049 h 747002"/>
                  <a:gd name="connsiteX108" fmla="*/ 1312490 w 1522585"/>
                  <a:gd name="connsiteY108" fmla="*/ 352676 h 747002"/>
                  <a:gd name="connsiteX109" fmla="*/ 1291181 w 1522585"/>
                  <a:gd name="connsiteY109" fmla="*/ 390599 h 747002"/>
                  <a:gd name="connsiteX110" fmla="*/ 1287453 w 1522585"/>
                  <a:gd name="connsiteY110" fmla="*/ 385030 h 747002"/>
                  <a:gd name="connsiteX111" fmla="*/ 1287453 w 1522585"/>
                  <a:gd name="connsiteY111" fmla="*/ 374859 h 747002"/>
                  <a:gd name="connsiteX112" fmla="*/ 1277236 w 1522585"/>
                  <a:gd name="connsiteY112" fmla="*/ 344254 h 747002"/>
                  <a:gd name="connsiteX113" fmla="*/ 1276316 w 1522585"/>
                  <a:gd name="connsiteY113" fmla="*/ 356312 h 747002"/>
                  <a:gd name="connsiteX114" fmla="*/ 1281010 w 1522585"/>
                  <a:gd name="connsiteY114" fmla="*/ 388712 h 747002"/>
                  <a:gd name="connsiteX115" fmla="*/ 1281010 w 1522585"/>
                  <a:gd name="connsiteY115" fmla="*/ 402611 h 747002"/>
                  <a:gd name="connsiteX116" fmla="*/ 1287453 w 1522585"/>
                  <a:gd name="connsiteY116" fmla="*/ 402611 h 747002"/>
                  <a:gd name="connsiteX117" fmla="*/ 1287453 w 1522585"/>
                  <a:gd name="connsiteY117" fmla="*/ 411862 h 747002"/>
                  <a:gd name="connsiteX118" fmla="*/ 1275211 w 1522585"/>
                  <a:gd name="connsiteY118" fmla="*/ 423137 h 747002"/>
                  <a:gd name="connsiteX119" fmla="*/ 1287960 w 1522585"/>
                  <a:gd name="connsiteY119" fmla="*/ 431238 h 747002"/>
                  <a:gd name="connsiteX120" fmla="*/ 1273554 w 1522585"/>
                  <a:gd name="connsiteY120" fmla="*/ 440534 h 747002"/>
                  <a:gd name="connsiteX121" fmla="*/ 1273554 w 1522585"/>
                  <a:gd name="connsiteY121" fmla="*/ 447898 h 747002"/>
                  <a:gd name="connsiteX122" fmla="*/ 1284416 w 1522585"/>
                  <a:gd name="connsiteY122" fmla="*/ 454341 h 747002"/>
                  <a:gd name="connsiteX123" fmla="*/ 1273554 w 1522585"/>
                  <a:gd name="connsiteY123" fmla="*/ 464558 h 747002"/>
                  <a:gd name="connsiteX124" fmla="*/ 1250451 w 1522585"/>
                  <a:gd name="connsiteY124" fmla="*/ 475650 h 747002"/>
                  <a:gd name="connsiteX125" fmla="*/ 1234711 w 1522585"/>
                  <a:gd name="connsiteY125" fmla="*/ 487708 h 747002"/>
                  <a:gd name="connsiteX126" fmla="*/ 1237334 w 1522585"/>
                  <a:gd name="connsiteY126" fmla="*/ 489641 h 74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22585" h="747002">
                    <a:moveTo>
                      <a:pt x="1237334" y="489641"/>
                    </a:moveTo>
                    <a:cubicBezTo>
                      <a:pt x="1193980" y="514171"/>
                      <a:pt x="1138568" y="531706"/>
                      <a:pt x="1138568" y="598992"/>
                    </a:cubicBezTo>
                    <a:cubicBezTo>
                      <a:pt x="1138568" y="629506"/>
                      <a:pt x="1164433" y="638756"/>
                      <a:pt x="1164433" y="668441"/>
                    </a:cubicBezTo>
                    <a:lnTo>
                      <a:pt x="1164433" y="666508"/>
                    </a:lnTo>
                    <a:lnTo>
                      <a:pt x="1164433" y="672998"/>
                    </a:lnTo>
                    <a:cubicBezTo>
                      <a:pt x="1167241" y="684043"/>
                      <a:pt x="1175571" y="693340"/>
                      <a:pt x="1175571" y="710000"/>
                    </a:cubicBezTo>
                    <a:cubicBezTo>
                      <a:pt x="1175571" y="729422"/>
                      <a:pt x="1170969" y="747003"/>
                      <a:pt x="1155229" y="747003"/>
                    </a:cubicBezTo>
                    <a:cubicBezTo>
                      <a:pt x="1141330" y="747003"/>
                      <a:pt x="1142250" y="732229"/>
                      <a:pt x="1136727" y="723945"/>
                    </a:cubicBezTo>
                    <a:cubicBezTo>
                      <a:pt x="1125590" y="709080"/>
                      <a:pt x="1116339" y="704477"/>
                      <a:pt x="1108929" y="689658"/>
                    </a:cubicBezTo>
                    <a:cubicBezTo>
                      <a:pt x="1094110" y="660065"/>
                      <a:pt x="1105247" y="603595"/>
                      <a:pt x="1064517" y="603595"/>
                    </a:cubicBezTo>
                    <a:cubicBezTo>
                      <a:pt x="1056187" y="603595"/>
                      <a:pt x="1052459" y="615699"/>
                      <a:pt x="1044129" y="615699"/>
                    </a:cubicBezTo>
                    <a:cubicBezTo>
                      <a:pt x="1027468" y="615699"/>
                      <a:pt x="1017297" y="594344"/>
                      <a:pt x="995068" y="594344"/>
                    </a:cubicBezTo>
                    <a:cubicBezTo>
                      <a:pt x="982089" y="594344"/>
                      <a:pt x="979328" y="601708"/>
                      <a:pt x="971964" y="601708"/>
                    </a:cubicBezTo>
                    <a:cubicBezTo>
                      <a:pt x="969157" y="601708"/>
                      <a:pt x="965475" y="597151"/>
                      <a:pt x="965475" y="594344"/>
                    </a:cubicBezTo>
                    <a:cubicBezTo>
                      <a:pt x="950702" y="598072"/>
                      <a:pt x="931188" y="596231"/>
                      <a:pt x="915494" y="601708"/>
                    </a:cubicBezTo>
                    <a:cubicBezTo>
                      <a:pt x="924744" y="604515"/>
                      <a:pt x="922903" y="604515"/>
                      <a:pt x="928426" y="601708"/>
                    </a:cubicBezTo>
                    <a:cubicBezTo>
                      <a:pt x="927460" y="615699"/>
                      <a:pt x="919176" y="623983"/>
                      <a:pt x="930267" y="631347"/>
                    </a:cubicBezTo>
                    <a:cubicBezTo>
                      <a:pt x="904356" y="644279"/>
                      <a:pt x="882127" y="612845"/>
                      <a:pt x="863626" y="612845"/>
                    </a:cubicBezTo>
                    <a:cubicBezTo>
                      <a:pt x="858057" y="612845"/>
                      <a:pt x="855295" y="620209"/>
                      <a:pt x="849727" y="620209"/>
                    </a:cubicBezTo>
                    <a:cubicBezTo>
                      <a:pt x="839509" y="620209"/>
                      <a:pt x="833987" y="610958"/>
                      <a:pt x="823816" y="610958"/>
                    </a:cubicBezTo>
                    <a:cubicBezTo>
                      <a:pt x="796938" y="610958"/>
                      <a:pt x="784051" y="634108"/>
                      <a:pt x="772914" y="645246"/>
                    </a:cubicBezTo>
                    <a:cubicBezTo>
                      <a:pt x="765458" y="652609"/>
                      <a:pt x="757174" y="646120"/>
                      <a:pt x="747923" y="649848"/>
                    </a:cubicBezTo>
                    <a:cubicBezTo>
                      <a:pt x="727535" y="657212"/>
                      <a:pt x="715523" y="682248"/>
                      <a:pt x="715523" y="710000"/>
                    </a:cubicBezTo>
                    <a:cubicBezTo>
                      <a:pt x="715523" y="712761"/>
                      <a:pt x="720125" y="716490"/>
                      <a:pt x="720125" y="719205"/>
                    </a:cubicBezTo>
                    <a:cubicBezTo>
                      <a:pt x="704385" y="717410"/>
                      <a:pt x="681236" y="712761"/>
                      <a:pt x="673826" y="705352"/>
                    </a:cubicBezTo>
                    <a:cubicBezTo>
                      <a:pt x="644233" y="675713"/>
                      <a:pt x="645107" y="608197"/>
                      <a:pt x="590524" y="608197"/>
                    </a:cubicBezTo>
                    <a:cubicBezTo>
                      <a:pt x="570182" y="608197"/>
                      <a:pt x="575750" y="634108"/>
                      <a:pt x="558170" y="634108"/>
                    </a:cubicBezTo>
                    <a:cubicBezTo>
                      <a:pt x="538702" y="634108"/>
                      <a:pt x="523882" y="602582"/>
                      <a:pt x="516473" y="589649"/>
                    </a:cubicBezTo>
                    <a:cubicBezTo>
                      <a:pt x="500733" y="562864"/>
                      <a:pt x="483152" y="559090"/>
                      <a:pt x="451672" y="550806"/>
                    </a:cubicBezTo>
                    <a:lnTo>
                      <a:pt x="433170" y="550806"/>
                    </a:lnTo>
                    <a:lnTo>
                      <a:pt x="433170" y="561851"/>
                    </a:lnTo>
                    <a:lnTo>
                      <a:pt x="356312" y="561851"/>
                    </a:lnTo>
                    <a:lnTo>
                      <a:pt x="257316" y="529497"/>
                    </a:lnTo>
                    <a:lnTo>
                      <a:pt x="199004" y="529497"/>
                    </a:lnTo>
                    <a:cubicBezTo>
                      <a:pt x="185105" y="501699"/>
                      <a:pt x="137886" y="482277"/>
                      <a:pt x="104611" y="469345"/>
                    </a:cubicBezTo>
                    <a:cubicBezTo>
                      <a:pt x="97201" y="466537"/>
                      <a:pt x="99962" y="456320"/>
                      <a:pt x="97201" y="448957"/>
                    </a:cubicBezTo>
                    <a:cubicBezTo>
                      <a:pt x="84268" y="416556"/>
                      <a:pt x="58311" y="405418"/>
                      <a:pt x="62960" y="367495"/>
                    </a:cubicBezTo>
                    <a:cubicBezTo>
                      <a:pt x="43538" y="364688"/>
                      <a:pt x="23242" y="323681"/>
                      <a:pt x="7410" y="296251"/>
                    </a:cubicBezTo>
                    <a:cubicBezTo>
                      <a:pt x="2807" y="288197"/>
                      <a:pt x="11138" y="282352"/>
                      <a:pt x="16660" y="278671"/>
                    </a:cubicBezTo>
                    <a:cubicBezTo>
                      <a:pt x="6489" y="258328"/>
                      <a:pt x="16292" y="224179"/>
                      <a:pt x="7410" y="200891"/>
                    </a:cubicBezTo>
                    <a:cubicBezTo>
                      <a:pt x="-1197" y="178432"/>
                      <a:pt x="23104" y="125920"/>
                      <a:pt x="23104" y="97155"/>
                    </a:cubicBezTo>
                    <a:cubicBezTo>
                      <a:pt x="23104" y="76859"/>
                      <a:pt x="0" y="68529"/>
                      <a:pt x="0" y="48186"/>
                    </a:cubicBezTo>
                    <a:cubicBezTo>
                      <a:pt x="0" y="42571"/>
                      <a:pt x="10171" y="41697"/>
                      <a:pt x="13899" y="41697"/>
                    </a:cubicBezTo>
                    <a:cubicBezTo>
                      <a:pt x="27752" y="41697"/>
                      <a:pt x="36082" y="49015"/>
                      <a:pt x="40731" y="57437"/>
                    </a:cubicBezTo>
                    <a:cubicBezTo>
                      <a:pt x="45333" y="51822"/>
                      <a:pt x="53709" y="40731"/>
                      <a:pt x="53709" y="32400"/>
                    </a:cubicBezTo>
                    <a:cubicBezTo>
                      <a:pt x="53709" y="23196"/>
                      <a:pt x="45333" y="20434"/>
                      <a:pt x="41605" y="11138"/>
                    </a:cubicBezTo>
                    <a:lnTo>
                      <a:pt x="782072" y="11138"/>
                    </a:lnTo>
                    <a:lnTo>
                      <a:pt x="782072" y="0"/>
                    </a:lnTo>
                    <a:cubicBezTo>
                      <a:pt x="794130" y="9251"/>
                      <a:pt x="793164" y="16660"/>
                      <a:pt x="805222" y="23196"/>
                    </a:cubicBezTo>
                    <a:lnTo>
                      <a:pt x="851521" y="23196"/>
                    </a:lnTo>
                    <a:cubicBezTo>
                      <a:pt x="870023" y="41697"/>
                      <a:pt x="894139" y="41697"/>
                      <a:pt x="928380" y="41697"/>
                    </a:cubicBezTo>
                    <a:cubicBezTo>
                      <a:pt x="903390" y="58311"/>
                      <a:pt x="877479" y="67608"/>
                      <a:pt x="856170" y="94440"/>
                    </a:cubicBezTo>
                    <a:lnTo>
                      <a:pt x="870069" y="94440"/>
                    </a:lnTo>
                    <a:cubicBezTo>
                      <a:pt x="876558" y="91632"/>
                      <a:pt x="880240" y="88871"/>
                      <a:pt x="886729" y="87904"/>
                    </a:cubicBezTo>
                    <a:cubicBezTo>
                      <a:pt x="890411" y="96281"/>
                      <a:pt x="893173" y="97109"/>
                      <a:pt x="900628" y="97109"/>
                    </a:cubicBezTo>
                    <a:cubicBezTo>
                      <a:pt x="916368" y="97109"/>
                      <a:pt x="917289" y="85143"/>
                      <a:pt x="925619" y="85143"/>
                    </a:cubicBezTo>
                    <a:cubicBezTo>
                      <a:pt x="935790" y="85143"/>
                      <a:pt x="952450" y="67562"/>
                      <a:pt x="966349" y="64755"/>
                    </a:cubicBezTo>
                    <a:cubicBezTo>
                      <a:pt x="966349" y="77687"/>
                      <a:pt x="959860" y="80449"/>
                      <a:pt x="956132" y="87858"/>
                    </a:cubicBezTo>
                    <a:lnTo>
                      <a:pt x="974634" y="87858"/>
                    </a:lnTo>
                    <a:cubicBezTo>
                      <a:pt x="975600" y="94394"/>
                      <a:pt x="983884" y="98996"/>
                      <a:pt x="990419" y="98996"/>
                    </a:cubicBezTo>
                    <a:cubicBezTo>
                      <a:pt x="1002432" y="98996"/>
                      <a:pt x="1006159" y="89745"/>
                      <a:pt x="1016331" y="89745"/>
                    </a:cubicBezTo>
                    <a:cubicBezTo>
                      <a:pt x="1038560" y="89745"/>
                      <a:pt x="1049651" y="101803"/>
                      <a:pt x="1069073" y="101803"/>
                    </a:cubicBezTo>
                    <a:lnTo>
                      <a:pt x="1069073" y="112895"/>
                    </a:lnTo>
                    <a:cubicBezTo>
                      <a:pt x="1055220" y="117497"/>
                      <a:pt x="1034878" y="112895"/>
                      <a:pt x="1027422" y="112895"/>
                    </a:cubicBezTo>
                    <a:cubicBezTo>
                      <a:pt x="1007080" y="112895"/>
                      <a:pt x="970031" y="138852"/>
                      <a:pt x="968190" y="157307"/>
                    </a:cubicBezTo>
                    <a:cubicBezTo>
                      <a:pt x="977441" y="151785"/>
                      <a:pt x="981169" y="144329"/>
                      <a:pt x="990419" y="144329"/>
                    </a:cubicBezTo>
                    <a:cubicBezTo>
                      <a:pt x="974634" y="164717"/>
                      <a:pt x="967270" y="211937"/>
                      <a:pt x="967270" y="235961"/>
                    </a:cubicBezTo>
                    <a:cubicBezTo>
                      <a:pt x="967270" y="246132"/>
                      <a:pt x="978361" y="254508"/>
                      <a:pt x="988532" y="254508"/>
                    </a:cubicBezTo>
                    <a:cubicBezTo>
                      <a:pt x="1002432" y="254508"/>
                      <a:pt x="1007080" y="226710"/>
                      <a:pt x="1007080" y="214698"/>
                    </a:cubicBezTo>
                    <a:cubicBezTo>
                      <a:pt x="1007080" y="203561"/>
                      <a:pt x="1007080" y="185105"/>
                      <a:pt x="1007080" y="185105"/>
                    </a:cubicBezTo>
                    <a:cubicBezTo>
                      <a:pt x="1007080" y="173462"/>
                      <a:pt x="1006804" y="145387"/>
                      <a:pt x="1017067" y="144835"/>
                    </a:cubicBezTo>
                    <a:cubicBezTo>
                      <a:pt x="1050802" y="142764"/>
                      <a:pt x="1035292" y="120305"/>
                      <a:pt x="1050572" y="120305"/>
                    </a:cubicBezTo>
                    <a:cubicBezTo>
                      <a:pt x="1057982" y="120305"/>
                      <a:pt x="1092223" y="136919"/>
                      <a:pt x="1092223" y="148057"/>
                    </a:cubicBezTo>
                    <a:cubicBezTo>
                      <a:pt x="1092223" y="160943"/>
                      <a:pt x="1084813" y="169366"/>
                      <a:pt x="1082052" y="182252"/>
                    </a:cubicBezTo>
                    <a:cubicBezTo>
                      <a:pt x="1093143" y="182252"/>
                      <a:pt x="1091302" y="178570"/>
                      <a:pt x="1100553" y="175809"/>
                    </a:cubicBezTo>
                    <a:cubicBezTo>
                      <a:pt x="1104235" y="190582"/>
                      <a:pt x="1104235" y="197025"/>
                      <a:pt x="1113532" y="204481"/>
                    </a:cubicBezTo>
                    <a:cubicBezTo>
                      <a:pt x="1102394" y="215573"/>
                      <a:pt x="1093143" y="222108"/>
                      <a:pt x="1093143" y="235915"/>
                    </a:cubicBezTo>
                    <a:cubicBezTo>
                      <a:pt x="1093143" y="245166"/>
                      <a:pt x="1096871" y="259065"/>
                      <a:pt x="1106122" y="259065"/>
                    </a:cubicBezTo>
                    <a:cubicBezTo>
                      <a:pt x="1130192" y="259065"/>
                      <a:pt x="1173684" y="235915"/>
                      <a:pt x="1192231" y="226664"/>
                    </a:cubicBezTo>
                    <a:cubicBezTo>
                      <a:pt x="1189424" y="217414"/>
                      <a:pt x="1185696" y="209037"/>
                      <a:pt x="1182935" y="204481"/>
                    </a:cubicBezTo>
                    <a:cubicBezTo>
                      <a:pt x="1189424" y="204481"/>
                      <a:pt x="1189424" y="203515"/>
                      <a:pt x="1194026" y="203515"/>
                    </a:cubicBezTo>
                    <a:cubicBezTo>
                      <a:pt x="1220858" y="203515"/>
                      <a:pt x="1279905" y="212443"/>
                      <a:pt x="1280136" y="177604"/>
                    </a:cubicBezTo>
                    <a:cubicBezTo>
                      <a:pt x="1282207" y="176591"/>
                      <a:pt x="1315758" y="143040"/>
                      <a:pt x="1321556" y="138438"/>
                    </a:cubicBezTo>
                    <a:cubicBezTo>
                      <a:pt x="1326159" y="134710"/>
                      <a:pt x="1348204" y="135953"/>
                      <a:pt x="1369927" y="135953"/>
                    </a:cubicBezTo>
                    <a:cubicBezTo>
                      <a:pt x="1378211" y="135953"/>
                      <a:pt x="1384700" y="135953"/>
                      <a:pt x="1393031" y="135953"/>
                    </a:cubicBezTo>
                    <a:cubicBezTo>
                      <a:pt x="1401591" y="135953"/>
                      <a:pt x="1410428" y="133375"/>
                      <a:pt x="1416457" y="132685"/>
                    </a:cubicBezTo>
                    <a:cubicBezTo>
                      <a:pt x="1425707" y="131488"/>
                      <a:pt x="1422992" y="127484"/>
                      <a:pt x="1426351" y="124079"/>
                    </a:cubicBezTo>
                    <a:cubicBezTo>
                      <a:pt x="1443058" y="106958"/>
                      <a:pt x="1442690" y="75708"/>
                      <a:pt x="1466162" y="60060"/>
                    </a:cubicBezTo>
                    <a:cubicBezTo>
                      <a:pt x="1477253" y="73959"/>
                      <a:pt x="1494650" y="53755"/>
                      <a:pt x="1502014" y="66688"/>
                    </a:cubicBezTo>
                    <a:cubicBezTo>
                      <a:pt x="1516833" y="92599"/>
                      <a:pt x="1505005" y="130476"/>
                      <a:pt x="1522586" y="152613"/>
                    </a:cubicBezTo>
                    <a:cubicBezTo>
                      <a:pt x="1516097" y="162830"/>
                      <a:pt x="1505926" y="168399"/>
                      <a:pt x="1492947" y="168399"/>
                    </a:cubicBezTo>
                    <a:cubicBezTo>
                      <a:pt x="1481855" y="168399"/>
                      <a:pt x="1480935" y="163751"/>
                      <a:pt x="1471684" y="168399"/>
                    </a:cubicBezTo>
                    <a:cubicBezTo>
                      <a:pt x="1456819" y="183218"/>
                      <a:pt x="1425385" y="193436"/>
                      <a:pt x="1425385" y="228551"/>
                    </a:cubicBezTo>
                    <a:cubicBezTo>
                      <a:pt x="1425385" y="231313"/>
                      <a:pt x="1426351" y="235961"/>
                      <a:pt x="1429113" y="236881"/>
                    </a:cubicBezTo>
                    <a:cubicBezTo>
                      <a:pt x="1429113" y="241484"/>
                      <a:pt x="1432795" y="253542"/>
                      <a:pt x="1438363" y="253542"/>
                    </a:cubicBezTo>
                    <a:cubicBezTo>
                      <a:pt x="1440250" y="253542"/>
                      <a:pt x="1448535" y="247099"/>
                      <a:pt x="1448535" y="247099"/>
                    </a:cubicBezTo>
                    <a:lnTo>
                      <a:pt x="1448535" y="253542"/>
                    </a:lnTo>
                    <a:cubicBezTo>
                      <a:pt x="1437443" y="256349"/>
                      <a:pt x="1421703" y="260031"/>
                      <a:pt x="1417975" y="256349"/>
                    </a:cubicBezTo>
                    <a:cubicBezTo>
                      <a:pt x="1399474" y="270248"/>
                      <a:pt x="1367994" y="264633"/>
                      <a:pt x="1349447" y="276738"/>
                    </a:cubicBezTo>
                    <a:lnTo>
                      <a:pt x="1358697" y="276738"/>
                    </a:lnTo>
                    <a:cubicBezTo>
                      <a:pt x="1367027" y="276738"/>
                      <a:pt x="1375358" y="272089"/>
                      <a:pt x="1381847" y="276738"/>
                    </a:cubicBezTo>
                    <a:cubicBezTo>
                      <a:pt x="1368914" y="281340"/>
                      <a:pt x="1359618" y="281340"/>
                      <a:pt x="1346685" y="281340"/>
                    </a:cubicBezTo>
                    <a:cubicBezTo>
                      <a:pt x="1343924" y="281340"/>
                      <a:pt x="1341116" y="280373"/>
                      <a:pt x="1338355" y="280373"/>
                    </a:cubicBezTo>
                    <a:cubicBezTo>
                      <a:pt x="1335594" y="281340"/>
                      <a:pt x="1332832" y="284101"/>
                      <a:pt x="1332832" y="286909"/>
                    </a:cubicBezTo>
                    <a:cubicBezTo>
                      <a:pt x="1332832" y="291557"/>
                      <a:pt x="1341116" y="298046"/>
                      <a:pt x="1341116" y="298046"/>
                    </a:cubicBezTo>
                    <a:cubicBezTo>
                      <a:pt x="1339276" y="305410"/>
                      <a:pt x="1321695" y="337811"/>
                      <a:pt x="1315205" y="337811"/>
                    </a:cubicBezTo>
                    <a:cubicBezTo>
                      <a:pt x="1312490" y="337811"/>
                      <a:pt x="1310557" y="332288"/>
                      <a:pt x="1308762" y="330447"/>
                    </a:cubicBezTo>
                    <a:lnTo>
                      <a:pt x="1304114" y="335049"/>
                    </a:lnTo>
                    <a:cubicBezTo>
                      <a:pt x="1306047" y="342459"/>
                      <a:pt x="1312490" y="345266"/>
                      <a:pt x="1312490" y="352676"/>
                    </a:cubicBezTo>
                    <a:cubicBezTo>
                      <a:pt x="1312490" y="358199"/>
                      <a:pt x="1293942" y="390599"/>
                      <a:pt x="1291181" y="390599"/>
                    </a:cubicBezTo>
                    <a:cubicBezTo>
                      <a:pt x="1289340" y="390599"/>
                      <a:pt x="1287453" y="386917"/>
                      <a:pt x="1287453" y="385030"/>
                    </a:cubicBezTo>
                    <a:cubicBezTo>
                      <a:pt x="1287453" y="381302"/>
                      <a:pt x="1287453" y="378541"/>
                      <a:pt x="1287453" y="374859"/>
                    </a:cubicBezTo>
                    <a:cubicBezTo>
                      <a:pt x="1287453" y="368416"/>
                      <a:pt x="1279123" y="353550"/>
                      <a:pt x="1277236" y="344254"/>
                    </a:cubicBezTo>
                    <a:cubicBezTo>
                      <a:pt x="1275395" y="348948"/>
                      <a:pt x="1276316" y="356312"/>
                      <a:pt x="1276316" y="356312"/>
                    </a:cubicBezTo>
                    <a:cubicBezTo>
                      <a:pt x="1276316" y="362755"/>
                      <a:pt x="1281010" y="379461"/>
                      <a:pt x="1281010" y="388712"/>
                    </a:cubicBezTo>
                    <a:cubicBezTo>
                      <a:pt x="1281010" y="397963"/>
                      <a:pt x="1275395" y="397042"/>
                      <a:pt x="1281010" y="402611"/>
                    </a:cubicBezTo>
                    <a:cubicBezTo>
                      <a:pt x="1282851" y="402611"/>
                      <a:pt x="1285612" y="402611"/>
                      <a:pt x="1287453" y="402611"/>
                    </a:cubicBezTo>
                    <a:cubicBezTo>
                      <a:pt x="1287453" y="405373"/>
                      <a:pt x="1287453" y="409054"/>
                      <a:pt x="1287453" y="411862"/>
                    </a:cubicBezTo>
                    <a:cubicBezTo>
                      <a:pt x="1287453" y="419225"/>
                      <a:pt x="1279859" y="423137"/>
                      <a:pt x="1275211" y="423137"/>
                    </a:cubicBezTo>
                    <a:cubicBezTo>
                      <a:pt x="1278893" y="429581"/>
                      <a:pt x="1283311" y="430317"/>
                      <a:pt x="1287960" y="431238"/>
                    </a:cubicBezTo>
                    <a:cubicBezTo>
                      <a:pt x="1286119" y="441409"/>
                      <a:pt x="1281884" y="440534"/>
                      <a:pt x="1273554" y="440534"/>
                    </a:cubicBezTo>
                    <a:lnTo>
                      <a:pt x="1273554" y="447898"/>
                    </a:lnTo>
                    <a:lnTo>
                      <a:pt x="1284416" y="454341"/>
                    </a:lnTo>
                    <a:cubicBezTo>
                      <a:pt x="1281654" y="458023"/>
                      <a:pt x="1278663" y="463546"/>
                      <a:pt x="1273554" y="464558"/>
                    </a:cubicBezTo>
                    <a:cubicBezTo>
                      <a:pt x="1262693" y="466629"/>
                      <a:pt x="1257814" y="473809"/>
                      <a:pt x="1250451" y="475650"/>
                    </a:cubicBezTo>
                    <a:cubicBezTo>
                      <a:pt x="1239359" y="479332"/>
                      <a:pt x="1240233" y="482139"/>
                      <a:pt x="1234711" y="487708"/>
                    </a:cubicBezTo>
                    <a:lnTo>
                      <a:pt x="1237334" y="489641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957FB158-33D0-4EDE-926B-F8A25AAAD29F}"/>
                  </a:ext>
                </a:extLst>
              </p:cNvPr>
              <p:cNvSpPr/>
              <p:nvPr/>
            </p:nvSpPr>
            <p:spPr>
              <a:xfrm>
                <a:off x="1939505" y="1962610"/>
                <a:ext cx="2246577" cy="1158875"/>
              </a:xfrm>
              <a:custGeom>
                <a:avLst/>
                <a:gdLst>
                  <a:gd name="connsiteX0" fmla="*/ 1945815 w 2246577"/>
                  <a:gd name="connsiteY0" fmla="*/ 1055139 h 1158875"/>
                  <a:gd name="connsiteX1" fmla="*/ 1945815 w 2246577"/>
                  <a:gd name="connsiteY1" fmla="*/ 1052378 h 1158875"/>
                  <a:gd name="connsiteX2" fmla="*/ 1955066 w 2246577"/>
                  <a:gd name="connsiteY2" fmla="*/ 1052378 h 1158875"/>
                  <a:gd name="connsiteX3" fmla="*/ 1992069 w 2246577"/>
                  <a:gd name="connsiteY3" fmla="*/ 1050583 h 1158875"/>
                  <a:gd name="connsiteX4" fmla="*/ 2014298 w 2246577"/>
                  <a:gd name="connsiteY4" fmla="*/ 1032035 h 1158875"/>
                  <a:gd name="connsiteX5" fmla="*/ 2028197 w 2246577"/>
                  <a:gd name="connsiteY5" fmla="*/ 1045888 h 1158875"/>
                  <a:gd name="connsiteX6" fmla="*/ 1973614 w 2246577"/>
                  <a:gd name="connsiteY6" fmla="*/ 1082937 h 1158875"/>
                  <a:gd name="connsiteX7" fmla="*/ 1992115 w 2246577"/>
                  <a:gd name="connsiteY7" fmla="*/ 1106133 h 1158875"/>
                  <a:gd name="connsiteX8" fmla="*/ 2035147 w 2246577"/>
                  <a:gd name="connsiteY8" fmla="*/ 1075711 h 1158875"/>
                  <a:gd name="connsiteX9" fmla="*/ 2103169 w 2246577"/>
                  <a:gd name="connsiteY9" fmla="*/ 1043173 h 1158875"/>
                  <a:gd name="connsiteX10" fmla="*/ 2073576 w 2246577"/>
                  <a:gd name="connsiteY10" fmla="*/ 1032082 h 1158875"/>
                  <a:gd name="connsiteX11" fmla="*/ 2004127 w 2246577"/>
                  <a:gd name="connsiteY11" fmla="*/ 983021 h 1158875"/>
                  <a:gd name="connsiteX12" fmla="*/ 2013378 w 2246577"/>
                  <a:gd name="connsiteY12" fmla="*/ 960791 h 1158875"/>
                  <a:gd name="connsiteX13" fmla="*/ 1990228 w 2246577"/>
                  <a:gd name="connsiteY13" fmla="*/ 958076 h 1158875"/>
                  <a:gd name="connsiteX14" fmla="*/ 2029118 w 2246577"/>
                  <a:gd name="connsiteY14" fmla="*/ 927517 h 1158875"/>
                  <a:gd name="connsiteX15" fmla="*/ 1980977 w 2246577"/>
                  <a:gd name="connsiteY15" fmla="*/ 913664 h 1158875"/>
                  <a:gd name="connsiteX16" fmla="*/ 1893993 w 2246577"/>
                  <a:gd name="connsiteY16" fmla="*/ 946018 h 1158875"/>
                  <a:gd name="connsiteX17" fmla="*/ 1945815 w 2246577"/>
                  <a:gd name="connsiteY17" fmla="*/ 909015 h 1158875"/>
                  <a:gd name="connsiteX18" fmla="*/ 1968965 w 2246577"/>
                  <a:gd name="connsiteY18" fmla="*/ 881217 h 1158875"/>
                  <a:gd name="connsiteX19" fmla="*/ 2059631 w 2246577"/>
                  <a:gd name="connsiteY19" fmla="*/ 876661 h 1158875"/>
                  <a:gd name="connsiteX20" fmla="*/ 2158673 w 2246577"/>
                  <a:gd name="connsiteY20" fmla="*/ 856273 h 1158875"/>
                  <a:gd name="connsiteX21" fmla="*/ 2246577 w 2246577"/>
                  <a:gd name="connsiteY21" fmla="*/ 805371 h 1158875"/>
                  <a:gd name="connsiteX22" fmla="*/ 2230883 w 2246577"/>
                  <a:gd name="connsiteY22" fmla="*/ 760913 h 1158875"/>
                  <a:gd name="connsiteX23" fmla="*/ 2223474 w 2246577"/>
                  <a:gd name="connsiteY23" fmla="*/ 747060 h 1158875"/>
                  <a:gd name="connsiteX24" fmla="*/ 2223474 w 2246577"/>
                  <a:gd name="connsiteY24" fmla="*/ 735922 h 1158875"/>
                  <a:gd name="connsiteX25" fmla="*/ 2135569 w 2246577"/>
                  <a:gd name="connsiteY25" fmla="*/ 763674 h 1158875"/>
                  <a:gd name="connsiteX26" fmla="*/ 2126319 w 2246577"/>
                  <a:gd name="connsiteY26" fmla="*/ 759992 h 1158875"/>
                  <a:gd name="connsiteX27" fmla="*/ 2201751 w 2246577"/>
                  <a:gd name="connsiteY27" fmla="*/ 725153 h 1158875"/>
                  <a:gd name="connsiteX28" fmla="*/ 2193835 w 2246577"/>
                  <a:gd name="connsiteY28" fmla="*/ 714659 h 1158875"/>
                  <a:gd name="connsiteX29" fmla="*/ 2124431 w 2246577"/>
                  <a:gd name="connsiteY29" fmla="*/ 675816 h 1158875"/>
                  <a:gd name="connsiteX30" fmla="*/ 2124431 w 2246577"/>
                  <a:gd name="connsiteY30" fmla="*/ 673008 h 1158875"/>
                  <a:gd name="connsiteX31" fmla="*/ 2080019 w 2246577"/>
                  <a:gd name="connsiteY31" fmla="*/ 650825 h 1158875"/>
                  <a:gd name="connsiteX32" fmla="*/ 2093918 w 2246577"/>
                  <a:gd name="connsiteY32" fmla="*/ 634165 h 1158875"/>
                  <a:gd name="connsiteX33" fmla="*/ 2087429 w 2246577"/>
                  <a:gd name="connsiteY33" fmla="*/ 608300 h 1158875"/>
                  <a:gd name="connsiteX34" fmla="*/ 2056869 w 2246577"/>
                  <a:gd name="connsiteY34" fmla="*/ 569410 h 1158875"/>
                  <a:gd name="connsiteX35" fmla="*/ 2024469 w 2246577"/>
                  <a:gd name="connsiteY35" fmla="*/ 518508 h 1158875"/>
                  <a:gd name="connsiteX36" fmla="*/ 2008729 w 2246577"/>
                  <a:gd name="connsiteY36" fmla="*/ 506450 h 1158875"/>
                  <a:gd name="connsiteX37" fmla="*/ 1987467 w 2246577"/>
                  <a:gd name="connsiteY37" fmla="*/ 532361 h 1158875"/>
                  <a:gd name="connsiteX38" fmla="*/ 1934678 w 2246577"/>
                  <a:gd name="connsiteY38" fmla="*/ 580456 h 1158875"/>
                  <a:gd name="connsiteX39" fmla="*/ 1904118 w 2246577"/>
                  <a:gd name="connsiteY39" fmla="*/ 560113 h 1158875"/>
                  <a:gd name="connsiteX40" fmla="*/ 1879174 w 2246577"/>
                  <a:gd name="connsiteY40" fmla="*/ 495313 h 1158875"/>
                  <a:gd name="connsiteX41" fmla="*/ 1825465 w 2246577"/>
                  <a:gd name="connsiteY41" fmla="*/ 453662 h 1158875"/>
                  <a:gd name="connsiteX42" fmla="*/ 1768074 w 2246577"/>
                  <a:gd name="connsiteY42" fmla="*/ 418500 h 1158875"/>
                  <a:gd name="connsiteX43" fmla="*/ 1742163 w 2246577"/>
                  <a:gd name="connsiteY43" fmla="*/ 427751 h 1158875"/>
                  <a:gd name="connsiteX44" fmla="*/ 1672668 w 2246577"/>
                  <a:gd name="connsiteY44" fmla="*/ 412011 h 1158875"/>
                  <a:gd name="connsiteX45" fmla="*/ 1644916 w 2246577"/>
                  <a:gd name="connsiteY45" fmla="*/ 435114 h 1158875"/>
                  <a:gd name="connsiteX46" fmla="*/ 1647677 w 2246577"/>
                  <a:gd name="connsiteY46" fmla="*/ 476765 h 1158875"/>
                  <a:gd name="connsiteX47" fmla="*/ 1666224 w 2246577"/>
                  <a:gd name="connsiteY47" fmla="*/ 518416 h 1158875"/>
                  <a:gd name="connsiteX48" fmla="*/ 1631247 w 2246577"/>
                  <a:gd name="connsiteY48" fmla="*/ 557398 h 1158875"/>
                  <a:gd name="connsiteX49" fmla="*/ 1684726 w 2246577"/>
                  <a:gd name="connsiteY49" fmla="*/ 666519 h 1158875"/>
                  <a:gd name="connsiteX50" fmla="*/ 1610674 w 2246577"/>
                  <a:gd name="connsiteY50" fmla="*/ 728512 h 1158875"/>
                  <a:gd name="connsiteX51" fmla="*/ 1643075 w 2246577"/>
                  <a:gd name="connsiteY51" fmla="*/ 810894 h 1158875"/>
                  <a:gd name="connsiteX52" fmla="*/ 1626368 w 2246577"/>
                  <a:gd name="connsiteY52" fmla="*/ 833077 h 1158875"/>
                  <a:gd name="connsiteX53" fmla="*/ 1598616 w 2246577"/>
                  <a:gd name="connsiteY53" fmla="*/ 844169 h 1158875"/>
                  <a:gd name="connsiteX54" fmla="*/ 1543066 w 2246577"/>
                  <a:gd name="connsiteY54" fmla="*/ 770163 h 1158875"/>
                  <a:gd name="connsiteX55" fmla="*/ 1522724 w 2246577"/>
                  <a:gd name="connsiteY55" fmla="*/ 700760 h 1158875"/>
                  <a:gd name="connsiteX56" fmla="*/ 1462572 w 2246577"/>
                  <a:gd name="connsiteY56" fmla="*/ 700760 h 1158875"/>
                  <a:gd name="connsiteX57" fmla="*/ 1348710 w 2246577"/>
                  <a:gd name="connsiteY57" fmla="*/ 645210 h 1158875"/>
                  <a:gd name="connsiteX58" fmla="*/ 1307059 w 2246577"/>
                  <a:gd name="connsiteY58" fmla="*/ 626709 h 1158875"/>
                  <a:gd name="connsiteX59" fmla="*/ 1272772 w 2246577"/>
                  <a:gd name="connsiteY59" fmla="*/ 640608 h 1158875"/>
                  <a:gd name="connsiteX60" fmla="*/ 1237610 w 2246577"/>
                  <a:gd name="connsiteY60" fmla="*/ 566603 h 1158875"/>
                  <a:gd name="connsiteX61" fmla="*/ 1214507 w 2246577"/>
                  <a:gd name="connsiteY61" fmla="*/ 575853 h 1158875"/>
                  <a:gd name="connsiteX62" fmla="*/ 1214507 w 2246577"/>
                  <a:gd name="connsiteY62" fmla="*/ 534156 h 1158875"/>
                  <a:gd name="connsiteX63" fmla="*/ 1246907 w 2246577"/>
                  <a:gd name="connsiteY63" fmla="*/ 453662 h 1158875"/>
                  <a:gd name="connsiteX64" fmla="*/ 1277466 w 2246577"/>
                  <a:gd name="connsiteY64" fmla="*/ 407408 h 1158875"/>
                  <a:gd name="connsiteX65" fmla="*/ 1320958 w 2246577"/>
                  <a:gd name="connsiteY65" fmla="*/ 388861 h 1158875"/>
                  <a:gd name="connsiteX66" fmla="*/ 1272588 w 2246577"/>
                  <a:gd name="connsiteY66" fmla="*/ 366494 h 1158875"/>
                  <a:gd name="connsiteX67" fmla="*/ 1328092 w 2246577"/>
                  <a:gd name="connsiteY67" fmla="*/ 373397 h 1158875"/>
                  <a:gd name="connsiteX68" fmla="*/ 1346869 w 2246577"/>
                  <a:gd name="connsiteY68" fmla="*/ 353653 h 1158875"/>
                  <a:gd name="connsiteX69" fmla="*/ 1367258 w 2246577"/>
                  <a:gd name="connsiteY69" fmla="*/ 353653 h 1158875"/>
                  <a:gd name="connsiteX70" fmla="*/ 1416272 w 2246577"/>
                  <a:gd name="connsiteY70" fmla="*/ 319458 h 1158875"/>
                  <a:gd name="connsiteX71" fmla="*/ 1416272 w 2246577"/>
                  <a:gd name="connsiteY71" fmla="*/ 305513 h 1158875"/>
                  <a:gd name="connsiteX72" fmla="*/ 1339460 w 2246577"/>
                  <a:gd name="connsiteY72" fmla="*/ 275000 h 1158875"/>
                  <a:gd name="connsiteX73" fmla="*/ 1356120 w 2246577"/>
                  <a:gd name="connsiteY73" fmla="*/ 275000 h 1158875"/>
                  <a:gd name="connsiteX74" fmla="*/ 1397771 w 2246577"/>
                  <a:gd name="connsiteY74" fmla="*/ 296216 h 1158875"/>
                  <a:gd name="connsiteX75" fmla="*/ 1439468 w 2246577"/>
                  <a:gd name="connsiteY75" fmla="*/ 265703 h 1158875"/>
                  <a:gd name="connsiteX76" fmla="*/ 1432933 w 2246577"/>
                  <a:gd name="connsiteY76" fmla="*/ 245361 h 1158875"/>
                  <a:gd name="connsiteX77" fmla="*/ 1473617 w 2246577"/>
                  <a:gd name="connsiteY77" fmla="*/ 263862 h 1158875"/>
                  <a:gd name="connsiteX78" fmla="*/ 1504177 w 2246577"/>
                  <a:gd name="connsiteY78" fmla="*/ 256452 h 1158875"/>
                  <a:gd name="connsiteX79" fmla="*/ 1515268 w 2246577"/>
                  <a:gd name="connsiteY79" fmla="*/ 251850 h 1158875"/>
                  <a:gd name="connsiteX80" fmla="*/ 1568931 w 2246577"/>
                  <a:gd name="connsiteY80" fmla="*/ 208358 h 1158875"/>
                  <a:gd name="connsiteX81" fmla="*/ 1547669 w 2246577"/>
                  <a:gd name="connsiteY81" fmla="*/ 185162 h 1158875"/>
                  <a:gd name="connsiteX82" fmla="*/ 1564329 w 2246577"/>
                  <a:gd name="connsiteY82" fmla="*/ 149955 h 1158875"/>
                  <a:gd name="connsiteX83" fmla="*/ 1564329 w 2246577"/>
                  <a:gd name="connsiteY83" fmla="*/ 126851 h 1158875"/>
                  <a:gd name="connsiteX84" fmla="*/ 1504131 w 2246577"/>
                  <a:gd name="connsiteY84" fmla="*/ 103701 h 1158875"/>
                  <a:gd name="connsiteX85" fmla="*/ 1480981 w 2246577"/>
                  <a:gd name="connsiteY85" fmla="*/ 97212 h 1158875"/>
                  <a:gd name="connsiteX86" fmla="*/ 1457831 w 2246577"/>
                  <a:gd name="connsiteY86" fmla="*/ 115759 h 1158875"/>
                  <a:gd name="connsiteX87" fmla="*/ 1471730 w 2246577"/>
                  <a:gd name="connsiteY87" fmla="*/ 140658 h 1158875"/>
                  <a:gd name="connsiteX88" fmla="*/ 1445773 w 2246577"/>
                  <a:gd name="connsiteY88" fmla="*/ 159205 h 1158875"/>
                  <a:gd name="connsiteX89" fmla="*/ 1427502 w 2246577"/>
                  <a:gd name="connsiteY89" fmla="*/ 204446 h 1158875"/>
                  <a:gd name="connsiteX90" fmla="*/ 1379178 w 2246577"/>
                  <a:gd name="connsiteY90" fmla="*/ 177707 h 1158875"/>
                  <a:gd name="connsiteX91" fmla="*/ 1394872 w 2246577"/>
                  <a:gd name="connsiteY91" fmla="*/ 154603 h 1158875"/>
                  <a:gd name="connsiteX92" fmla="*/ 1360630 w 2246577"/>
                  <a:gd name="connsiteY92" fmla="*/ 122157 h 1158875"/>
                  <a:gd name="connsiteX93" fmla="*/ 1323628 w 2246577"/>
                  <a:gd name="connsiteY93" fmla="*/ 162013 h 1158875"/>
                  <a:gd name="connsiteX94" fmla="*/ 1302319 w 2246577"/>
                  <a:gd name="connsiteY94" fmla="*/ 125884 h 1158875"/>
                  <a:gd name="connsiteX95" fmla="*/ 1311570 w 2246577"/>
                  <a:gd name="connsiteY95" fmla="*/ 114793 h 1158875"/>
                  <a:gd name="connsiteX96" fmla="*/ 1265270 w 2246577"/>
                  <a:gd name="connsiteY96" fmla="*/ 100894 h 1158875"/>
                  <a:gd name="connsiteX97" fmla="*/ 1288420 w 2246577"/>
                  <a:gd name="connsiteY97" fmla="*/ 78711 h 1158875"/>
                  <a:gd name="connsiteX98" fmla="*/ 1260622 w 2246577"/>
                  <a:gd name="connsiteY98" fmla="*/ 48105 h 1158875"/>
                  <a:gd name="connsiteX99" fmla="*/ 1203231 w 2246577"/>
                  <a:gd name="connsiteY99" fmla="*/ 11 h 1158875"/>
                  <a:gd name="connsiteX100" fmla="*/ 1193934 w 2246577"/>
                  <a:gd name="connsiteY100" fmla="*/ 20399 h 1158875"/>
                  <a:gd name="connsiteX101" fmla="*/ 1168069 w 2246577"/>
                  <a:gd name="connsiteY101" fmla="*/ 34344 h 1158875"/>
                  <a:gd name="connsiteX102" fmla="*/ 1175479 w 2246577"/>
                  <a:gd name="connsiteY102" fmla="*/ 57402 h 1158875"/>
                  <a:gd name="connsiteX103" fmla="*/ 1163467 w 2246577"/>
                  <a:gd name="connsiteY103" fmla="*/ 78711 h 1158875"/>
                  <a:gd name="connsiteX104" fmla="*/ 1226381 w 2246577"/>
                  <a:gd name="connsiteY104" fmla="*/ 122157 h 1158875"/>
                  <a:gd name="connsiteX105" fmla="*/ 1218971 w 2246577"/>
                  <a:gd name="connsiteY105" fmla="*/ 149909 h 1158875"/>
                  <a:gd name="connsiteX106" fmla="*/ 1238439 w 2246577"/>
                  <a:gd name="connsiteY106" fmla="*/ 140658 h 1158875"/>
                  <a:gd name="connsiteX107" fmla="*/ 1189378 w 2246577"/>
                  <a:gd name="connsiteY107" fmla="*/ 205458 h 1158875"/>
                  <a:gd name="connsiteX108" fmla="*/ 1175525 w 2246577"/>
                  <a:gd name="connsiteY108" fmla="*/ 173104 h 1158875"/>
                  <a:gd name="connsiteX109" fmla="*/ 1133874 w 2246577"/>
                  <a:gd name="connsiteY109" fmla="*/ 162013 h 1158875"/>
                  <a:gd name="connsiteX110" fmla="*/ 1110724 w 2246577"/>
                  <a:gd name="connsiteY110" fmla="*/ 191652 h 1158875"/>
                  <a:gd name="connsiteX111" fmla="*/ 1032071 w 2246577"/>
                  <a:gd name="connsiteY111" fmla="*/ 191652 h 1158875"/>
                  <a:gd name="connsiteX112" fmla="*/ 911766 w 2246577"/>
                  <a:gd name="connsiteY112" fmla="*/ 136148 h 1158875"/>
                  <a:gd name="connsiteX113" fmla="*/ 839509 w 2246577"/>
                  <a:gd name="connsiteY113" fmla="*/ 162013 h 1158875"/>
                  <a:gd name="connsiteX114" fmla="*/ 851245 w 2246577"/>
                  <a:gd name="connsiteY114" fmla="*/ 172000 h 1158875"/>
                  <a:gd name="connsiteX115" fmla="*/ 901503 w 2246577"/>
                  <a:gd name="connsiteY115" fmla="*/ 157410 h 1158875"/>
                  <a:gd name="connsiteX116" fmla="*/ 858011 w 2246577"/>
                  <a:gd name="connsiteY116" fmla="*/ 194413 h 1158875"/>
                  <a:gd name="connsiteX117" fmla="*/ 863580 w 2246577"/>
                  <a:gd name="connsiteY117" fmla="*/ 222119 h 1158875"/>
                  <a:gd name="connsiteX118" fmla="*/ 825610 w 2246577"/>
                  <a:gd name="connsiteY118" fmla="*/ 191652 h 1158875"/>
                  <a:gd name="connsiteX119" fmla="*/ 811711 w 2246577"/>
                  <a:gd name="connsiteY119" fmla="*/ 185116 h 1158875"/>
                  <a:gd name="connsiteX120" fmla="*/ 752480 w 2246577"/>
                  <a:gd name="connsiteY120" fmla="*/ 185116 h 1158875"/>
                  <a:gd name="connsiteX121" fmla="*/ 701578 w 2246577"/>
                  <a:gd name="connsiteY121" fmla="*/ 193446 h 1158875"/>
                  <a:gd name="connsiteX122" fmla="*/ 664897 w 2246577"/>
                  <a:gd name="connsiteY122" fmla="*/ 178949 h 1158875"/>
                  <a:gd name="connsiteX123" fmla="*/ 698816 w 2246577"/>
                  <a:gd name="connsiteY123" fmla="*/ 168456 h 1158875"/>
                  <a:gd name="connsiteX124" fmla="*/ 624765 w 2246577"/>
                  <a:gd name="connsiteY124" fmla="*/ 142591 h 1158875"/>
                  <a:gd name="connsiteX125" fmla="*/ 484072 w 2246577"/>
                  <a:gd name="connsiteY125" fmla="*/ 100894 h 1158875"/>
                  <a:gd name="connsiteX126" fmla="*/ 444262 w 2246577"/>
                  <a:gd name="connsiteY126" fmla="*/ 112952 h 1158875"/>
                  <a:gd name="connsiteX127" fmla="*/ 422033 w 2246577"/>
                  <a:gd name="connsiteY127" fmla="*/ 87961 h 1158875"/>
                  <a:gd name="connsiteX128" fmla="*/ 385951 w 2246577"/>
                  <a:gd name="connsiteY128" fmla="*/ 112031 h 1158875"/>
                  <a:gd name="connsiteX129" fmla="*/ 337856 w 2246577"/>
                  <a:gd name="connsiteY129" fmla="*/ 70380 h 1158875"/>
                  <a:gd name="connsiteX130" fmla="*/ 306377 w 2246577"/>
                  <a:gd name="connsiteY130" fmla="*/ 97212 h 1158875"/>
                  <a:gd name="connsiteX131" fmla="*/ 289670 w 2246577"/>
                  <a:gd name="connsiteY131" fmla="*/ 84279 h 1158875"/>
                  <a:gd name="connsiteX132" fmla="*/ 224915 w 2246577"/>
                  <a:gd name="connsiteY132" fmla="*/ 102735 h 1158875"/>
                  <a:gd name="connsiteX133" fmla="*/ 182344 w 2246577"/>
                  <a:gd name="connsiteY133" fmla="*/ 114839 h 1158875"/>
                  <a:gd name="connsiteX134" fmla="*/ 153626 w 2246577"/>
                  <a:gd name="connsiteY134" fmla="*/ 121282 h 1158875"/>
                  <a:gd name="connsiteX135" fmla="*/ 126748 w 2246577"/>
                  <a:gd name="connsiteY135" fmla="*/ 145398 h 1158875"/>
                  <a:gd name="connsiteX136" fmla="*/ 24024 w 2246577"/>
                  <a:gd name="connsiteY136" fmla="*/ 117646 h 1158875"/>
                  <a:gd name="connsiteX137" fmla="*/ 11046 w 2246577"/>
                  <a:gd name="connsiteY137" fmla="*/ 105588 h 1158875"/>
                  <a:gd name="connsiteX138" fmla="*/ 0 w 2246577"/>
                  <a:gd name="connsiteY138" fmla="*/ 105588 h 1158875"/>
                  <a:gd name="connsiteX139" fmla="*/ 0 w 2246577"/>
                  <a:gd name="connsiteY139" fmla="*/ 506358 h 1158875"/>
                  <a:gd name="connsiteX140" fmla="*/ 50856 w 2246577"/>
                  <a:gd name="connsiteY140" fmla="*/ 520257 h 1158875"/>
                  <a:gd name="connsiteX141" fmla="*/ 97155 w 2246577"/>
                  <a:gd name="connsiteY141" fmla="*/ 557306 h 1158875"/>
                  <a:gd name="connsiteX142" fmla="*/ 123066 w 2246577"/>
                  <a:gd name="connsiteY142" fmla="*/ 534110 h 1158875"/>
                  <a:gd name="connsiteX143" fmla="*/ 140647 w 2246577"/>
                  <a:gd name="connsiteY143" fmla="*/ 529508 h 1158875"/>
                  <a:gd name="connsiteX144" fmla="*/ 206322 w 2246577"/>
                  <a:gd name="connsiteY144" fmla="*/ 603513 h 1158875"/>
                  <a:gd name="connsiteX145" fmla="*/ 218380 w 2246577"/>
                  <a:gd name="connsiteY145" fmla="*/ 617366 h 1158875"/>
                  <a:gd name="connsiteX146" fmla="*/ 236881 w 2246577"/>
                  <a:gd name="connsiteY146" fmla="*/ 652528 h 1158875"/>
                  <a:gd name="connsiteX147" fmla="*/ 259065 w 2246577"/>
                  <a:gd name="connsiteY147" fmla="*/ 662699 h 1158875"/>
                  <a:gd name="connsiteX148" fmla="*/ 283181 w 2246577"/>
                  <a:gd name="connsiteY148" fmla="*/ 695100 h 1158875"/>
                  <a:gd name="connsiteX149" fmla="*/ 270248 w 2246577"/>
                  <a:gd name="connsiteY149" fmla="*/ 713601 h 1158875"/>
                  <a:gd name="connsiteX150" fmla="*/ 275771 w 2246577"/>
                  <a:gd name="connsiteY150" fmla="*/ 726533 h 1158875"/>
                  <a:gd name="connsiteX151" fmla="*/ 285022 w 2246577"/>
                  <a:gd name="connsiteY151" fmla="*/ 767356 h 1158875"/>
                  <a:gd name="connsiteX152" fmla="*/ 305364 w 2246577"/>
                  <a:gd name="connsiteY152" fmla="*/ 774720 h 1158875"/>
                  <a:gd name="connsiteX153" fmla="*/ 314615 w 2246577"/>
                  <a:gd name="connsiteY153" fmla="*/ 802472 h 1158875"/>
                  <a:gd name="connsiteX154" fmla="*/ 339605 w 2246577"/>
                  <a:gd name="connsiteY154" fmla="*/ 820098 h 1158875"/>
                  <a:gd name="connsiteX155" fmla="*/ 379415 w 2246577"/>
                  <a:gd name="connsiteY155" fmla="*/ 866352 h 1158875"/>
                  <a:gd name="connsiteX156" fmla="*/ 423828 w 2246577"/>
                  <a:gd name="connsiteY156" fmla="*/ 896865 h 1158875"/>
                  <a:gd name="connsiteX157" fmla="*/ 459036 w 2246577"/>
                  <a:gd name="connsiteY157" fmla="*/ 917207 h 1158875"/>
                  <a:gd name="connsiteX158" fmla="*/ 469345 w 2246577"/>
                  <a:gd name="connsiteY158" fmla="*/ 922914 h 1158875"/>
                  <a:gd name="connsiteX159" fmla="*/ 469161 w 2246577"/>
                  <a:gd name="connsiteY159" fmla="*/ 922822 h 1158875"/>
                  <a:gd name="connsiteX160" fmla="*/ 1209628 w 2246577"/>
                  <a:gd name="connsiteY160" fmla="*/ 922822 h 1158875"/>
                  <a:gd name="connsiteX161" fmla="*/ 1209628 w 2246577"/>
                  <a:gd name="connsiteY161" fmla="*/ 911685 h 1158875"/>
                  <a:gd name="connsiteX162" fmla="*/ 1232778 w 2246577"/>
                  <a:gd name="connsiteY162" fmla="*/ 934880 h 1158875"/>
                  <a:gd name="connsiteX163" fmla="*/ 1279077 w 2246577"/>
                  <a:gd name="connsiteY163" fmla="*/ 934880 h 1158875"/>
                  <a:gd name="connsiteX164" fmla="*/ 1355936 w 2246577"/>
                  <a:gd name="connsiteY164" fmla="*/ 953382 h 1158875"/>
                  <a:gd name="connsiteX165" fmla="*/ 1380006 w 2246577"/>
                  <a:gd name="connsiteY165" fmla="*/ 948733 h 1158875"/>
                  <a:gd name="connsiteX166" fmla="*/ 1394826 w 2246577"/>
                  <a:gd name="connsiteY166" fmla="*/ 929266 h 1158875"/>
                  <a:gd name="connsiteX167" fmla="*/ 1417055 w 2246577"/>
                  <a:gd name="connsiteY167" fmla="*/ 949654 h 1158875"/>
                  <a:gd name="connsiteX168" fmla="*/ 1417975 w 2246577"/>
                  <a:gd name="connsiteY168" fmla="*/ 936675 h 1158875"/>
                  <a:gd name="connsiteX169" fmla="*/ 1425385 w 2246577"/>
                  <a:gd name="connsiteY169" fmla="*/ 936675 h 1158875"/>
                  <a:gd name="connsiteX170" fmla="*/ 1471638 w 2246577"/>
                  <a:gd name="connsiteY170" fmla="*/ 971837 h 1158875"/>
                  <a:gd name="connsiteX171" fmla="*/ 1479002 w 2246577"/>
                  <a:gd name="connsiteY171" fmla="*/ 999589 h 1158875"/>
                  <a:gd name="connsiteX172" fmla="*/ 1552133 w 2246577"/>
                  <a:gd name="connsiteY172" fmla="*/ 1031115 h 1158875"/>
                  <a:gd name="connsiteX173" fmla="*/ 1576203 w 2246577"/>
                  <a:gd name="connsiteY173" fmla="*/ 1031115 h 1158875"/>
                  <a:gd name="connsiteX174" fmla="*/ 1601194 w 2246577"/>
                  <a:gd name="connsiteY174" fmla="*/ 1061628 h 1158875"/>
                  <a:gd name="connsiteX175" fmla="*/ 1591897 w 2246577"/>
                  <a:gd name="connsiteY175" fmla="*/ 1072720 h 1158875"/>
                  <a:gd name="connsiteX176" fmla="*/ 1566032 w 2246577"/>
                  <a:gd name="connsiteY176" fmla="*/ 1057026 h 1158875"/>
                  <a:gd name="connsiteX177" fmla="*/ 1541041 w 2246577"/>
                  <a:gd name="connsiteY177" fmla="*/ 1116304 h 1158875"/>
                  <a:gd name="connsiteX178" fmla="*/ 1520653 w 2246577"/>
                  <a:gd name="connsiteY178" fmla="*/ 1147738 h 1158875"/>
                  <a:gd name="connsiteX179" fmla="*/ 1534552 w 2246577"/>
                  <a:gd name="connsiteY179" fmla="*/ 1158875 h 1158875"/>
                  <a:gd name="connsiteX180" fmla="*/ 1547531 w 2246577"/>
                  <a:gd name="connsiteY180" fmla="*/ 1149579 h 1158875"/>
                  <a:gd name="connsiteX181" fmla="*/ 1582692 w 2246577"/>
                  <a:gd name="connsiteY181" fmla="*/ 1142261 h 1158875"/>
                  <a:gd name="connsiteX182" fmla="*/ 1604830 w 2246577"/>
                  <a:gd name="connsiteY182" fmla="*/ 1145989 h 1158875"/>
                  <a:gd name="connsiteX183" fmla="*/ 1619695 w 2246577"/>
                  <a:gd name="connsiteY183" fmla="*/ 1138487 h 1158875"/>
                  <a:gd name="connsiteX184" fmla="*/ 1614172 w 2246577"/>
                  <a:gd name="connsiteY184" fmla="*/ 1123576 h 1158875"/>
                  <a:gd name="connsiteX185" fmla="*/ 1608603 w 2246577"/>
                  <a:gd name="connsiteY185" fmla="*/ 1114463 h 1158875"/>
                  <a:gd name="connsiteX186" fmla="*/ 1620615 w 2246577"/>
                  <a:gd name="connsiteY186" fmla="*/ 1107007 h 1158875"/>
                  <a:gd name="connsiteX187" fmla="*/ 1707599 w 2246577"/>
                  <a:gd name="connsiteY187" fmla="*/ 1089426 h 1158875"/>
                  <a:gd name="connsiteX188" fmla="*/ 1749020 w 2246577"/>
                  <a:gd name="connsiteY188" fmla="*/ 1050261 h 1158875"/>
                  <a:gd name="connsiteX189" fmla="*/ 1797390 w 2246577"/>
                  <a:gd name="connsiteY189" fmla="*/ 1047775 h 1158875"/>
                  <a:gd name="connsiteX190" fmla="*/ 1820494 w 2246577"/>
                  <a:gd name="connsiteY190" fmla="*/ 1047775 h 1158875"/>
                  <a:gd name="connsiteX191" fmla="*/ 1843920 w 2246577"/>
                  <a:gd name="connsiteY191" fmla="*/ 1044508 h 1158875"/>
                  <a:gd name="connsiteX192" fmla="*/ 1853815 w 2246577"/>
                  <a:gd name="connsiteY192" fmla="*/ 1035901 h 1158875"/>
                  <a:gd name="connsiteX193" fmla="*/ 1893625 w 2246577"/>
                  <a:gd name="connsiteY193" fmla="*/ 971883 h 1158875"/>
                  <a:gd name="connsiteX194" fmla="*/ 1929477 w 2246577"/>
                  <a:gd name="connsiteY194" fmla="*/ 978510 h 1158875"/>
                  <a:gd name="connsiteX195" fmla="*/ 1946000 w 2246577"/>
                  <a:gd name="connsiteY195" fmla="*/ 1058177 h 1158875"/>
                  <a:gd name="connsiteX196" fmla="*/ 1945815 w 2246577"/>
                  <a:gd name="connsiteY196" fmla="*/ 1055139 h 115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</a:cxnLst>
                <a:rect l="l" t="t" r="r" b="b"/>
                <a:pathLst>
                  <a:path w="2246577" h="1158875">
                    <a:moveTo>
                      <a:pt x="1945815" y="1055139"/>
                    </a:moveTo>
                    <a:lnTo>
                      <a:pt x="1945815" y="1052378"/>
                    </a:lnTo>
                    <a:cubicBezTo>
                      <a:pt x="1947702" y="1053298"/>
                      <a:pt x="1952259" y="1052378"/>
                      <a:pt x="1955066" y="1052378"/>
                    </a:cubicBezTo>
                    <a:cubicBezTo>
                      <a:pt x="1960635" y="1052378"/>
                      <a:pt x="1983739" y="1056060"/>
                      <a:pt x="1992069" y="1050583"/>
                    </a:cubicBezTo>
                    <a:cubicBezTo>
                      <a:pt x="2000399" y="1044968"/>
                      <a:pt x="2000399" y="1033002"/>
                      <a:pt x="2014298" y="1032035"/>
                    </a:cubicBezTo>
                    <a:cubicBezTo>
                      <a:pt x="2014298" y="1044968"/>
                      <a:pt x="2013332" y="1045888"/>
                      <a:pt x="2028197" y="1045888"/>
                    </a:cubicBezTo>
                    <a:cubicBezTo>
                      <a:pt x="2006888" y="1047729"/>
                      <a:pt x="1973614" y="1062595"/>
                      <a:pt x="1973614" y="1082937"/>
                    </a:cubicBezTo>
                    <a:cubicBezTo>
                      <a:pt x="1973614" y="1091267"/>
                      <a:pt x="1986546" y="1106133"/>
                      <a:pt x="1992115" y="1106133"/>
                    </a:cubicBezTo>
                    <a:cubicBezTo>
                      <a:pt x="1999525" y="1106133"/>
                      <a:pt x="2016691" y="1081280"/>
                      <a:pt x="2035147" y="1075711"/>
                    </a:cubicBezTo>
                    <a:cubicBezTo>
                      <a:pt x="2039795" y="1074837"/>
                      <a:pt x="2103169" y="1050629"/>
                      <a:pt x="2103169" y="1043173"/>
                    </a:cubicBezTo>
                    <a:cubicBezTo>
                      <a:pt x="2103169" y="1033002"/>
                      <a:pt x="2079099" y="1032082"/>
                      <a:pt x="2073576" y="1032082"/>
                    </a:cubicBezTo>
                    <a:cubicBezTo>
                      <a:pt x="2046698" y="1032082"/>
                      <a:pt x="2004127" y="1006170"/>
                      <a:pt x="2004127" y="983021"/>
                    </a:cubicBezTo>
                    <a:cubicBezTo>
                      <a:pt x="2004127" y="977498"/>
                      <a:pt x="2011491" y="970088"/>
                      <a:pt x="2013378" y="960791"/>
                    </a:cubicBezTo>
                    <a:cubicBezTo>
                      <a:pt x="2008775" y="960791"/>
                      <a:pt x="1998558" y="958076"/>
                      <a:pt x="1990228" y="958076"/>
                    </a:cubicBezTo>
                    <a:cubicBezTo>
                      <a:pt x="1995797" y="950712"/>
                      <a:pt x="2029118" y="946018"/>
                      <a:pt x="2029118" y="927517"/>
                    </a:cubicBezTo>
                    <a:cubicBezTo>
                      <a:pt x="2029118" y="909890"/>
                      <a:pt x="2000399" y="913664"/>
                      <a:pt x="1980977" y="913664"/>
                    </a:cubicBezTo>
                    <a:cubicBezTo>
                      <a:pt x="1940247" y="913664"/>
                      <a:pt x="1921745" y="942290"/>
                      <a:pt x="1893993" y="946018"/>
                    </a:cubicBezTo>
                    <a:cubicBezTo>
                      <a:pt x="1906005" y="921073"/>
                      <a:pt x="1925427" y="929358"/>
                      <a:pt x="1945815" y="909015"/>
                    </a:cubicBezTo>
                    <a:cubicBezTo>
                      <a:pt x="1958748" y="896083"/>
                      <a:pt x="1949543" y="887753"/>
                      <a:pt x="1968965" y="881217"/>
                    </a:cubicBezTo>
                    <a:cubicBezTo>
                      <a:pt x="2004127" y="870172"/>
                      <a:pt x="2024469" y="876661"/>
                      <a:pt x="2059631" y="876661"/>
                    </a:cubicBezTo>
                    <a:cubicBezTo>
                      <a:pt x="2105930" y="876661"/>
                      <a:pt x="2131197" y="891803"/>
                      <a:pt x="2158673" y="856273"/>
                    </a:cubicBezTo>
                    <a:cubicBezTo>
                      <a:pt x="2172020" y="839014"/>
                      <a:pt x="2246577" y="834964"/>
                      <a:pt x="2246577" y="805371"/>
                    </a:cubicBezTo>
                    <a:cubicBezTo>
                      <a:pt x="2246577" y="784108"/>
                      <a:pt x="2239213" y="774812"/>
                      <a:pt x="2230883" y="760913"/>
                    </a:cubicBezTo>
                    <a:cubicBezTo>
                      <a:pt x="2223474" y="760913"/>
                      <a:pt x="2234151" y="751800"/>
                      <a:pt x="2223474" y="747060"/>
                    </a:cubicBezTo>
                    <a:lnTo>
                      <a:pt x="2223474" y="735922"/>
                    </a:lnTo>
                    <a:cubicBezTo>
                      <a:pt x="2202211" y="747980"/>
                      <a:pt x="2157798" y="763674"/>
                      <a:pt x="2135569" y="763674"/>
                    </a:cubicBezTo>
                    <a:cubicBezTo>
                      <a:pt x="2132762" y="763674"/>
                      <a:pt x="2127239" y="761833"/>
                      <a:pt x="2126319" y="759992"/>
                    </a:cubicBezTo>
                    <a:cubicBezTo>
                      <a:pt x="2144820" y="749775"/>
                      <a:pt x="2196274" y="742733"/>
                      <a:pt x="2201751" y="725153"/>
                    </a:cubicBezTo>
                    <a:cubicBezTo>
                      <a:pt x="2202671" y="720550"/>
                      <a:pt x="2194801" y="719216"/>
                      <a:pt x="2193835" y="714659"/>
                    </a:cubicBezTo>
                    <a:cubicBezTo>
                      <a:pt x="2171605" y="717421"/>
                      <a:pt x="2124431" y="707204"/>
                      <a:pt x="2124431" y="675816"/>
                    </a:cubicBezTo>
                    <a:lnTo>
                      <a:pt x="2124431" y="673008"/>
                    </a:lnTo>
                    <a:cubicBezTo>
                      <a:pt x="2104043" y="673008"/>
                      <a:pt x="2092031" y="660076"/>
                      <a:pt x="2080019" y="650825"/>
                    </a:cubicBezTo>
                    <a:cubicBezTo>
                      <a:pt x="2084668" y="648110"/>
                      <a:pt x="2093918" y="645256"/>
                      <a:pt x="2093918" y="634165"/>
                    </a:cubicBezTo>
                    <a:cubicBezTo>
                      <a:pt x="2093918" y="624960"/>
                      <a:pt x="2085588" y="617504"/>
                      <a:pt x="2087429" y="608300"/>
                    </a:cubicBezTo>
                    <a:cubicBezTo>
                      <a:pt x="2079099" y="605538"/>
                      <a:pt x="2049046" y="586393"/>
                      <a:pt x="2056869" y="569410"/>
                    </a:cubicBezTo>
                    <a:cubicBezTo>
                      <a:pt x="2066534" y="548378"/>
                      <a:pt x="2027230" y="543453"/>
                      <a:pt x="2024469" y="518508"/>
                    </a:cubicBezTo>
                    <a:cubicBezTo>
                      <a:pt x="2021708" y="518508"/>
                      <a:pt x="2012457" y="510178"/>
                      <a:pt x="2008729" y="506450"/>
                    </a:cubicBezTo>
                    <a:cubicBezTo>
                      <a:pt x="2002286" y="511099"/>
                      <a:pt x="1987467" y="519429"/>
                      <a:pt x="1987467" y="532361"/>
                    </a:cubicBezTo>
                    <a:cubicBezTo>
                      <a:pt x="1987467" y="546260"/>
                      <a:pt x="1957828" y="580456"/>
                      <a:pt x="1934678" y="580456"/>
                    </a:cubicBezTo>
                    <a:cubicBezTo>
                      <a:pt x="1918017" y="580456"/>
                      <a:pt x="1915256" y="560113"/>
                      <a:pt x="1904118" y="560113"/>
                    </a:cubicBezTo>
                    <a:cubicBezTo>
                      <a:pt x="1888378" y="560113"/>
                      <a:pt x="1881889" y="514735"/>
                      <a:pt x="1879174" y="495313"/>
                    </a:cubicBezTo>
                    <a:cubicBezTo>
                      <a:pt x="1875446" y="469356"/>
                      <a:pt x="1825465" y="487857"/>
                      <a:pt x="1825465" y="453662"/>
                    </a:cubicBezTo>
                    <a:cubicBezTo>
                      <a:pt x="1799554" y="449980"/>
                      <a:pt x="1793985" y="418500"/>
                      <a:pt x="1768074" y="418500"/>
                    </a:cubicBezTo>
                    <a:cubicBezTo>
                      <a:pt x="1756062" y="418500"/>
                      <a:pt x="1756062" y="427751"/>
                      <a:pt x="1742163" y="427751"/>
                    </a:cubicBezTo>
                    <a:cubicBezTo>
                      <a:pt x="1715285" y="427751"/>
                      <a:pt x="1698671" y="412011"/>
                      <a:pt x="1672668" y="412011"/>
                    </a:cubicBezTo>
                    <a:cubicBezTo>
                      <a:pt x="1658815" y="412011"/>
                      <a:pt x="1644916" y="418500"/>
                      <a:pt x="1644916" y="435114"/>
                    </a:cubicBezTo>
                    <a:cubicBezTo>
                      <a:pt x="1644916" y="444411"/>
                      <a:pt x="1677592" y="457896"/>
                      <a:pt x="1647677" y="476765"/>
                    </a:cubicBezTo>
                    <a:cubicBezTo>
                      <a:pt x="1635941" y="484221"/>
                      <a:pt x="1664568" y="504609"/>
                      <a:pt x="1666224" y="518416"/>
                    </a:cubicBezTo>
                    <a:cubicBezTo>
                      <a:pt x="1669492" y="545800"/>
                      <a:pt x="1643305" y="552704"/>
                      <a:pt x="1631247" y="557398"/>
                    </a:cubicBezTo>
                    <a:cubicBezTo>
                      <a:pt x="1652556" y="593526"/>
                      <a:pt x="1684726" y="605446"/>
                      <a:pt x="1684726" y="666519"/>
                    </a:cubicBezTo>
                    <a:cubicBezTo>
                      <a:pt x="1684726" y="683179"/>
                      <a:pt x="1629176" y="724784"/>
                      <a:pt x="1610674" y="728512"/>
                    </a:cubicBezTo>
                    <a:cubicBezTo>
                      <a:pt x="1642845" y="744851"/>
                      <a:pt x="1630142" y="795200"/>
                      <a:pt x="1643075" y="810894"/>
                    </a:cubicBezTo>
                    <a:cubicBezTo>
                      <a:pt x="1639393" y="816463"/>
                      <a:pt x="1627335" y="822952"/>
                      <a:pt x="1626368" y="833077"/>
                    </a:cubicBezTo>
                    <a:cubicBezTo>
                      <a:pt x="1615277" y="833077"/>
                      <a:pt x="1607315" y="851210"/>
                      <a:pt x="1598616" y="844169"/>
                    </a:cubicBezTo>
                    <a:cubicBezTo>
                      <a:pt x="1575697" y="825851"/>
                      <a:pt x="1543066" y="796995"/>
                      <a:pt x="1543066" y="770163"/>
                    </a:cubicBezTo>
                    <a:cubicBezTo>
                      <a:pt x="1543066" y="740570"/>
                      <a:pt x="1548589" y="717375"/>
                      <a:pt x="1522724" y="700760"/>
                    </a:cubicBezTo>
                    <a:lnTo>
                      <a:pt x="1462572" y="700760"/>
                    </a:lnTo>
                    <a:cubicBezTo>
                      <a:pt x="1428330" y="675816"/>
                      <a:pt x="1389441" y="660904"/>
                      <a:pt x="1348710" y="645210"/>
                    </a:cubicBezTo>
                    <a:cubicBezTo>
                      <a:pt x="1341347" y="642495"/>
                      <a:pt x="1319992" y="626709"/>
                      <a:pt x="1307059" y="626709"/>
                    </a:cubicBezTo>
                    <a:cubicBezTo>
                      <a:pt x="1293160" y="626709"/>
                      <a:pt x="1286717" y="640608"/>
                      <a:pt x="1272772" y="640608"/>
                    </a:cubicBezTo>
                    <a:cubicBezTo>
                      <a:pt x="1272772" y="618379"/>
                      <a:pt x="1257999" y="566603"/>
                      <a:pt x="1237610" y="566603"/>
                    </a:cubicBezTo>
                    <a:cubicBezTo>
                      <a:pt x="1228360" y="566603"/>
                      <a:pt x="1223711" y="573966"/>
                      <a:pt x="1214507" y="575853"/>
                    </a:cubicBezTo>
                    <a:cubicBezTo>
                      <a:pt x="1218188" y="564716"/>
                      <a:pt x="1214507" y="560988"/>
                      <a:pt x="1214507" y="534156"/>
                    </a:cubicBezTo>
                    <a:cubicBezTo>
                      <a:pt x="1214507" y="497108"/>
                      <a:pt x="1225598" y="474924"/>
                      <a:pt x="1246907" y="453662"/>
                    </a:cubicBezTo>
                    <a:cubicBezTo>
                      <a:pt x="1254317" y="446252"/>
                      <a:pt x="1270057" y="410170"/>
                      <a:pt x="1277466" y="407408"/>
                    </a:cubicBezTo>
                    <a:cubicBezTo>
                      <a:pt x="1293206" y="401840"/>
                      <a:pt x="1320958" y="411090"/>
                      <a:pt x="1320958" y="388861"/>
                    </a:cubicBezTo>
                    <a:cubicBezTo>
                      <a:pt x="1320958" y="374962"/>
                      <a:pt x="1285520" y="373903"/>
                      <a:pt x="1272588" y="366494"/>
                    </a:cubicBezTo>
                    <a:cubicBezTo>
                      <a:pt x="1280872" y="369255"/>
                      <a:pt x="1252890" y="350340"/>
                      <a:pt x="1328092" y="373397"/>
                    </a:cubicBezTo>
                    <a:cubicBezTo>
                      <a:pt x="1347560" y="379380"/>
                      <a:pt x="1335732" y="353653"/>
                      <a:pt x="1346869" y="353653"/>
                    </a:cubicBezTo>
                    <a:cubicBezTo>
                      <a:pt x="1348710" y="353653"/>
                      <a:pt x="1356120" y="353653"/>
                      <a:pt x="1367258" y="353653"/>
                    </a:cubicBezTo>
                    <a:cubicBezTo>
                      <a:pt x="1389441" y="353653"/>
                      <a:pt x="1401499" y="330550"/>
                      <a:pt x="1416272" y="319458"/>
                    </a:cubicBezTo>
                    <a:lnTo>
                      <a:pt x="1416272" y="305513"/>
                    </a:lnTo>
                    <a:cubicBezTo>
                      <a:pt x="1384793" y="298149"/>
                      <a:pt x="1353359" y="302752"/>
                      <a:pt x="1339460" y="275000"/>
                    </a:cubicBezTo>
                    <a:cubicBezTo>
                      <a:pt x="1339460" y="275000"/>
                      <a:pt x="1349631" y="275000"/>
                      <a:pt x="1356120" y="275000"/>
                    </a:cubicBezTo>
                    <a:cubicBezTo>
                      <a:pt x="1368132" y="282409"/>
                      <a:pt x="1380190" y="296216"/>
                      <a:pt x="1397771" y="296216"/>
                    </a:cubicBezTo>
                    <a:cubicBezTo>
                      <a:pt x="1412590" y="296216"/>
                      <a:pt x="1439468" y="276841"/>
                      <a:pt x="1439468" y="265703"/>
                    </a:cubicBezTo>
                    <a:cubicBezTo>
                      <a:pt x="1439468" y="262021"/>
                      <a:pt x="1425569" y="245361"/>
                      <a:pt x="1432933" y="245361"/>
                    </a:cubicBezTo>
                    <a:cubicBezTo>
                      <a:pt x="1453321" y="245361"/>
                      <a:pt x="1460731" y="263862"/>
                      <a:pt x="1473617" y="263862"/>
                    </a:cubicBezTo>
                    <a:cubicBezTo>
                      <a:pt x="1481947" y="263862"/>
                      <a:pt x="1487516" y="256452"/>
                      <a:pt x="1504177" y="256452"/>
                    </a:cubicBezTo>
                    <a:cubicBezTo>
                      <a:pt x="1499574" y="250883"/>
                      <a:pt x="1503947" y="234499"/>
                      <a:pt x="1515268" y="251850"/>
                    </a:cubicBezTo>
                    <a:cubicBezTo>
                      <a:pt x="1521343" y="261101"/>
                      <a:pt x="1568931" y="220370"/>
                      <a:pt x="1568931" y="208358"/>
                    </a:cubicBezTo>
                    <a:cubicBezTo>
                      <a:pt x="1568931" y="200028"/>
                      <a:pt x="1547669" y="190777"/>
                      <a:pt x="1547669" y="185162"/>
                    </a:cubicBezTo>
                    <a:cubicBezTo>
                      <a:pt x="1547669" y="178719"/>
                      <a:pt x="1535150" y="163992"/>
                      <a:pt x="1564329" y="149955"/>
                    </a:cubicBezTo>
                    <a:cubicBezTo>
                      <a:pt x="1568011" y="141624"/>
                      <a:pt x="1564329" y="142591"/>
                      <a:pt x="1564329" y="126851"/>
                    </a:cubicBezTo>
                    <a:cubicBezTo>
                      <a:pt x="1534690" y="126851"/>
                      <a:pt x="1542100" y="103701"/>
                      <a:pt x="1504131" y="103701"/>
                    </a:cubicBezTo>
                    <a:cubicBezTo>
                      <a:pt x="1495847" y="102735"/>
                      <a:pt x="1489311" y="97212"/>
                      <a:pt x="1480981" y="97212"/>
                    </a:cubicBezTo>
                    <a:cubicBezTo>
                      <a:pt x="1469889" y="97212"/>
                      <a:pt x="1457831" y="104622"/>
                      <a:pt x="1457831" y="115759"/>
                    </a:cubicBezTo>
                    <a:cubicBezTo>
                      <a:pt x="1457831" y="127771"/>
                      <a:pt x="1471730" y="132374"/>
                      <a:pt x="1471730" y="140658"/>
                    </a:cubicBezTo>
                    <a:cubicBezTo>
                      <a:pt x="1471730" y="149909"/>
                      <a:pt x="1450422" y="149909"/>
                      <a:pt x="1445773" y="159205"/>
                    </a:cubicBezTo>
                    <a:cubicBezTo>
                      <a:pt x="1438363" y="174991"/>
                      <a:pt x="1440895" y="187325"/>
                      <a:pt x="1427502" y="204446"/>
                    </a:cubicBezTo>
                    <a:cubicBezTo>
                      <a:pt x="1406654" y="231001"/>
                      <a:pt x="1379178" y="187924"/>
                      <a:pt x="1379178" y="177707"/>
                    </a:cubicBezTo>
                    <a:cubicBezTo>
                      <a:pt x="1379178" y="165694"/>
                      <a:pt x="1394872" y="168456"/>
                      <a:pt x="1394872" y="154603"/>
                    </a:cubicBezTo>
                    <a:cubicBezTo>
                      <a:pt x="1394872" y="148114"/>
                      <a:pt x="1367994" y="122157"/>
                      <a:pt x="1360630" y="122157"/>
                    </a:cubicBezTo>
                    <a:cubicBezTo>
                      <a:pt x="1333753" y="122157"/>
                      <a:pt x="1352346" y="162013"/>
                      <a:pt x="1323628" y="162013"/>
                    </a:cubicBezTo>
                    <a:cubicBezTo>
                      <a:pt x="1323628" y="146227"/>
                      <a:pt x="1321787" y="135135"/>
                      <a:pt x="1302319" y="125884"/>
                    </a:cubicBezTo>
                    <a:cubicBezTo>
                      <a:pt x="1305126" y="121236"/>
                      <a:pt x="1306967" y="118475"/>
                      <a:pt x="1311570" y="114793"/>
                    </a:cubicBezTo>
                    <a:cubicBezTo>
                      <a:pt x="1296796" y="105496"/>
                      <a:pt x="1276362" y="114793"/>
                      <a:pt x="1265270" y="100894"/>
                    </a:cubicBezTo>
                    <a:cubicBezTo>
                      <a:pt x="1271713" y="97212"/>
                      <a:pt x="1288420" y="90769"/>
                      <a:pt x="1288420" y="78711"/>
                    </a:cubicBezTo>
                    <a:cubicBezTo>
                      <a:pt x="1288420" y="61130"/>
                      <a:pt x="1261082" y="61820"/>
                      <a:pt x="1260622" y="48105"/>
                    </a:cubicBezTo>
                    <a:cubicBezTo>
                      <a:pt x="1259701" y="19295"/>
                      <a:pt x="1239359" y="885"/>
                      <a:pt x="1203231" y="11"/>
                    </a:cubicBezTo>
                    <a:cubicBezTo>
                      <a:pt x="1185604" y="-403"/>
                      <a:pt x="1193060" y="11102"/>
                      <a:pt x="1193934" y="20399"/>
                    </a:cubicBezTo>
                    <a:cubicBezTo>
                      <a:pt x="1182889" y="23207"/>
                      <a:pt x="1168069" y="20399"/>
                      <a:pt x="1168069" y="34344"/>
                    </a:cubicBezTo>
                    <a:cubicBezTo>
                      <a:pt x="1168069" y="43595"/>
                      <a:pt x="1175479" y="48151"/>
                      <a:pt x="1175479" y="57402"/>
                    </a:cubicBezTo>
                    <a:cubicBezTo>
                      <a:pt x="1175479" y="66699"/>
                      <a:pt x="1163467" y="65778"/>
                      <a:pt x="1163467" y="78711"/>
                    </a:cubicBezTo>
                    <a:cubicBezTo>
                      <a:pt x="1163467" y="109270"/>
                      <a:pt x="1226381" y="90769"/>
                      <a:pt x="1226381" y="122157"/>
                    </a:cubicBezTo>
                    <a:cubicBezTo>
                      <a:pt x="1226381" y="127771"/>
                      <a:pt x="1218971" y="149909"/>
                      <a:pt x="1218971" y="149909"/>
                    </a:cubicBezTo>
                    <a:cubicBezTo>
                      <a:pt x="1225460" y="146227"/>
                      <a:pt x="1230983" y="144432"/>
                      <a:pt x="1238439" y="140658"/>
                    </a:cubicBezTo>
                    <a:cubicBezTo>
                      <a:pt x="1250451" y="178673"/>
                      <a:pt x="1189378" y="160126"/>
                      <a:pt x="1189378" y="205458"/>
                    </a:cubicBezTo>
                    <a:cubicBezTo>
                      <a:pt x="1159049" y="213651"/>
                      <a:pt x="1182935" y="183229"/>
                      <a:pt x="1175525" y="173104"/>
                    </a:cubicBezTo>
                    <a:cubicBezTo>
                      <a:pt x="1172764" y="168456"/>
                      <a:pt x="1147773" y="162013"/>
                      <a:pt x="1133874" y="162013"/>
                    </a:cubicBezTo>
                    <a:cubicBezTo>
                      <a:pt x="1117214" y="162013"/>
                      <a:pt x="1110724" y="172184"/>
                      <a:pt x="1110724" y="191652"/>
                    </a:cubicBezTo>
                    <a:cubicBezTo>
                      <a:pt x="1094984" y="189765"/>
                      <a:pt x="1084767" y="191652"/>
                      <a:pt x="1032071" y="191652"/>
                    </a:cubicBezTo>
                    <a:cubicBezTo>
                      <a:pt x="982043" y="191652"/>
                      <a:pt x="923778" y="174025"/>
                      <a:pt x="911766" y="136148"/>
                    </a:cubicBezTo>
                    <a:cubicBezTo>
                      <a:pt x="895105" y="140658"/>
                      <a:pt x="839509" y="141624"/>
                      <a:pt x="839509" y="162013"/>
                    </a:cubicBezTo>
                    <a:cubicBezTo>
                      <a:pt x="839509" y="168456"/>
                      <a:pt x="843836" y="172000"/>
                      <a:pt x="851245" y="172000"/>
                    </a:cubicBezTo>
                    <a:cubicBezTo>
                      <a:pt x="866065" y="172000"/>
                      <a:pt x="890411" y="164728"/>
                      <a:pt x="901503" y="157410"/>
                    </a:cubicBezTo>
                    <a:cubicBezTo>
                      <a:pt x="905185" y="187924"/>
                      <a:pt x="858011" y="162933"/>
                      <a:pt x="858011" y="194413"/>
                    </a:cubicBezTo>
                    <a:cubicBezTo>
                      <a:pt x="858011" y="200856"/>
                      <a:pt x="868182" y="222119"/>
                      <a:pt x="863580" y="222119"/>
                    </a:cubicBezTo>
                    <a:cubicBezTo>
                      <a:pt x="845078" y="222119"/>
                      <a:pt x="841396" y="199015"/>
                      <a:pt x="825610" y="191652"/>
                    </a:cubicBezTo>
                    <a:lnTo>
                      <a:pt x="811711" y="185116"/>
                    </a:lnTo>
                    <a:cubicBezTo>
                      <a:pt x="789528" y="185116"/>
                      <a:pt x="774709" y="185116"/>
                      <a:pt x="752480" y="185116"/>
                    </a:cubicBezTo>
                    <a:cubicBezTo>
                      <a:pt x="733978" y="185116"/>
                      <a:pt x="721920" y="192572"/>
                      <a:pt x="701578" y="193446"/>
                    </a:cubicBezTo>
                    <a:cubicBezTo>
                      <a:pt x="664897" y="195195"/>
                      <a:pt x="664897" y="181757"/>
                      <a:pt x="664897" y="178949"/>
                    </a:cubicBezTo>
                    <a:cubicBezTo>
                      <a:pt x="664897" y="170619"/>
                      <a:pt x="693248" y="174025"/>
                      <a:pt x="698816" y="168456"/>
                    </a:cubicBezTo>
                    <a:cubicBezTo>
                      <a:pt x="673043" y="132650"/>
                      <a:pt x="677692" y="138449"/>
                      <a:pt x="624765" y="142591"/>
                    </a:cubicBezTo>
                    <a:cubicBezTo>
                      <a:pt x="568433" y="146963"/>
                      <a:pt x="540497" y="100894"/>
                      <a:pt x="484072" y="100894"/>
                    </a:cubicBezTo>
                    <a:cubicBezTo>
                      <a:pt x="466491" y="100894"/>
                      <a:pt x="459082" y="112952"/>
                      <a:pt x="444262" y="112952"/>
                    </a:cubicBezTo>
                    <a:cubicBezTo>
                      <a:pt x="434091" y="112952"/>
                      <a:pt x="423874" y="95371"/>
                      <a:pt x="422033" y="87961"/>
                    </a:cubicBezTo>
                    <a:cubicBezTo>
                      <a:pt x="404452" y="91689"/>
                      <a:pt x="404452" y="112031"/>
                      <a:pt x="385951" y="112031"/>
                    </a:cubicBezTo>
                    <a:cubicBezTo>
                      <a:pt x="368370" y="112031"/>
                      <a:pt x="343379" y="70380"/>
                      <a:pt x="337856" y="70380"/>
                    </a:cubicBezTo>
                    <a:cubicBezTo>
                      <a:pt x="319309" y="70380"/>
                      <a:pt x="325798" y="97212"/>
                      <a:pt x="306377" y="97212"/>
                    </a:cubicBezTo>
                    <a:cubicBezTo>
                      <a:pt x="298967" y="97212"/>
                      <a:pt x="292478" y="91689"/>
                      <a:pt x="289670" y="84279"/>
                    </a:cubicBezTo>
                    <a:cubicBezTo>
                      <a:pt x="261044" y="90769"/>
                      <a:pt x="250827" y="92610"/>
                      <a:pt x="224915" y="102735"/>
                    </a:cubicBezTo>
                    <a:cubicBezTo>
                      <a:pt x="214744" y="104622"/>
                      <a:pt x="190444" y="122387"/>
                      <a:pt x="182344" y="114839"/>
                    </a:cubicBezTo>
                    <a:cubicBezTo>
                      <a:pt x="158090" y="92195"/>
                      <a:pt x="162370" y="121006"/>
                      <a:pt x="153626" y="121282"/>
                    </a:cubicBezTo>
                    <a:cubicBezTo>
                      <a:pt x="93381" y="123445"/>
                      <a:pt x="135078" y="145398"/>
                      <a:pt x="126748" y="145398"/>
                    </a:cubicBezTo>
                    <a:cubicBezTo>
                      <a:pt x="103644" y="145398"/>
                      <a:pt x="62085" y="140796"/>
                      <a:pt x="24024" y="117646"/>
                    </a:cubicBezTo>
                    <a:cubicBezTo>
                      <a:pt x="22459" y="116680"/>
                      <a:pt x="11046" y="108396"/>
                      <a:pt x="11046" y="105588"/>
                    </a:cubicBezTo>
                    <a:cubicBezTo>
                      <a:pt x="4602" y="109362"/>
                      <a:pt x="9251" y="107475"/>
                      <a:pt x="0" y="105588"/>
                    </a:cubicBezTo>
                    <a:lnTo>
                      <a:pt x="0" y="506358"/>
                    </a:lnTo>
                    <a:cubicBezTo>
                      <a:pt x="12012" y="518416"/>
                      <a:pt x="39764" y="502676"/>
                      <a:pt x="50856" y="520257"/>
                    </a:cubicBezTo>
                    <a:cubicBezTo>
                      <a:pt x="59232" y="533190"/>
                      <a:pt x="78654" y="557306"/>
                      <a:pt x="97155" y="557306"/>
                    </a:cubicBezTo>
                    <a:cubicBezTo>
                      <a:pt x="110134" y="557306"/>
                      <a:pt x="110134" y="537884"/>
                      <a:pt x="123066" y="534110"/>
                    </a:cubicBezTo>
                    <a:cubicBezTo>
                      <a:pt x="128635" y="532269"/>
                      <a:pt x="134158" y="534110"/>
                      <a:pt x="140647" y="529508"/>
                    </a:cubicBezTo>
                    <a:cubicBezTo>
                      <a:pt x="168399" y="557260"/>
                      <a:pt x="182344" y="567431"/>
                      <a:pt x="206322" y="603513"/>
                    </a:cubicBezTo>
                    <a:cubicBezTo>
                      <a:pt x="208209" y="607149"/>
                      <a:pt x="215665" y="609036"/>
                      <a:pt x="218380" y="617366"/>
                    </a:cubicBezTo>
                    <a:cubicBezTo>
                      <a:pt x="222062" y="628504"/>
                      <a:pt x="226710" y="642403"/>
                      <a:pt x="236881" y="652528"/>
                    </a:cubicBezTo>
                    <a:cubicBezTo>
                      <a:pt x="242450" y="658143"/>
                      <a:pt x="253542" y="655289"/>
                      <a:pt x="259065" y="662699"/>
                    </a:cubicBezTo>
                    <a:cubicBezTo>
                      <a:pt x="267395" y="671029"/>
                      <a:pt x="283181" y="675678"/>
                      <a:pt x="283181" y="695100"/>
                    </a:cubicBezTo>
                    <a:cubicBezTo>
                      <a:pt x="283181" y="705271"/>
                      <a:pt x="270248" y="707112"/>
                      <a:pt x="270248" y="713601"/>
                    </a:cubicBezTo>
                    <a:cubicBezTo>
                      <a:pt x="270248" y="718203"/>
                      <a:pt x="275771" y="721057"/>
                      <a:pt x="275771" y="726533"/>
                    </a:cubicBezTo>
                    <a:cubicBezTo>
                      <a:pt x="275771" y="738637"/>
                      <a:pt x="272043" y="763582"/>
                      <a:pt x="285022" y="767356"/>
                    </a:cubicBezTo>
                    <a:cubicBezTo>
                      <a:pt x="292385" y="769151"/>
                      <a:pt x="299841" y="769151"/>
                      <a:pt x="305364" y="774720"/>
                    </a:cubicBezTo>
                    <a:cubicBezTo>
                      <a:pt x="313648" y="783050"/>
                      <a:pt x="303523" y="795108"/>
                      <a:pt x="314615" y="802472"/>
                    </a:cubicBezTo>
                    <a:cubicBezTo>
                      <a:pt x="314615" y="802472"/>
                      <a:pt x="338731" y="817245"/>
                      <a:pt x="339605" y="820098"/>
                    </a:cubicBezTo>
                    <a:cubicBezTo>
                      <a:pt x="346095" y="841361"/>
                      <a:pt x="347982" y="866352"/>
                      <a:pt x="379415" y="866352"/>
                    </a:cubicBezTo>
                    <a:cubicBezTo>
                      <a:pt x="384018" y="884899"/>
                      <a:pt x="416418" y="872795"/>
                      <a:pt x="423828" y="896865"/>
                    </a:cubicBezTo>
                    <a:cubicBezTo>
                      <a:pt x="426635" y="906162"/>
                      <a:pt x="449785" y="907957"/>
                      <a:pt x="459036" y="917207"/>
                    </a:cubicBezTo>
                    <a:cubicBezTo>
                      <a:pt x="460876" y="919094"/>
                      <a:pt x="465617" y="921073"/>
                      <a:pt x="469345" y="922914"/>
                    </a:cubicBezTo>
                    <a:cubicBezTo>
                      <a:pt x="469391" y="923006"/>
                      <a:pt x="469161" y="922822"/>
                      <a:pt x="469161" y="922822"/>
                    </a:cubicBezTo>
                    <a:lnTo>
                      <a:pt x="1209628" y="922822"/>
                    </a:lnTo>
                    <a:lnTo>
                      <a:pt x="1209628" y="911685"/>
                    </a:lnTo>
                    <a:cubicBezTo>
                      <a:pt x="1221686" y="920935"/>
                      <a:pt x="1220720" y="928345"/>
                      <a:pt x="1232778" y="934880"/>
                    </a:cubicBezTo>
                    <a:lnTo>
                      <a:pt x="1279077" y="934880"/>
                    </a:lnTo>
                    <a:cubicBezTo>
                      <a:pt x="1297579" y="953382"/>
                      <a:pt x="1321695" y="953382"/>
                      <a:pt x="1355936" y="953382"/>
                    </a:cubicBezTo>
                    <a:cubicBezTo>
                      <a:pt x="1367948" y="949654"/>
                      <a:pt x="1369789" y="953382"/>
                      <a:pt x="1380006" y="948733"/>
                    </a:cubicBezTo>
                    <a:cubicBezTo>
                      <a:pt x="1389257" y="944085"/>
                      <a:pt x="1385575" y="929266"/>
                      <a:pt x="1394826" y="929266"/>
                    </a:cubicBezTo>
                    <a:cubicBezTo>
                      <a:pt x="1405917" y="929266"/>
                      <a:pt x="1413327" y="945926"/>
                      <a:pt x="1417055" y="949654"/>
                    </a:cubicBezTo>
                    <a:cubicBezTo>
                      <a:pt x="1418896" y="945926"/>
                      <a:pt x="1417975" y="938516"/>
                      <a:pt x="1417975" y="936675"/>
                    </a:cubicBezTo>
                    <a:cubicBezTo>
                      <a:pt x="1420737" y="936675"/>
                      <a:pt x="1422578" y="936675"/>
                      <a:pt x="1425385" y="936675"/>
                    </a:cubicBezTo>
                    <a:cubicBezTo>
                      <a:pt x="1430908" y="936675"/>
                      <a:pt x="1469797" y="968155"/>
                      <a:pt x="1471638" y="971837"/>
                    </a:cubicBezTo>
                    <a:cubicBezTo>
                      <a:pt x="1477161" y="982975"/>
                      <a:pt x="1471638" y="992225"/>
                      <a:pt x="1479002" y="999589"/>
                    </a:cubicBezTo>
                    <a:cubicBezTo>
                      <a:pt x="1500311" y="1020898"/>
                      <a:pt x="1528983" y="1016250"/>
                      <a:pt x="1552133" y="1031115"/>
                    </a:cubicBezTo>
                    <a:lnTo>
                      <a:pt x="1576203" y="1031115"/>
                    </a:lnTo>
                    <a:cubicBezTo>
                      <a:pt x="1587295" y="1038479"/>
                      <a:pt x="1601194" y="1047729"/>
                      <a:pt x="1601194" y="1061628"/>
                    </a:cubicBezTo>
                    <a:cubicBezTo>
                      <a:pt x="1601194" y="1068118"/>
                      <a:pt x="1597512" y="1072720"/>
                      <a:pt x="1591897" y="1072720"/>
                    </a:cubicBezTo>
                    <a:cubicBezTo>
                      <a:pt x="1580805" y="1072720"/>
                      <a:pt x="1569714" y="1060754"/>
                      <a:pt x="1566032" y="1057026"/>
                    </a:cubicBezTo>
                    <a:cubicBezTo>
                      <a:pt x="1562304" y="1071846"/>
                      <a:pt x="1553974" y="1116304"/>
                      <a:pt x="1541041" y="1116304"/>
                    </a:cubicBezTo>
                    <a:cubicBezTo>
                      <a:pt x="1529904" y="1127396"/>
                      <a:pt x="1520653" y="1133931"/>
                      <a:pt x="1520653" y="1147738"/>
                    </a:cubicBezTo>
                    <a:cubicBezTo>
                      <a:pt x="1523414" y="1152432"/>
                      <a:pt x="1529029" y="1158875"/>
                      <a:pt x="1534552" y="1158875"/>
                    </a:cubicBezTo>
                    <a:cubicBezTo>
                      <a:pt x="1542882" y="1158875"/>
                      <a:pt x="1543803" y="1153307"/>
                      <a:pt x="1547531" y="1149579"/>
                    </a:cubicBezTo>
                    <a:cubicBezTo>
                      <a:pt x="1555815" y="1141295"/>
                      <a:pt x="1569714" y="1142261"/>
                      <a:pt x="1582692" y="1142261"/>
                    </a:cubicBezTo>
                    <a:cubicBezTo>
                      <a:pt x="1594704" y="1142261"/>
                      <a:pt x="1600227" y="1148796"/>
                      <a:pt x="1604830" y="1145989"/>
                    </a:cubicBezTo>
                    <a:cubicBezTo>
                      <a:pt x="1610628" y="1143090"/>
                      <a:pt x="1615737" y="1140466"/>
                      <a:pt x="1619695" y="1138487"/>
                    </a:cubicBezTo>
                    <a:cubicBezTo>
                      <a:pt x="1618038" y="1133010"/>
                      <a:pt x="1616059" y="1127810"/>
                      <a:pt x="1614172" y="1123576"/>
                    </a:cubicBezTo>
                    <a:cubicBezTo>
                      <a:pt x="1613252" y="1119848"/>
                      <a:pt x="1608603" y="1118099"/>
                      <a:pt x="1608603" y="1114463"/>
                    </a:cubicBezTo>
                    <a:cubicBezTo>
                      <a:pt x="1608603" y="1109769"/>
                      <a:pt x="1617854" y="1107974"/>
                      <a:pt x="1620615" y="1107007"/>
                    </a:cubicBezTo>
                    <a:cubicBezTo>
                      <a:pt x="1640958" y="1100518"/>
                      <a:pt x="1684450" y="1089426"/>
                      <a:pt x="1707599" y="1089426"/>
                    </a:cubicBezTo>
                    <a:cubicBezTo>
                      <a:pt x="1709670" y="1088414"/>
                      <a:pt x="1743221" y="1054863"/>
                      <a:pt x="1749020" y="1050261"/>
                    </a:cubicBezTo>
                    <a:cubicBezTo>
                      <a:pt x="1753623" y="1046533"/>
                      <a:pt x="1775668" y="1047775"/>
                      <a:pt x="1797390" y="1047775"/>
                    </a:cubicBezTo>
                    <a:cubicBezTo>
                      <a:pt x="1805675" y="1047775"/>
                      <a:pt x="1812164" y="1047775"/>
                      <a:pt x="1820494" y="1047775"/>
                    </a:cubicBezTo>
                    <a:cubicBezTo>
                      <a:pt x="1829054" y="1047775"/>
                      <a:pt x="1837891" y="1045198"/>
                      <a:pt x="1843920" y="1044508"/>
                    </a:cubicBezTo>
                    <a:cubicBezTo>
                      <a:pt x="1853171" y="1043311"/>
                      <a:pt x="1850455" y="1039307"/>
                      <a:pt x="1853815" y="1035901"/>
                    </a:cubicBezTo>
                    <a:cubicBezTo>
                      <a:pt x="1870521" y="1018781"/>
                      <a:pt x="1870153" y="987531"/>
                      <a:pt x="1893625" y="971883"/>
                    </a:cubicBezTo>
                    <a:cubicBezTo>
                      <a:pt x="1904717" y="985782"/>
                      <a:pt x="1922114" y="965578"/>
                      <a:pt x="1929477" y="978510"/>
                    </a:cubicBezTo>
                    <a:cubicBezTo>
                      <a:pt x="1943008" y="1002166"/>
                      <a:pt x="1934356" y="1035625"/>
                      <a:pt x="1946000" y="1058177"/>
                    </a:cubicBezTo>
                    <a:lnTo>
                      <a:pt x="1945815" y="1055139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61CF1394-7C65-400E-8539-F101C5AAABDE}"/>
                  </a:ext>
                </a:extLst>
              </p:cNvPr>
              <p:cNvSpPr/>
              <p:nvPr/>
            </p:nvSpPr>
            <p:spPr>
              <a:xfrm>
                <a:off x="1238296" y="1992122"/>
                <a:ext cx="984758" cy="709187"/>
              </a:xfrm>
              <a:custGeom>
                <a:avLst/>
                <a:gdLst>
                  <a:gd name="connsiteX0" fmla="*/ 701578 w 984758"/>
                  <a:gd name="connsiteY0" fmla="*/ 76076 h 709187"/>
                  <a:gd name="connsiteX1" fmla="*/ 701578 w 984758"/>
                  <a:gd name="connsiteY1" fmla="*/ 476847 h 709187"/>
                  <a:gd name="connsiteX2" fmla="*/ 752434 w 984758"/>
                  <a:gd name="connsiteY2" fmla="*/ 490745 h 709187"/>
                  <a:gd name="connsiteX3" fmla="*/ 798733 w 984758"/>
                  <a:gd name="connsiteY3" fmla="*/ 527794 h 709187"/>
                  <a:gd name="connsiteX4" fmla="*/ 824644 w 984758"/>
                  <a:gd name="connsiteY4" fmla="*/ 504599 h 709187"/>
                  <a:gd name="connsiteX5" fmla="*/ 842225 w 984758"/>
                  <a:gd name="connsiteY5" fmla="*/ 499996 h 709187"/>
                  <a:gd name="connsiteX6" fmla="*/ 907900 w 984758"/>
                  <a:gd name="connsiteY6" fmla="*/ 574001 h 709187"/>
                  <a:gd name="connsiteX7" fmla="*/ 919958 w 984758"/>
                  <a:gd name="connsiteY7" fmla="*/ 587855 h 709187"/>
                  <a:gd name="connsiteX8" fmla="*/ 938459 w 984758"/>
                  <a:gd name="connsiteY8" fmla="*/ 623016 h 709187"/>
                  <a:gd name="connsiteX9" fmla="*/ 960643 w 984758"/>
                  <a:gd name="connsiteY9" fmla="*/ 633187 h 709187"/>
                  <a:gd name="connsiteX10" fmla="*/ 984759 w 984758"/>
                  <a:gd name="connsiteY10" fmla="*/ 665588 h 709187"/>
                  <a:gd name="connsiteX11" fmla="*/ 971826 w 984758"/>
                  <a:gd name="connsiteY11" fmla="*/ 684089 h 709187"/>
                  <a:gd name="connsiteX12" fmla="*/ 962576 w 984758"/>
                  <a:gd name="connsiteY12" fmla="*/ 685010 h 709187"/>
                  <a:gd name="connsiteX13" fmla="*/ 923686 w 984758"/>
                  <a:gd name="connsiteY13" fmla="*/ 657258 h 709187"/>
                  <a:gd name="connsiteX14" fmla="*/ 923686 w 984758"/>
                  <a:gd name="connsiteY14" fmla="*/ 643358 h 709187"/>
                  <a:gd name="connsiteX15" fmla="*/ 895888 w 984758"/>
                  <a:gd name="connsiteY15" fmla="*/ 629505 h 709187"/>
                  <a:gd name="connsiteX16" fmla="*/ 879227 w 984758"/>
                  <a:gd name="connsiteY16" fmla="*/ 615606 h 709187"/>
                  <a:gd name="connsiteX17" fmla="*/ 893127 w 984758"/>
                  <a:gd name="connsiteY17" fmla="*/ 599913 h 709187"/>
                  <a:gd name="connsiteX18" fmla="*/ 893127 w 984758"/>
                  <a:gd name="connsiteY18" fmla="*/ 587855 h 709187"/>
                  <a:gd name="connsiteX19" fmla="*/ 868090 w 984758"/>
                  <a:gd name="connsiteY19" fmla="*/ 599913 h 709187"/>
                  <a:gd name="connsiteX20" fmla="*/ 854237 w 984758"/>
                  <a:gd name="connsiteY20" fmla="*/ 586014 h 709187"/>
                  <a:gd name="connsiteX21" fmla="*/ 863488 w 984758"/>
                  <a:gd name="connsiteY21" fmla="*/ 566546 h 709187"/>
                  <a:gd name="connsiteX22" fmla="*/ 846827 w 984758"/>
                  <a:gd name="connsiteY22" fmla="*/ 560056 h 709187"/>
                  <a:gd name="connsiteX23" fmla="*/ 819075 w 984758"/>
                  <a:gd name="connsiteY23" fmla="*/ 546204 h 709187"/>
                  <a:gd name="connsiteX24" fmla="*/ 805176 w 984758"/>
                  <a:gd name="connsiteY24" fmla="*/ 562818 h 709187"/>
                  <a:gd name="connsiteX25" fmla="*/ 761684 w 984758"/>
                  <a:gd name="connsiteY25" fmla="*/ 527702 h 709187"/>
                  <a:gd name="connsiteX26" fmla="*/ 678428 w 984758"/>
                  <a:gd name="connsiteY26" fmla="*/ 495256 h 709187"/>
                  <a:gd name="connsiteX27" fmla="*/ 627527 w 984758"/>
                  <a:gd name="connsiteY27" fmla="*/ 495256 h 709187"/>
                  <a:gd name="connsiteX28" fmla="*/ 540543 w 984758"/>
                  <a:gd name="connsiteY28" fmla="*/ 449002 h 709187"/>
                  <a:gd name="connsiteX29" fmla="*/ 502620 w 984758"/>
                  <a:gd name="connsiteY29" fmla="*/ 462901 h 709187"/>
                  <a:gd name="connsiteX30" fmla="*/ 511824 w 984758"/>
                  <a:gd name="connsiteY30" fmla="*/ 475880 h 709187"/>
                  <a:gd name="connsiteX31" fmla="*/ 419318 w 984758"/>
                  <a:gd name="connsiteY31" fmla="*/ 527702 h 709187"/>
                  <a:gd name="connsiteX32" fmla="*/ 410021 w 984758"/>
                  <a:gd name="connsiteY32" fmla="*/ 521213 h 709187"/>
                  <a:gd name="connsiteX33" fmla="*/ 417431 w 984758"/>
                  <a:gd name="connsiteY33" fmla="*/ 513757 h 709187"/>
                  <a:gd name="connsiteX34" fmla="*/ 416464 w 984758"/>
                  <a:gd name="connsiteY34" fmla="*/ 502665 h 709187"/>
                  <a:gd name="connsiteX35" fmla="*/ 457241 w 984758"/>
                  <a:gd name="connsiteY35" fmla="*/ 458207 h 709187"/>
                  <a:gd name="connsiteX36" fmla="*/ 458161 w 984758"/>
                  <a:gd name="connsiteY36" fmla="*/ 448956 h 709187"/>
                  <a:gd name="connsiteX37" fmla="*/ 447023 w 984758"/>
                  <a:gd name="connsiteY37" fmla="*/ 448956 h 709187"/>
                  <a:gd name="connsiteX38" fmla="*/ 363721 w 984758"/>
                  <a:gd name="connsiteY38" fmla="*/ 530464 h 709187"/>
                  <a:gd name="connsiteX39" fmla="*/ 363721 w 984758"/>
                  <a:gd name="connsiteY39" fmla="*/ 544317 h 709187"/>
                  <a:gd name="connsiteX40" fmla="*/ 322116 w 984758"/>
                  <a:gd name="connsiteY40" fmla="*/ 581365 h 709187"/>
                  <a:gd name="connsiteX41" fmla="*/ 298967 w 984758"/>
                  <a:gd name="connsiteY41" fmla="*/ 604469 h 709187"/>
                  <a:gd name="connsiteX42" fmla="*/ 238814 w 984758"/>
                  <a:gd name="connsiteY42" fmla="*/ 646166 h 709187"/>
                  <a:gd name="connsiteX43" fmla="*/ 164763 w 984758"/>
                  <a:gd name="connsiteY43" fmla="*/ 673918 h 709187"/>
                  <a:gd name="connsiteX44" fmla="*/ 74051 w 984758"/>
                  <a:gd name="connsiteY44" fmla="*/ 707193 h 709187"/>
                  <a:gd name="connsiteX45" fmla="*/ 118464 w 984758"/>
                  <a:gd name="connsiteY45" fmla="*/ 687725 h 709187"/>
                  <a:gd name="connsiteX46" fmla="*/ 148149 w 984758"/>
                  <a:gd name="connsiteY46" fmla="*/ 657212 h 709187"/>
                  <a:gd name="connsiteX47" fmla="*/ 192561 w 984758"/>
                  <a:gd name="connsiteY47" fmla="*/ 643312 h 709187"/>
                  <a:gd name="connsiteX48" fmla="*/ 266566 w 984758"/>
                  <a:gd name="connsiteY48" fmla="*/ 592411 h 709187"/>
                  <a:gd name="connsiteX49" fmla="*/ 310104 w 984758"/>
                  <a:gd name="connsiteY49" fmla="*/ 536907 h 709187"/>
                  <a:gd name="connsiteX50" fmla="*/ 296159 w 984758"/>
                  <a:gd name="connsiteY50" fmla="*/ 536907 h 709187"/>
                  <a:gd name="connsiteX51" fmla="*/ 261964 w 984758"/>
                  <a:gd name="connsiteY51" fmla="*/ 548873 h 709187"/>
                  <a:gd name="connsiteX52" fmla="*/ 236928 w 984758"/>
                  <a:gd name="connsiteY52" fmla="*/ 541509 h 709187"/>
                  <a:gd name="connsiteX53" fmla="*/ 230438 w 984758"/>
                  <a:gd name="connsiteY53" fmla="*/ 558169 h 709187"/>
                  <a:gd name="connsiteX54" fmla="*/ 186026 w 984758"/>
                  <a:gd name="connsiteY54" fmla="*/ 532212 h 709187"/>
                  <a:gd name="connsiteX55" fmla="*/ 185105 w 984758"/>
                  <a:gd name="connsiteY55" fmla="*/ 546111 h 709187"/>
                  <a:gd name="connsiteX56" fmla="*/ 173968 w 984758"/>
                  <a:gd name="connsiteY56" fmla="*/ 546111 h 709187"/>
                  <a:gd name="connsiteX57" fmla="*/ 160069 w 984758"/>
                  <a:gd name="connsiteY57" fmla="*/ 553475 h 709187"/>
                  <a:gd name="connsiteX58" fmla="*/ 150818 w 984758"/>
                  <a:gd name="connsiteY58" fmla="*/ 530372 h 709187"/>
                  <a:gd name="connsiteX59" fmla="*/ 150818 w 984758"/>
                  <a:gd name="connsiteY59" fmla="*/ 511824 h 709187"/>
                  <a:gd name="connsiteX60" fmla="*/ 143408 w 984758"/>
                  <a:gd name="connsiteY60" fmla="*/ 497925 h 709187"/>
                  <a:gd name="connsiteX61" fmla="*/ 124907 w 984758"/>
                  <a:gd name="connsiteY61" fmla="*/ 513619 h 709187"/>
                  <a:gd name="connsiteX62" fmla="*/ 62868 w 984758"/>
                  <a:gd name="connsiteY62" fmla="*/ 471094 h 709187"/>
                  <a:gd name="connsiteX63" fmla="*/ 76767 w 984758"/>
                  <a:gd name="connsiteY63" fmla="*/ 468286 h 709187"/>
                  <a:gd name="connsiteX64" fmla="*/ 39764 w 984758"/>
                  <a:gd name="connsiteY64" fmla="*/ 428476 h 709187"/>
                  <a:gd name="connsiteX65" fmla="*/ 109167 w 984758"/>
                  <a:gd name="connsiteY65" fmla="*/ 377620 h 709187"/>
                  <a:gd name="connsiteX66" fmla="*/ 180457 w 984758"/>
                  <a:gd name="connsiteY66" fmla="*/ 340572 h 709187"/>
                  <a:gd name="connsiteX67" fmla="*/ 164717 w 984758"/>
                  <a:gd name="connsiteY67" fmla="*/ 318343 h 709187"/>
                  <a:gd name="connsiteX68" fmla="*/ 178616 w 984758"/>
                  <a:gd name="connsiteY68" fmla="*/ 317468 h 709187"/>
                  <a:gd name="connsiteX69" fmla="*/ 178616 w 984758"/>
                  <a:gd name="connsiteY69" fmla="*/ 303569 h 709187"/>
                  <a:gd name="connsiteX70" fmla="*/ 164717 w 984758"/>
                  <a:gd name="connsiteY70" fmla="*/ 303569 h 709187"/>
                  <a:gd name="connsiteX71" fmla="*/ 124953 w 984758"/>
                  <a:gd name="connsiteY71" fmla="*/ 319309 h 709187"/>
                  <a:gd name="connsiteX72" fmla="*/ 86017 w 984758"/>
                  <a:gd name="connsiteY72" fmla="*/ 312820 h 709187"/>
                  <a:gd name="connsiteX73" fmla="*/ 37003 w 984758"/>
                  <a:gd name="connsiteY73" fmla="*/ 312820 h 709187"/>
                  <a:gd name="connsiteX74" fmla="*/ 24991 w 984758"/>
                  <a:gd name="connsiteY74" fmla="*/ 286863 h 709187"/>
                  <a:gd name="connsiteX75" fmla="*/ 27798 w 984758"/>
                  <a:gd name="connsiteY75" fmla="*/ 277612 h 709187"/>
                  <a:gd name="connsiteX76" fmla="*/ 0 w 984758"/>
                  <a:gd name="connsiteY76" fmla="*/ 262793 h 709187"/>
                  <a:gd name="connsiteX77" fmla="*/ 83302 w 984758"/>
                  <a:gd name="connsiteY77" fmla="*/ 222108 h 709187"/>
                  <a:gd name="connsiteX78" fmla="*/ 99916 w 984758"/>
                  <a:gd name="connsiteY78" fmla="*/ 222108 h 709187"/>
                  <a:gd name="connsiteX79" fmla="*/ 134204 w 984758"/>
                  <a:gd name="connsiteY79" fmla="*/ 243417 h 709187"/>
                  <a:gd name="connsiteX80" fmla="*/ 160115 w 984758"/>
                  <a:gd name="connsiteY80" fmla="*/ 243417 h 709187"/>
                  <a:gd name="connsiteX81" fmla="*/ 104565 w 984758"/>
                  <a:gd name="connsiteY81" fmla="*/ 198912 h 709187"/>
                  <a:gd name="connsiteX82" fmla="*/ 76813 w 984758"/>
                  <a:gd name="connsiteY82" fmla="*/ 162002 h 709187"/>
                  <a:gd name="connsiteX83" fmla="*/ 27798 w 984758"/>
                  <a:gd name="connsiteY83" fmla="*/ 141613 h 709187"/>
                  <a:gd name="connsiteX84" fmla="*/ 41651 w 984758"/>
                  <a:gd name="connsiteY84" fmla="*/ 115702 h 709187"/>
                  <a:gd name="connsiteX85" fmla="*/ 92599 w 984758"/>
                  <a:gd name="connsiteY85" fmla="*/ 115702 h 709187"/>
                  <a:gd name="connsiteX86" fmla="*/ 211062 w 984758"/>
                  <a:gd name="connsiteY86" fmla="*/ 27752 h 709187"/>
                  <a:gd name="connsiteX87" fmla="*/ 245304 w 984758"/>
                  <a:gd name="connsiteY87" fmla="*/ 25911 h 709187"/>
                  <a:gd name="connsiteX88" fmla="*/ 285114 w 984758"/>
                  <a:gd name="connsiteY88" fmla="*/ 0 h 709187"/>
                  <a:gd name="connsiteX89" fmla="*/ 313786 w 984758"/>
                  <a:gd name="connsiteY89" fmla="*/ 13899 h 709187"/>
                  <a:gd name="connsiteX90" fmla="*/ 305456 w 984758"/>
                  <a:gd name="connsiteY90" fmla="*/ 25911 h 709187"/>
                  <a:gd name="connsiteX91" fmla="*/ 328606 w 984758"/>
                  <a:gd name="connsiteY91" fmla="*/ 13899 h 709187"/>
                  <a:gd name="connsiteX92" fmla="*/ 349914 w 984758"/>
                  <a:gd name="connsiteY92" fmla="*/ 23150 h 709187"/>
                  <a:gd name="connsiteX93" fmla="*/ 396168 w 984758"/>
                  <a:gd name="connsiteY93" fmla="*/ 23150 h 709187"/>
                  <a:gd name="connsiteX94" fmla="*/ 423966 w 984758"/>
                  <a:gd name="connsiteY94" fmla="*/ 41697 h 709187"/>
                  <a:gd name="connsiteX95" fmla="*/ 495256 w 984758"/>
                  <a:gd name="connsiteY95" fmla="*/ 41697 h 709187"/>
                  <a:gd name="connsiteX96" fmla="*/ 599775 w 984758"/>
                  <a:gd name="connsiteY96" fmla="*/ 64801 h 709187"/>
                  <a:gd name="connsiteX97" fmla="*/ 643312 w 984758"/>
                  <a:gd name="connsiteY97" fmla="*/ 58357 h 709187"/>
                  <a:gd name="connsiteX98" fmla="*/ 701624 w 984758"/>
                  <a:gd name="connsiteY98" fmla="*/ 76905 h 709187"/>
                  <a:gd name="connsiteX99" fmla="*/ 701624 w 984758"/>
                  <a:gd name="connsiteY99" fmla="*/ 74143 h 709187"/>
                  <a:gd name="connsiteX100" fmla="*/ 701624 w 984758"/>
                  <a:gd name="connsiteY100" fmla="*/ 76076 h 70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984758" h="709187">
                    <a:moveTo>
                      <a:pt x="701578" y="76076"/>
                    </a:moveTo>
                    <a:lnTo>
                      <a:pt x="701578" y="476847"/>
                    </a:lnTo>
                    <a:cubicBezTo>
                      <a:pt x="713590" y="488905"/>
                      <a:pt x="741342" y="473165"/>
                      <a:pt x="752434" y="490745"/>
                    </a:cubicBezTo>
                    <a:cubicBezTo>
                      <a:pt x="760810" y="503678"/>
                      <a:pt x="780232" y="527794"/>
                      <a:pt x="798733" y="527794"/>
                    </a:cubicBezTo>
                    <a:cubicBezTo>
                      <a:pt x="811711" y="527794"/>
                      <a:pt x="811711" y="508372"/>
                      <a:pt x="824644" y="504599"/>
                    </a:cubicBezTo>
                    <a:cubicBezTo>
                      <a:pt x="830213" y="502758"/>
                      <a:pt x="835736" y="504599"/>
                      <a:pt x="842225" y="499996"/>
                    </a:cubicBezTo>
                    <a:cubicBezTo>
                      <a:pt x="869977" y="527748"/>
                      <a:pt x="883922" y="537919"/>
                      <a:pt x="907900" y="574001"/>
                    </a:cubicBezTo>
                    <a:cubicBezTo>
                      <a:pt x="909787" y="577637"/>
                      <a:pt x="917243" y="579524"/>
                      <a:pt x="919958" y="587855"/>
                    </a:cubicBezTo>
                    <a:cubicBezTo>
                      <a:pt x="923640" y="598992"/>
                      <a:pt x="928288" y="612891"/>
                      <a:pt x="938459" y="623016"/>
                    </a:cubicBezTo>
                    <a:cubicBezTo>
                      <a:pt x="944028" y="628631"/>
                      <a:pt x="955120" y="625778"/>
                      <a:pt x="960643" y="633187"/>
                    </a:cubicBezTo>
                    <a:cubicBezTo>
                      <a:pt x="968973" y="641518"/>
                      <a:pt x="984759" y="646166"/>
                      <a:pt x="984759" y="665588"/>
                    </a:cubicBezTo>
                    <a:cubicBezTo>
                      <a:pt x="984759" y="675759"/>
                      <a:pt x="971826" y="677600"/>
                      <a:pt x="971826" y="684089"/>
                    </a:cubicBezTo>
                    <a:cubicBezTo>
                      <a:pt x="967224" y="684089"/>
                      <a:pt x="967224" y="685010"/>
                      <a:pt x="962576" y="685010"/>
                    </a:cubicBezTo>
                    <a:cubicBezTo>
                      <a:pt x="946836" y="685010"/>
                      <a:pt x="923686" y="667429"/>
                      <a:pt x="923686" y="657258"/>
                    </a:cubicBezTo>
                    <a:cubicBezTo>
                      <a:pt x="923686" y="648927"/>
                      <a:pt x="923686" y="651689"/>
                      <a:pt x="923686" y="643358"/>
                    </a:cubicBezTo>
                    <a:cubicBezTo>
                      <a:pt x="923686" y="629505"/>
                      <a:pt x="912548" y="629505"/>
                      <a:pt x="895888" y="629505"/>
                    </a:cubicBezTo>
                    <a:cubicBezTo>
                      <a:pt x="882955" y="629505"/>
                      <a:pt x="879227" y="621175"/>
                      <a:pt x="879227" y="615606"/>
                    </a:cubicBezTo>
                    <a:cubicBezTo>
                      <a:pt x="879227" y="608243"/>
                      <a:pt x="893127" y="607322"/>
                      <a:pt x="893127" y="599913"/>
                    </a:cubicBezTo>
                    <a:cubicBezTo>
                      <a:pt x="893127" y="593423"/>
                      <a:pt x="893127" y="589741"/>
                      <a:pt x="893127" y="587855"/>
                    </a:cubicBezTo>
                    <a:cubicBezTo>
                      <a:pt x="875546" y="588775"/>
                      <a:pt x="880194" y="599913"/>
                      <a:pt x="868090" y="599913"/>
                    </a:cubicBezTo>
                    <a:cubicBezTo>
                      <a:pt x="864408" y="599913"/>
                      <a:pt x="854237" y="591582"/>
                      <a:pt x="854237" y="586014"/>
                    </a:cubicBezTo>
                    <a:cubicBezTo>
                      <a:pt x="854237" y="574876"/>
                      <a:pt x="860726" y="571240"/>
                      <a:pt x="863488" y="566546"/>
                    </a:cubicBezTo>
                    <a:cubicBezTo>
                      <a:pt x="858885" y="561943"/>
                      <a:pt x="850555" y="553613"/>
                      <a:pt x="846827" y="560056"/>
                    </a:cubicBezTo>
                    <a:cubicBezTo>
                      <a:pt x="832928" y="560056"/>
                      <a:pt x="826485" y="553613"/>
                      <a:pt x="819075" y="546204"/>
                    </a:cubicBezTo>
                    <a:cubicBezTo>
                      <a:pt x="816268" y="553567"/>
                      <a:pt x="812586" y="562818"/>
                      <a:pt x="805176" y="562818"/>
                    </a:cubicBezTo>
                    <a:cubicBezTo>
                      <a:pt x="785708" y="562818"/>
                      <a:pt x="772776" y="536032"/>
                      <a:pt x="761684" y="527702"/>
                    </a:cubicBezTo>
                    <a:cubicBezTo>
                      <a:pt x="737614" y="510029"/>
                      <a:pt x="706180" y="510996"/>
                      <a:pt x="678428" y="495256"/>
                    </a:cubicBezTo>
                    <a:lnTo>
                      <a:pt x="627527" y="495256"/>
                    </a:lnTo>
                    <a:cubicBezTo>
                      <a:pt x="596967" y="485085"/>
                      <a:pt x="556237" y="481403"/>
                      <a:pt x="540543" y="449002"/>
                    </a:cubicBezTo>
                    <a:cubicBezTo>
                      <a:pt x="529451" y="453651"/>
                      <a:pt x="510904" y="458253"/>
                      <a:pt x="502620" y="462901"/>
                    </a:cubicBezTo>
                    <a:cubicBezTo>
                      <a:pt x="505381" y="469345"/>
                      <a:pt x="507222" y="472152"/>
                      <a:pt x="511824" y="475880"/>
                    </a:cubicBezTo>
                    <a:cubicBezTo>
                      <a:pt x="499812" y="494335"/>
                      <a:pt x="440580" y="527702"/>
                      <a:pt x="419318" y="527702"/>
                    </a:cubicBezTo>
                    <a:cubicBezTo>
                      <a:pt x="415590" y="527702"/>
                      <a:pt x="410021" y="524895"/>
                      <a:pt x="410021" y="521213"/>
                    </a:cubicBezTo>
                    <a:cubicBezTo>
                      <a:pt x="410021" y="515644"/>
                      <a:pt x="415590" y="514724"/>
                      <a:pt x="417431" y="513757"/>
                    </a:cubicBezTo>
                    <a:cubicBezTo>
                      <a:pt x="412828" y="507314"/>
                      <a:pt x="416464" y="507314"/>
                      <a:pt x="416464" y="502665"/>
                    </a:cubicBezTo>
                    <a:cubicBezTo>
                      <a:pt x="416464" y="482323"/>
                      <a:pt x="430363" y="466537"/>
                      <a:pt x="457241" y="458207"/>
                    </a:cubicBezTo>
                    <a:cubicBezTo>
                      <a:pt x="457241" y="455446"/>
                      <a:pt x="458161" y="451718"/>
                      <a:pt x="458161" y="448956"/>
                    </a:cubicBezTo>
                    <a:cubicBezTo>
                      <a:pt x="449831" y="448956"/>
                      <a:pt x="451672" y="448956"/>
                      <a:pt x="447023" y="448956"/>
                    </a:cubicBezTo>
                    <a:cubicBezTo>
                      <a:pt x="424794" y="448956"/>
                      <a:pt x="363721" y="499904"/>
                      <a:pt x="363721" y="530464"/>
                    </a:cubicBezTo>
                    <a:cubicBezTo>
                      <a:pt x="363721" y="535066"/>
                      <a:pt x="363721" y="539714"/>
                      <a:pt x="363721" y="544317"/>
                    </a:cubicBezTo>
                    <a:cubicBezTo>
                      <a:pt x="363721" y="565579"/>
                      <a:pt x="343333" y="572989"/>
                      <a:pt x="322116" y="581365"/>
                    </a:cubicBezTo>
                    <a:cubicBezTo>
                      <a:pt x="310058" y="585968"/>
                      <a:pt x="306331" y="595264"/>
                      <a:pt x="298967" y="604469"/>
                    </a:cubicBezTo>
                    <a:cubicBezTo>
                      <a:pt x="285068" y="622050"/>
                      <a:pt x="253588" y="631300"/>
                      <a:pt x="238814" y="646166"/>
                    </a:cubicBezTo>
                    <a:cubicBezTo>
                      <a:pt x="224915" y="660019"/>
                      <a:pt x="191595" y="670236"/>
                      <a:pt x="164763" y="673918"/>
                    </a:cubicBezTo>
                    <a:cubicBezTo>
                      <a:pt x="131442" y="679441"/>
                      <a:pt x="112941" y="718330"/>
                      <a:pt x="74051" y="707193"/>
                    </a:cubicBezTo>
                    <a:cubicBezTo>
                      <a:pt x="85143" y="689566"/>
                      <a:pt x="102770" y="696975"/>
                      <a:pt x="118464" y="687725"/>
                    </a:cubicBezTo>
                    <a:cubicBezTo>
                      <a:pt x="129647" y="681282"/>
                      <a:pt x="137932" y="662780"/>
                      <a:pt x="148149" y="657212"/>
                    </a:cubicBezTo>
                    <a:cubicBezTo>
                      <a:pt x="163843" y="647961"/>
                      <a:pt x="181470" y="657212"/>
                      <a:pt x="192561" y="643312"/>
                    </a:cubicBezTo>
                    <a:cubicBezTo>
                      <a:pt x="208255" y="622970"/>
                      <a:pt x="244383" y="607230"/>
                      <a:pt x="266566" y="592411"/>
                    </a:cubicBezTo>
                    <a:cubicBezTo>
                      <a:pt x="287875" y="578558"/>
                      <a:pt x="287875" y="550760"/>
                      <a:pt x="310104" y="536907"/>
                    </a:cubicBezTo>
                    <a:lnTo>
                      <a:pt x="296159" y="536907"/>
                    </a:lnTo>
                    <a:cubicBezTo>
                      <a:pt x="282306" y="542430"/>
                      <a:pt x="275817" y="548873"/>
                      <a:pt x="261964" y="548873"/>
                    </a:cubicBezTo>
                    <a:cubicBezTo>
                      <a:pt x="250827" y="548873"/>
                      <a:pt x="246178" y="544271"/>
                      <a:pt x="236928" y="541509"/>
                    </a:cubicBezTo>
                    <a:cubicBezTo>
                      <a:pt x="234120" y="548873"/>
                      <a:pt x="231359" y="551680"/>
                      <a:pt x="230438" y="558169"/>
                    </a:cubicBezTo>
                    <a:cubicBezTo>
                      <a:pt x="208209" y="549793"/>
                      <a:pt x="201766" y="544271"/>
                      <a:pt x="186026" y="532212"/>
                    </a:cubicBezTo>
                    <a:cubicBezTo>
                      <a:pt x="184185" y="537781"/>
                      <a:pt x="185105" y="542430"/>
                      <a:pt x="185105" y="546111"/>
                    </a:cubicBezTo>
                    <a:cubicBezTo>
                      <a:pt x="176775" y="546111"/>
                      <a:pt x="178616" y="546111"/>
                      <a:pt x="173968" y="546111"/>
                    </a:cubicBezTo>
                    <a:cubicBezTo>
                      <a:pt x="168399" y="546111"/>
                      <a:pt x="163751" y="553475"/>
                      <a:pt x="160069" y="553475"/>
                    </a:cubicBezTo>
                    <a:cubicBezTo>
                      <a:pt x="154500" y="553475"/>
                      <a:pt x="150818" y="537735"/>
                      <a:pt x="150818" y="530372"/>
                    </a:cubicBezTo>
                    <a:cubicBezTo>
                      <a:pt x="150818" y="519234"/>
                      <a:pt x="150818" y="519234"/>
                      <a:pt x="150818" y="511824"/>
                    </a:cubicBezTo>
                    <a:cubicBezTo>
                      <a:pt x="150818" y="509063"/>
                      <a:pt x="151739" y="497925"/>
                      <a:pt x="143408" y="497925"/>
                    </a:cubicBezTo>
                    <a:cubicBezTo>
                      <a:pt x="135999" y="497925"/>
                      <a:pt x="128589" y="513619"/>
                      <a:pt x="124907" y="513619"/>
                    </a:cubicBezTo>
                    <a:cubicBezTo>
                      <a:pt x="112849" y="513619"/>
                      <a:pt x="69357" y="479424"/>
                      <a:pt x="62868" y="471094"/>
                    </a:cubicBezTo>
                    <a:cubicBezTo>
                      <a:pt x="67470" y="471094"/>
                      <a:pt x="72118" y="468286"/>
                      <a:pt x="76767" y="468286"/>
                    </a:cubicBezTo>
                    <a:cubicBezTo>
                      <a:pt x="69403" y="447898"/>
                      <a:pt x="39764" y="443296"/>
                      <a:pt x="39764" y="428476"/>
                    </a:cubicBezTo>
                    <a:cubicBezTo>
                      <a:pt x="39764" y="400724"/>
                      <a:pt x="89699" y="377620"/>
                      <a:pt x="109167" y="377620"/>
                    </a:cubicBezTo>
                    <a:cubicBezTo>
                      <a:pt x="117497" y="377620"/>
                      <a:pt x="180457" y="352630"/>
                      <a:pt x="180457" y="340572"/>
                    </a:cubicBezTo>
                    <a:cubicBezTo>
                      <a:pt x="180457" y="334082"/>
                      <a:pt x="165638" y="321104"/>
                      <a:pt x="164717" y="318343"/>
                    </a:cubicBezTo>
                    <a:cubicBezTo>
                      <a:pt x="173968" y="312820"/>
                      <a:pt x="172173" y="313694"/>
                      <a:pt x="178616" y="317468"/>
                    </a:cubicBezTo>
                    <a:lnTo>
                      <a:pt x="178616" y="303569"/>
                    </a:lnTo>
                    <a:cubicBezTo>
                      <a:pt x="170286" y="302603"/>
                      <a:pt x="170286" y="303569"/>
                      <a:pt x="164717" y="303569"/>
                    </a:cubicBezTo>
                    <a:cubicBezTo>
                      <a:pt x="149898" y="303569"/>
                      <a:pt x="144375" y="319309"/>
                      <a:pt x="124953" y="319309"/>
                    </a:cubicBezTo>
                    <a:cubicBezTo>
                      <a:pt x="106406" y="319309"/>
                      <a:pt x="99916" y="310058"/>
                      <a:pt x="86017" y="312820"/>
                    </a:cubicBezTo>
                    <a:cubicBezTo>
                      <a:pt x="66596" y="312820"/>
                      <a:pt x="44366" y="312820"/>
                      <a:pt x="37003" y="312820"/>
                    </a:cubicBezTo>
                    <a:cubicBezTo>
                      <a:pt x="36082" y="298967"/>
                      <a:pt x="24991" y="295193"/>
                      <a:pt x="24991" y="286863"/>
                    </a:cubicBezTo>
                    <a:cubicBezTo>
                      <a:pt x="24991" y="284101"/>
                      <a:pt x="26832" y="280419"/>
                      <a:pt x="27798" y="277612"/>
                    </a:cubicBezTo>
                    <a:cubicBezTo>
                      <a:pt x="12979" y="277612"/>
                      <a:pt x="4648" y="272043"/>
                      <a:pt x="0" y="262793"/>
                    </a:cubicBezTo>
                    <a:cubicBezTo>
                      <a:pt x="23150" y="248894"/>
                      <a:pt x="61119" y="236881"/>
                      <a:pt x="83302" y="222108"/>
                    </a:cubicBezTo>
                    <a:lnTo>
                      <a:pt x="99916" y="222108"/>
                    </a:lnTo>
                    <a:cubicBezTo>
                      <a:pt x="99916" y="251747"/>
                      <a:pt x="114736" y="243417"/>
                      <a:pt x="134204" y="243417"/>
                    </a:cubicBezTo>
                    <a:cubicBezTo>
                      <a:pt x="147182" y="243417"/>
                      <a:pt x="149023" y="246178"/>
                      <a:pt x="160115" y="243417"/>
                    </a:cubicBezTo>
                    <a:cubicBezTo>
                      <a:pt x="150864" y="213778"/>
                      <a:pt x="131442" y="211891"/>
                      <a:pt x="104565" y="198912"/>
                    </a:cubicBezTo>
                    <a:cubicBezTo>
                      <a:pt x="97155" y="195276"/>
                      <a:pt x="86063" y="167478"/>
                      <a:pt x="76813" y="162002"/>
                    </a:cubicBezTo>
                    <a:cubicBezTo>
                      <a:pt x="65721" y="155466"/>
                      <a:pt x="27798" y="148057"/>
                      <a:pt x="27798" y="141613"/>
                    </a:cubicBezTo>
                    <a:cubicBezTo>
                      <a:pt x="27798" y="141613"/>
                      <a:pt x="40731" y="118464"/>
                      <a:pt x="41651" y="115702"/>
                    </a:cubicBezTo>
                    <a:lnTo>
                      <a:pt x="92599" y="115702"/>
                    </a:lnTo>
                    <a:cubicBezTo>
                      <a:pt x="120351" y="78700"/>
                      <a:pt x="162002" y="43492"/>
                      <a:pt x="211062" y="27752"/>
                    </a:cubicBezTo>
                    <a:cubicBezTo>
                      <a:pt x="223995" y="24116"/>
                      <a:pt x="232325" y="30559"/>
                      <a:pt x="245304" y="25911"/>
                    </a:cubicBezTo>
                    <a:cubicBezTo>
                      <a:pt x="260123" y="20342"/>
                      <a:pt x="269374" y="0"/>
                      <a:pt x="285114" y="0"/>
                    </a:cubicBezTo>
                    <a:cubicBezTo>
                      <a:pt x="297126" y="0"/>
                      <a:pt x="301774" y="10171"/>
                      <a:pt x="313786" y="13899"/>
                    </a:cubicBezTo>
                    <a:cubicBezTo>
                      <a:pt x="309184" y="19422"/>
                      <a:pt x="308263" y="21263"/>
                      <a:pt x="305456" y="25911"/>
                    </a:cubicBezTo>
                    <a:cubicBezTo>
                      <a:pt x="314753" y="27752"/>
                      <a:pt x="324003" y="21309"/>
                      <a:pt x="328606" y="13899"/>
                    </a:cubicBezTo>
                    <a:cubicBezTo>
                      <a:pt x="338777" y="17581"/>
                      <a:pt x="341584" y="20342"/>
                      <a:pt x="349914" y="23150"/>
                    </a:cubicBezTo>
                    <a:lnTo>
                      <a:pt x="396168" y="23150"/>
                    </a:lnTo>
                    <a:cubicBezTo>
                      <a:pt x="407305" y="30513"/>
                      <a:pt x="410941" y="35162"/>
                      <a:pt x="423966" y="41697"/>
                    </a:cubicBezTo>
                    <a:lnTo>
                      <a:pt x="495256" y="41697"/>
                    </a:lnTo>
                    <a:cubicBezTo>
                      <a:pt x="513757" y="60244"/>
                      <a:pt x="571102" y="64801"/>
                      <a:pt x="599775" y="64801"/>
                    </a:cubicBezTo>
                    <a:cubicBezTo>
                      <a:pt x="616435" y="64801"/>
                      <a:pt x="626652" y="58357"/>
                      <a:pt x="643312" y="58357"/>
                    </a:cubicBezTo>
                    <a:cubicBezTo>
                      <a:pt x="670144" y="58357"/>
                      <a:pt x="678520" y="69495"/>
                      <a:pt x="701624" y="76905"/>
                    </a:cubicBezTo>
                    <a:lnTo>
                      <a:pt x="701624" y="74143"/>
                    </a:lnTo>
                    <a:lnTo>
                      <a:pt x="701624" y="76076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F1374EB1-C032-4E90-81F9-68AFE673968D}"/>
                  </a:ext>
                </a:extLst>
              </p:cNvPr>
              <p:cNvSpPr/>
              <p:nvPr/>
            </p:nvSpPr>
            <p:spPr>
              <a:xfrm>
                <a:off x="2124887" y="2627232"/>
                <a:ext cx="46299" cy="59241"/>
              </a:xfrm>
              <a:custGeom>
                <a:avLst/>
                <a:gdLst>
                  <a:gd name="connsiteX0" fmla="*/ 20388 w 46299"/>
                  <a:gd name="connsiteY0" fmla="*/ 20398 h 59241"/>
                  <a:gd name="connsiteX1" fmla="*/ 0 w 46299"/>
                  <a:gd name="connsiteY1" fmla="*/ 20398 h 59241"/>
                  <a:gd name="connsiteX2" fmla="*/ 24070 w 46299"/>
                  <a:gd name="connsiteY2" fmla="*/ 1850 h 59241"/>
                  <a:gd name="connsiteX3" fmla="*/ 46299 w 46299"/>
                  <a:gd name="connsiteY3" fmla="*/ 49945 h 59241"/>
                  <a:gd name="connsiteX4" fmla="*/ 38890 w 46299"/>
                  <a:gd name="connsiteY4" fmla="*/ 59241 h 59241"/>
                  <a:gd name="connsiteX5" fmla="*/ 20388 w 46299"/>
                  <a:gd name="connsiteY5" fmla="*/ 38899 h 59241"/>
                  <a:gd name="connsiteX6" fmla="*/ 20388 w 46299"/>
                  <a:gd name="connsiteY6" fmla="*/ 20398 h 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99" h="59241">
                    <a:moveTo>
                      <a:pt x="20388" y="20398"/>
                    </a:moveTo>
                    <a:cubicBezTo>
                      <a:pt x="5569" y="17590"/>
                      <a:pt x="11138" y="12942"/>
                      <a:pt x="0" y="20398"/>
                    </a:cubicBezTo>
                    <a:cubicBezTo>
                      <a:pt x="0" y="-1878"/>
                      <a:pt x="4602" y="-1878"/>
                      <a:pt x="24070" y="1850"/>
                    </a:cubicBezTo>
                    <a:cubicBezTo>
                      <a:pt x="21263" y="26795"/>
                      <a:pt x="46299" y="29602"/>
                      <a:pt x="46299" y="49945"/>
                    </a:cubicBezTo>
                    <a:cubicBezTo>
                      <a:pt x="46299" y="56434"/>
                      <a:pt x="43538" y="59241"/>
                      <a:pt x="38890" y="59241"/>
                    </a:cubicBezTo>
                    <a:cubicBezTo>
                      <a:pt x="30605" y="59241"/>
                      <a:pt x="20388" y="39773"/>
                      <a:pt x="20388" y="38899"/>
                    </a:cubicBezTo>
                    <a:cubicBezTo>
                      <a:pt x="20388" y="32410"/>
                      <a:pt x="17627" y="24954"/>
                      <a:pt x="20388" y="2039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F7005AD1-2F49-4146-A156-29DEBA0CC6BA}"/>
                  </a:ext>
                </a:extLst>
              </p:cNvPr>
              <p:cNvSpPr/>
              <p:nvPr/>
            </p:nvSpPr>
            <p:spPr>
              <a:xfrm>
                <a:off x="2055530" y="2555077"/>
                <a:ext cx="43947" cy="74051"/>
              </a:xfrm>
              <a:custGeom>
                <a:avLst/>
                <a:gdLst>
                  <a:gd name="connsiteX0" fmla="*/ 32354 w 43947"/>
                  <a:gd name="connsiteY0" fmla="*/ 38844 h 74051"/>
                  <a:gd name="connsiteX1" fmla="*/ 41605 w 43947"/>
                  <a:gd name="connsiteY1" fmla="*/ 38844 h 74051"/>
                  <a:gd name="connsiteX2" fmla="*/ 39764 w 43947"/>
                  <a:gd name="connsiteY2" fmla="*/ 74051 h 74051"/>
                  <a:gd name="connsiteX3" fmla="*/ 24945 w 43947"/>
                  <a:gd name="connsiteY3" fmla="*/ 37049 h 74051"/>
                  <a:gd name="connsiteX4" fmla="*/ 0 w 43947"/>
                  <a:gd name="connsiteY4" fmla="*/ 9297 h 74051"/>
                  <a:gd name="connsiteX5" fmla="*/ 11046 w 43947"/>
                  <a:gd name="connsiteY5" fmla="*/ 0 h 74051"/>
                  <a:gd name="connsiteX6" fmla="*/ 32354 w 43947"/>
                  <a:gd name="connsiteY6" fmla="*/ 0 h 74051"/>
                  <a:gd name="connsiteX7" fmla="*/ 32354 w 43947"/>
                  <a:gd name="connsiteY7" fmla="*/ 38844 h 7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947" h="74051">
                    <a:moveTo>
                      <a:pt x="32354" y="38844"/>
                    </a:moveTo>
                    <a:cubicBezTo>
                      <a:pt x="32354" y="41605"/>
                      <a:pt x="39764" y="39810"/>
                      <a:pt x="41605" y="38844"/>
                    </a:cubicBezTo>
                    <a:cubicBezTo>
                      <a:pt x="39764" y="51822"/>
                      <a:pt x="49015" y="64755"/>
                      <a:pt x="39764" y="74051"/>
                    </a:cubicBezTo>
                    <a:cubicBezTo>
                      <a:pt x="28580" y="62914"/>
                      <a:pt x="24945" y="51822"/>
                      <a:pt x="24945" y="37049"/>
                    </a:cubicBezTo>
                    <a:cubicBezTo>
                      <a:pt x="11046" y="35162"/>
                      <a:pt x="0" y="23150"/>
                      <a:pt x="0" y="9297"/>
                    </a:cubicBezTo>
                    <a:cubicBezTo>
                      <a:pt x="0" y="1887"/>
                      <a:pt x="7364" y="0"/>
                      <a:pt x="11046" y="0"/>
                    </a:cubicBezTo>
                    <a:cubicBezTo>
                      <a:pt x="27706" y="0"/>
                      <a:pt x="19376" y="7410"/>
                      <a:pt x="32354" y="0"/>
                    </a:cubicBezTo>
                    <a:cubicBezTo>
                      <a:pt x="32354" y="23978"/>
                      <a:pt x="27752" y="23978"/>
                      <a:pt x="32354" y="38844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D84F6E3D-C7A4-4AEC-B559-97D102A319B1}"/>
                  </a:ext>
                </a:extLst>
              </p:cNvPr>
              <p:cNvSpPr/>
              <p:nvPr/>
            </p:nvSpPr>
            <p:spPr>
              <a:xfrm>
                <a:off x="2504486" y="1861001"/>
                <a:ext cx="485867" cy="254462"/>
              </a:xfrm>
              <a:custGeom>
                <a:avLst/>
                <a:gdLst>
                  <a:gd name="connsiteX0" fmla="*/ 448818 w 485867"/>
                  <a:gd name="connsiteY0" fmla="*/ 200753 h 254462"/>
                  <a:gd name="connsiteX1" fmla="*/ 436760 w 485867"/>
                  <a:gd name="connsiteY1" fmla="*/ 210004 h 254462"/>
                  <a:gd name="connsiteX2" fmla="*/ 450659 w 485867"/>
                  <a:gd name="connsiteY2" fmla="*/ 217460 h 254462"/>
                  <a:gd name="connsiteX3" fmla="*/ 459910 w 485867"/>
                  <a:gd name="connsiteY3" fmla="*/ 230392 h 254462"/>
                  <a:gd name="connsiteX4" fmla="*/ 407121 w 485867"/>
                  <a:gd name="connsiteY4" fmla="*/ 247053 h 254462"/>
                  <a:gd name="connsiteX5" fmla="*/ 331229 w 485867"/>
                  <a:gd name="connsiteY5" fmla="*/ 219301 h 254462"/>
                  <a:gd name="connsiteX6" fmla="*/ 307159 w 485867"/>
                  <a:gd name="connsiteY6" fmla="*/ 235961 h 254462"/>
                  <a:gd name="connsiteX7" fmla="*/ 240517 w 485867"/>
                  <a:gd name="connsiteY7" fmla="*/ 254462 h 254462"/>
                  <a:gd name="connsiteX8" fmla="*/ 157307 w 485867"/>
                  <a:gd name="connsiteY8" fmla="*/ 254462 h 254462"/>
                  <a:gd name="connsiteX9" fmla="*/ 140601 w 485867"/>
                  <a:gd name="connsiteY9" fmla="*/ 231313 h 254462"/>
                  <a:gd name="connsiteX10" fmla="*/ 89745 w 485867"/>
                  <a:gd name="connsiteY10" fmla="*/ 226710 h 254462"/>
                  <a:gd name="connsiteX11" fmla="*/ 46253 w 485867"/>
                  <a:gd name="connsiteY11" fmla="*/ 194356 h 254462"/>
                  <a:gd name="connsiteX12" fmla="*/ 136045 w 485867"/>
                  <a:gd name="connsiteY12" fmla="*/ 173093 h 254462"/>
                  <a:gd name="connsiteX13" fmla="*/ 166604 w 485867"/>
                  <a:gd name="connsiteY13" fmla="*/ 171252 h 254462"/>
                  <a:gd name="connsiteX14" fmla="*/ 143454 w 485867"/>
                  <a:gd name="connsiteY14" fmla="*/ 161956 h 254462"/>
                  <a:gd name="connsiteX15" fmla="*/ 94440 w 485867"/>
                  <a:gd name="connsiteY15" fmla="*/ 161956 h 254462"/>
                  <a:gd name="connsiteX16" fmla="*/ 23150 w 485867"/>
                  <a:gd name="connsiteY16" fmla="*/ 145341 h 254462"/>
                  <a:gd name="connsiteX17" fmla="*/ 60198 w 485867"/>
                  <a:gd name="connsiteY17" fmla="*/ 125874 h 254462"/>
                  <a:gd name="connsiteX18" fmla="*/ 27798 w 485867"/>
                  <a:gd name="connsiteY18" fmla="*/ 124953 h 254462"/>
                  <a:gd name="connsiteX19" fmla="*/ 0 w 485867"/>
                  <a:gd name="connsiteY19" fmla="*/ 106452 h 254462"/>
                  <a:gd name="connsiteX20" fmla="*/ 117543 w 485867"/>
                  <a:gd name="connsiteY20" fmla="*/ 27798 h 254462"/>
                  <a:gd name="connsiteX21" fmla="*/ 133283 w 485867"/>
                  <a:gd name="connsiteY21" fmla="*/ 60152 h 254462"/>
                  <a:gd name="connsiteX22" fmla="*/ 161956 w 485867"/>
                  <a:gd name="connsiteY22" fmla="*/ 43492 h 254462"/>
                  <a:gd name="connsiteX23" fmla="*/ 203653 w 485867"/>
                  <a:gd name="connsiteY23" fmla="*/ 71244 h 254462"/>
                  <a:gd name="connsiteX24" fmla="*/ 231405 w 485867"/>
                  <a:gd name="connsiteY24" fmla="*/ 64801 h 254462"/>
                  <a:gd name="connsiteX25" fmla="*/ 226802 w 485867"/>
                  <a:gd name="connsiteY25" fmla="*/ 48140 h 254462"/>
                  <a:gd name="connsiteX26" fmla="*/ 247099 w 485867"/>
                  <a:gd name="connsiteY26" fmla="*/ 48140 h 254462"/>
                  <a:gd name="connsiteX27" fmla="*/ 277658 w 485867"/>
                  <a:gd name="connsiteY27" fmla="*/ 74051 h 254462"/>
                  <a:gd name="connsiteX28" fmla="*/ 293398 w 485867"/>
                  <a:gd name="connsiteY28" fmla="*/ 108293 h 254462"/>
                  <a:gd name="connsiteX29" fmla="*/ 305410 w 485867"/>
                  <a:gd name="connsiteY29" fmla="*/ 100929 h 254462"/>
                  <a:gd name="connsiteX30" fmla="*/ 284101 w 485867"/>
                  <a:gd name="connsiteY30" fmla="*/ 37049 h 254462"/>
                  <a:gd name="connsiteX31" fmla="*/ 300762 w 485867"/>
                  <a:gd name="connsiteY31" fmla="*/ 24945 h 254462"/>
                  <a:gd name="connsiteX32" fmla="*/ 326719 w 485867"/>
                  <a:gd name="connsiteY32" fmla="*/ 24945 h 254462"/>
                  <a:gd name="connsiteX33" fmla="*/ 325752 w 485867"/>
                  <a:gd name="connsiteY33" fmla="*/ 15740 h 254462"/>
                  <a:gd name="connsiteX34" fmla="*/ 353504 w 485867"/>
                  <a:gd name="connsiteY34" fmla="*/ 0 h 254462"/>
                  <a:gd name="connsiteX35" fmla="*/ 385905 w 485867"/>
                  <a:gd name="connsiteY35" fmla="*/ 20342 h 254462"/>
                  <a:gd name="connsiteX36" fmla="*/ 365562 w 485867"/>
                  <a:gd name="connsiteY36" fmla="*/ 50902 h 254462"/>
                  <a:gd name="connsiteX37" fmla="*/ 390553 w 485867"/>
                  <a:gd name="connsiteY37" fmla="*/ 129601 h 254462"/>
                  <a:gd name="connsiteX38" fmla="*/ 485867 w 485867"/>
                  <a:gd name="connsiteY38" fmla="*/ 193436 h 254462"/>
                  <a:gd name="connsiteX39" fmla="*/ 448818 w 485867"/>
                  <a:gd name="connsiteY39" fmla="*/ 200753 h 254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5867" h="254462">
                    <a:moveTo>
                      <a:pt x="448818" y="200753"/>
                    </a:moveTo>
                    <a:cubicBezTo>
                      <a:pt x="441455" y="200753"/>
                      <a:pt x="436760" y="203515"/>
                      <a:pt x="436760" y="210004"/>
                    </a:cubicBezTo>
                    <a:cubicBezTo>
                      <a:pt x="436760" y="217460"/>
                      <a:pt x="446931" y="217460"/>
                      <a:pt x="450659" y="217460"/>
                    </a:cubicBezTo>
                    <a:cubicBezTo>
                      <a:pt x="451580" y="224777"/>
                      <a:pt x="456228" y="227585"/>
                      <a:pt x="459910" y="230392"/>
                    </a:cubicBezTo>
                    <a:cubicBezTo>
                      <a:pt x="451580" y="247973"/>
                      <a:pt x="430271" y="247053"/>
                      <a:pt x="407121" y="247053"/>
                    </a:cubicBezTo>
                    <a:cubicBezTo>
                      <a:pt x="371039" y="247053"/>
                      <a:pt x="358061" y="219301"/>
                      <a:pt x="331229" y="219301"/>
                    </a:cubicBezTo>
                    <a:cubicBezTo>
                      <a:pt x="314569" y="219301"/>
                      <a:pt x="321058" y="229472"/>
                      <a:pt x="307159" y="235961"/>
                    </a:cubicBezTo>
                    <a:cubicBezTo>
                      <a:pt x="283135" y="247973"/>
                      <a:pt x="259985" y="240609"/>
                      <a:pt x="240517" y="254462"/>
                    </a:cubicBezTo>
                    <a:cubicBezTo>
                      <a:pt x="198958" y="254462"/>
                      <a:pt x="182252" y="254462"/>
                      <a:pt x="157307" y="254462"/>
                    </a:cubicBezTo>
                    <a:cubicBezTo>
                      <a:pt x="141521" y="254462"/>
                      <a:pt x="151692" y="239643"/>
                      <a:pt x="140601" y="231313"/>
                    </a:cubicBezTo>
                    <a:cubicBezTo>
                      <a:pt x="130476" y="223903"/>
                      <a:pt x="102678" y="226710"/>
                      <a:pt x="89745" y="226710"/>
                    </a:cubicBezTo>
                    <a:cubicBezTo>
                      <a:pt x="69357" y="226710"/>
                      <a:pt x="52696" y="205448"/>
                      <a:pt x="46253" y="194356"/>
                    </a:cubicBezTo>
                    <a:cubicBezTo>
                      <a:pt x="68436" y="177650"/>
                      <a:pt x="97155" y="173093"/>
                      <a:pt x="136045" y="173093"/>
                    </a:cubicBezTo>
                    <a:cubicBezTo>
                      <a:pt x="149944" y="173093"/>
                      <a:pt x="155466" y="172127"/>
                      <a:pt x="166604" y="171252"/>
                    </a:cubicBezTo>
                    <a:cubicBezTo>
                      <a:pt x="160069" y="167525"/>
                      <a:pt x="152659" y="161956"/>
                      <a:pt x="143454" y="161956"/>
                    </a:cubicBezTo>
                    <a:cubicBezTo>
                      <a:pt x="125874" y="161956"/>
                      <a:pt x="103644" y="161956"/>
                      <a:pt x="94440" y="161956"/>
                    </a:cubicBezTo>
                    <a:cubicBezTo>
                      <a:pt x="74051" y="161956"/>
                      <a:pt x="23150" y="171252"/>
                      <a:pt x="23150" y="145341"/>
                    </a:cubicBezTo>
                    <a:cubicBezTo>
                      <a:pt x="23150" y="124953"/>
                      <a:pt x="50027" y="132363"/>
                      <a:pt x="60198" y="125874"/>
                    </a:cubicBezTo>
                    <a:cubicBezTo>
                      <a:pt x="45379" y="122146"/>
                      <a:pt x="39810" y="124953"/>
                      <a:pt x="27798" y="124953"/>
                    </a:cubicBezTo>
                    <a:cubicBezTo>
                      <a:pt x="17627" y="124953"/>
                      <a:pt x="0" y="111054"/>
                      <a:pt x="0" y="106452"/>
                    </a:cubicBezTo>
                    <a:cubicBezTo>
                      <a:pt x="0" y="61073"/>
                      <a:pt x="84222" y="27798"/>
                      <a:pt x="117543" y="27798"/>
                    </a:cubicBezTo>
                    <a:cubicBezTo>
                      <a:pt x="130522" y="27798"/>
                      <a:pt x="129555" y="54630"/>
                      <a:pt x="133283" y="60152"/>
                    </a:cubicBezTo>
                    <a:cubicBezTo>
                      <a:pt x="140693" y="55550"/>
                      <a:pt x="147182" y="43492"/>
                      <a:pt x="161956" y="43492"/>
                    </a:cubicBezTo>
                    <a:cubicBezTo>
                      <a:pt x="187867" y="43492"/>
                      <a:pt x="197117" y="54630"/>
                      <a:pt x="203653" y="71244"/>
                    </a:cubicBezTo>
                    <a:cubicBezTo>
                      <a:pt x="213778" y="69357"/>
                      <a:pt x="221234" y="67562"/>
                      <a:pt x="231405" y="64801"/>
                    </a:cubicBezTo>
                    <a:cubicBezTo>
                      <a:pt x="230484" y="56471"/>
                      <a:pt x="228643" y="53663"/>
                      <a:pt x="226802" y="48140"/>
                    </a:cubicBezTo>
                    <a:lnTo>
                      <a:pt x="247099" y="48140"/>
                    </a:lnTo>
                    <a:cubicBezTo>
                      <a:pt x="260077" y="51822"/>
                      <a:pt x="273056" y="63926"/>
                      <a:pt x="277658" y="74051"/>
                    </a:cubicBezTo>
                    <a:cubicBezTo>
                      <a:pt x="283227" y="85189"/>
                      <a:pt x="276738" y="108293"/>
                      <a:pt x="293398" y="108293"/>
                    </a:cubicBezTo>
                    <a:cubicBezTo>
                      <a:pt x="300762" y="108293"/>
                      <a:pt x="300762" y="104565"/>
                      <a:pt x="305410" y="100929"/>
                    </a:cubicBezTo>
                    <a:cubicBezTo>
                      <a:pt x="298000" y="88871"/>
                      <a:pt x="284101" y="45379"/>
                      <a:pt x="284101" y="37049"/>
                    </a:cubicBezTo>
                    <a:cubicBezTo>
                      <a:pt x="284101" y="29593"/>
                      <a:pt x="293352" y="24945"/>
                      <a:pt x="300762" y="24945"/>
                    </a:cubicBezTo>
                    <a:cubicBezTo>
                      <a:pt x="317468" y="24945"/>
                      <a:pt x="311853" y="32354"/>
                      <a:pt x="326719" y="24945"/>
                    </a:cubicBezTo>
                    <a:cubicBezTo>
                      <a:pt x="325752" y="22183"/>
                      <a:pt x="325752" y="18547"/>
                      <a:pt x="325752" y="15740"/>
                    </a:cubicBezTo>
                    <a:cubicBezTo>
                      <a:pt x="325752" y="6489"/>
                      <a:pt x="338731" y="0"/>
                      <a:pt x="353504" y="0"/>
                    </a:cubicBezTo>
                    <a:cubicBezTo>
                      <a:pt x="370165" y="0"/>
                      <a:pt x="385905" y="6443"/>
                      <a:pt x="385905" y="20342"/>
                    </a:cubicBezTo>
                    <a:cubicBezTo>
                      <a:pt x="385905" y="34241"/>
                      <a:pt x="365562" y="42571"/>
                      <a:pt x="365562" y="50902"/>
                    </a:cubicBezTo>
                    <a:cubicBezTo>
                      <a:pt x="365562" y="84176"/>
                      <a:pt x="390553" y="105485"/>
                      <a:pt x="390553" y="129601"/>
                    </a:cubicBezTo>
                    <a:cubicBezTo>
                      <a:pt x="390553" y="159148"/>
                      <a:pt x="468286" y="179583"/>
                      <a:pt x="485867" y="193436"/>
                    </a:cubicBezTo>
                    <a:cubicBezTo>
                      <a:pt x="469161" y="204389"/>
                      <a:pt x="465479" y="200753"/>
                      <a:pt x="448818" y="20075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3FB82878-C199-45A4-AF62-27F2BF8D106D}"/>
                  </a:ext>
                </a:extLst>
              </p:cNvPr>
              <p:cNvSpPr/>
              <p:nvPr/>
            </p:nvSpPr>
            <p:spPr>
              <a:xfrm>
                <a:off x="2325778" y="1822680"/>
                <a:ext cx="271168" cy="176943"/>
              </a:xfrm>
              <a:custGeom>
                <a:avLst/>
                <a:gdLst>
                  <a:gd name="connsiteX0" fmla="*/ 58311 w 271168"/>
                  <a:gd name="connsiteY0" fmla="*/ 167785 h 176943"/>
                  <a:gd name="connsiteX1" fmla="*/ 44458 w 271168"/>
                  <a:gd name="connsiteY1" fmla="*/ 149237 h 176943"/>
                  <a:gd name="connsiteX2" fmla="*/ 0 w 271168"/>
                  <a:gd name="connsiteY2" fmla="*/ 130690 h 176943"/>
                  <a:gd name="connsiteX3" fmla="*/ 46253 w 271168"/>
                  <a:gd name="connsiteY3" fmla="*/ 40024 h 176943"/>
                  <a:gd name="connsiteX4" fmla="*/ 32400 w 271168"/>
                  <a:gd name="connsiteY4" fmla="*/ 7624 h 176943"/>
                  <a:gd name="connsiteX5" fmla="*/ 87904 w 271168"/>
                  <a:gd name="connsiteY5" fmla="*/ 7624 h 176943"/>
                  <a:gd name="connsiteX6" fmla="*/ 124953 w 271168"/>
                  <a:gd name="connsiteY6" fmla="*/ 1135 h 176943"/>
                  <a:gd name="connsiteX7" fmla="*/ 174888 w 271168"/>
                  <a:gd name="connsiteY7" fmla="*/ 19636 h 176943"/>
                  <a:gd name="connsiteX8" fmla="*/ 206414 w 271168"/>
                  <a:gd name="connsiteY8" fmla="*/ 16828 h 176943"/>
                  <a:gd name="connsiteX9" fmla="*/ 271169 w 271168"/>
                  <a:gd name="connsiteY9" fmla="*/ 56685 h 176943"/>
                  <a:gd name="connsiteX10" fmla="*/ 212903 w 271168"/>
                  <a:gd name="connsiteY10" fmla="*/ 76981 h 176943"/>
                  <a:gd name="connsiteX11" fmla="*/ 143454 w 271168"/>
                  <a:gd name="connsiteY11" fmla="*/ 146384 h 176943"/>
                  <a:gd name="connsiteX12" fmla="*/ 72164 w 271168"/>
                  <a:gd name="connsiteY12" fmla="*/ 176943 h 176943"/>
                  <a:gd name="connsiteX13" fmla="*/ 58311 w 271168"/>
                  <a:gd name="connsiteY13" fmla="*/ 167785 h 17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168" h="176943">
                    <a:moveTo>
                      <a:pt x="58311" y="167785"/>
                    </a:moveTo>
                    <a:cubicBezTo>
                      <a:pt x="53709" y="167785"/>
                      <a:pt x="47174" y="153886"/>
                      <a:pt x="44458" y="149237"/>
                    </a:cubicBezTo>
                    <a:cubicBezTo>
                      <a:pt x="37049" y="139112"/>
                      <a:pt x="0" y="141873"/>
                      <a:pt x="0" y="130690"/>
                    </a:cubicBezTo>
                    <a:cubicBezTo>
                      <a:pt x="0" y="99256"/>
                      <a:pt x="46253" y="73391"/>
                      <a:pt x="46253" y="40024"/>
                    </a:cubicBezTo>
                    <a:cubicBezTo>
                      <a:pt x="46253" y="32614"/>
                      <a:pt x="33321" y="17841"/>
                      <a:pt x="32400" y="7624"/>
                    </a:cubicBezTo>
                    <a:cubicBezTo>
                      <a:pt x="55550" y="-1627"/>
                      <a:pt x="65675" y="7624"/>
                      <a:pt x="87904" y="7624"/>
                    </a:cubicBezTo>
                    <a:cubicBezTo>
                      <a:pt x="99042" y="7624"/>
                      <a:pt x="108293" y="-3514"/>
                      <a:pt x="124953" y="1135"/>
                    </a:cubicBezTo>
                    <a:cubicBezTo>
                      <a:pt x="145295" y="6657"/>
                      <a:pt x="154546" y="17795"/>
                      <a:pt x="174888" y="19636"/>
                    </a:cubicBezTo>
                    <a:cubicBezTo>
                      <a:pt x="183218" y="27966"/>
                      <a:pt x="194402" y="16828"/>
                      <a:pt x="206414" y="16828"/>
                    </a:cubicBezTo>
                    <a:cubicBezTo>
                      <a:pt x="225836" y="16828"/>
                      <a:pt x="271169" y="35376"/>
                      <a:pt x="271169" y="56685"/>
                    </a:cubicBezTo>
                    <a:cubicBezTo>
                      <a:pt x="271169" y="66810"/>
                      <a:pt x="222108" y="74219"/>
                      <a:pt x="212903" y="76981"/>
                    </a:cubicBezTo>
                    <a:cubicBezTo>
                      <a:pt x="184185" y="86231"/>
                      <a:pt x="143454" y="125075"/>
                      <a:pt x="143454" y="146384"/>
                    </a:cubicBezTo>
                    <a:cubicBezTo>
                      <a:pt x="143454" y="153793"/>
                      <a:pt x="79620" y="176943"/>
                      <a:pt x="72164" y="176943"/>
                    </a:cubicBezTo>
                    <a:cubicBezTo>
                      <a:pt x="65675" y="177035"/>
                      <a:pt x="63006" y="167785"/>
                      <a:pt x="58311" y="16778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DCA4E846-961E-4275-9E11-B65E065A4DF6}"/>
                  </a:ext>
                </a:extLst>
              </p:cNvPr>
              <p:cNvSpPr/>
              <p:nvPr/>
            </p:nvSpPr>
            <p:spPr>
              <a:xfrm>
                <a:off x="2541397" y="1694305"/>
                <a:ext cx="323957" cy="136044"/>
              </a:xfrm>
              <a:custGeom>
                <a:avLst/>
                <a:gdLst>
                  <a:gd name="connsiteX0" fmla="*/ 111100 w 323957"/>
                  <a:gd name="connsiteY0" fmla="*/ 136045 h 136044"/>
                  <a:gd name="connsiteX1" fmla="*/ 85189 w 323957"/>
                  <a:gd name="connsiteY1" fmla="*/ 122146 h 136044"/>
                  <a:gd name="connsiteX2" fmla="*/ 111100 w 323957"/>
                  <a:gd name="connsiteY2" fmla="*/ 111054 h 136044"/>
                  <a:gd name="connsiteX3" fmla="*/ 95360 w 323957"/>
                  <a:gd name="connsiteY3" fmla="*/ 89745 h 136044"/>
                  <a:gd name="connsiteX4" fmla="*/ 85189 w 323957"/>
                  <a:gd name="connsiteY4" fmla="*/ 101803 h 136044"/>
                  <a:gd name="connsiteX5" fmla="*/ 46299 w 323957"/>
                  <a:gd name="connsiteY5" fmla="*/ 108247 h 136044"/>
                  <a:gd name="connsiteX6" fmla="*/ 13899 w 323957"/>
                  <a:gd name="connsiteY6" fmla="*/ 101803 h 136044"/>
                  <a:gd name="connsiteX7" fmla="*/ 0 w 323957"/>
                  <a:gd name="connsiteY7" fmla="*/ 87904 h 136044"/>
                  <a:gd name="connsiteX8" fmla="*/ 0 w 323957"/>
                  <a:gd name="connsiteY8" fmla="*/ 74097 h 136044"/>
                  <a:gd name="connsiteX9" fmla="*/ 23150 w 323957"/>
                  <a:gd name="connsiteY9" fmla="*/ 64801 h 136044"/>
                  <a:gd name="connsiteX10" fmla="*/ 64755 w 323957"/>
                  <a:gd name="connsiteY10" fmla="*/ 74097 h 136044"/>
                  <a:gd name="connsiteX11" fmla="*/ 23150 w 323957"/>
                  <a:gd name="connsiteY11" fmla="*/ 61993 h 136044"/>
                  <a:gd name="connsiteX12" fmla="*/ 23150 w 323957"/>
                  <a:gd name="connsiteY12" fmla="*/ 48140 h 136044"/>
                  <a:gd name="connsiteX13" fmla="*/ 38890 w 323957"/>
                  <a:gd name="connsiteY13" fmla="*/ 48140 h 136044"/>
                  <a:gd name="connsiteX14" fmla="*/ 80495 w 323957"/>
                  <a:gd name="connsiteY14" fmla="*/ 54630 h 136044"/>
                  <a:gd name="connsiteX15" fmla="*/ 34241 w 323957"/>
                  <a:gd name="connsiteY15" fmla="*/ 44412 h 136044"/>
                  <a:gd name="connsiteX16" fmla="*/ 52789 w 323957"/>
                  <a:gd name="connsiteY16" fmla="*/ 34195 h 136044"/>
                  <a:gd name="connsiteX17" fmla="*/ 75938 w 323957"/>
                  <a:gd name="connsiteY17" fmla="*/ 37003 h 136044"/>
                  <a:gd name="connsiteX18" fmla="*/ 48186 w 323957"/>
                  <a:gd name="connsiteY18" fmla="*/ 24945 h 136044"/>
                  <a:gd name="connsiteX19" fmla="*/ 78700 w 323957"/>
                  <a:gd name="connsiteY19" fmla="*/ 24945 h 136044"/>
                  <a:gd name="connsiteX20" fmla="*/ 94440 w 323957"/>
                  <a:gd name="connsiteY20" fmla="*/ 38890 h 136044"/>
                  <a:gd name="connsiteX21" fmla="*/ 115702 w 323957"/>
                  <a:gd name="connsiteY21" fmla="*/ 38890 h 136044"/>
                  <a:gd name="connsiteX22" fmla="*/ 203607 w 323957"/>
                  <a:gd name="connsiteY22" fmla="*/ 74097 h 136044"/>
                  <a:gd name="connsiteX23" fmla="*/ 223995 w 323957"/>
                  <a:gd name="connsiteY23" fmla="*/ 61993 h 136044"/>
                  <a:gd name="connsiteX24" fmla="*/ 205494 w 323957"/>
                  <a:gd name="connsiteY24" fmla="*/ 59232 h 136044"/>
                  <a:gd name="connsiteX25" fmla="*/ 214698 w 323957"/>
                  <a:gd name="connsiteY25" fmla="*/ 55550 h 136044"/>
                  <a:gd name="connsiteX26" fmla="*/ 214698 w 323957"/>
                  <a:gd name="connsiteY26" fmla="*/ 43492 h 136044"/>
                  <a:gd name="connsiteX27" fmla="*/ 191595 w 323957"/>
                  <a:gd name="connsiteY27" fmla="*/ 29639 h 136044"/>
                  <a:gd name="connsiteX28" fmla="*/ 224915 w 323957"/>
                  <a:gd name="connsiteY28" fmla="*/ 0 h 136044"/>
                  <a:gd name="connsiteX29" fmla="*/ 242496 w 323957"/>
                  <a:gd name="connsiteY29" fmla="*/ 6489 h 136044"/>
                  <a:gd name="connsiteX30" fmla="*/ 242496 w 323957"/>
                  <a:gd name="connsiteY30" fmla="*/ 18501 h 136044"/>
                  <a:gd name="connsiteX31" fmla="*/ 277658 w 323957"/>
                  <a:gd name="connsiteY31" fmla="*/ 52743 h 136044"/>
                  <a:gd name="connsiteX32" fmla="*/ 302649 w 323957"/>
                  <a:gd name="connsiteY32" fmla="*/ 41651 h 136044"/>
                  <a:gd name="connsiteX33" fmla="*/ 323957 w 323957"/>
                  <a:gd name="connsiteY33" fmla="*/ 64801 h 136044"/>
                  <a:gd name="connsiteX34" fmla="*/ 293398 w 323957"/>
                  <a:gd name="connsiteY34" fmla="*/ 108247 h 136044"/>
                  <a:gd name="connsiteX35" fmla="*/ 233200 w 323957"/>
                  <a:gd name="connsiteY35" fmla="*/ 106406 h 136044"/>
                  <a:gd name="connsiteX36" fmla="*/ 171252 w 323957"/>
                  <a:gd name="connsiteY36" fmla="*/ 122146 h 136044"/>
                  <a:gd name="connsiteX37" fmla="*/ 111100 w 323957"/>
                  <a:gd name="connsiteY37" fmla="*/ 136045 h 13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3957" h="136044">
                    <a:moveTo>
                      <a:pt x="111100" y="136045"/>
                    </a:moveTo>
                    <a:cubicBezTo>
                      <a:pt x="100008" y="136045"/>
                      <a:pt x="85189" y="127714"/>
                      <a:pt x="85189" y="122146"/>
                    </a:cubicBezTo>
                    <a:cubicBezTo>
                      <a:pt x="85189" y="108247"/>
                      <a:pt x="99088" y="111054"/>
                      <a:pt x="111100" y="111054"/>
                    </a:cubicBezTo>
                    <a:cubicBezTo>
                      <a:pt x="105577" y="103644"/>
                      <a:pt x="97247" y="98950"/>
                      <a:pt x="95360" y="89745"/>
                    </a:cubicBezTo>
                    <a:cubicBezTo>
                      <a:pt x="89791" y="90666"/>
                      <a:pt x="85189" y="96281"/>
                      <a:pt x="85189" y="101803"/>
                    </a:cubicBezTo>
                    <a:cubicBezTo>
                      <a:pt x="69449" y="103644"/>
                      <a:pt x="57437" y="108247"/>
                      <a:pt x="46299" y="108247"/>
                    </a:cubicBezTo>
                    <a:cubicBezTo>
                      <a:pt x="34287" y="108247"/>
                      <a:pt x="20434" y="101803"/>
                      <a:pt x="13899" y="101803"/>
                    </a:cubicBezTo>
                    <a:cubicBezTo>
                      <a:pt x="6489" y="101803"/>
                      <a:pt x="0" y="95314"/>
                      <a:pt x="0" y="87904"/>
                    </a:cubicBezTo>
                    <a:cubicBezTo>
                      <a:pt x="0" y="78654"/>
                      <a:pt x="3682" y="80495"/>
                      <a:pt x="0" y="74097"/>
                    </a:cubicBezTo>
                    <a:cubicBezTo>
                      <a:pt x="9251" y="72164"/>
                      <a:pt x="13899" y="64801"/>
                      <a:pt x="23150" y="64801"/>
                    </a:cubicBezTo>
                    <a:cubicBezTo>
                      <a:pt x="41605" y="64801"/>
                      <a:pt x="50902" y="73085"/>
                      <a:pt x="64755" y="74097"/>
                    </a:cubicBezTo>
                    <a:cubicBezTo>
                      <a:pt x="49015" y="72164"/>
                      <a:pt x="35162" y="66642"/>
                      <a:pt x="23150" y="61993"/>
                    </a:cubicBezTo>
                    <a:lnTo>
                      <a:pt x="23150" y="48140"/>
                    </a:lnTo>
                    <a:cubicBezTo>
                      <a:pt x="30513" y="47220"/>
                      <a:pt x="38890" y="48140"/>
                      <a:pt x="38890" y="48140"/>
                    </a:cubicBezTo>
                    <a:cubicBezTo>
                      <a:pt x="42571" y="48140"/>
                      <a:pt x="71244" y="53663"/>
                      <a:pt x="80495" y="54630"/>
                    </a:cubicBezTo>
                    <a:cubicBezTo>
                      <a:pt x="62914" y="50902"/>
                      <a:pt x="47174" y="52743"/>
                      <a:pt x="34241" y="44412"/>
                    </a:cubicBezTo>
                    <a:cubicBezTo>
                      <a:pt x="37923" y="38890"/>
                      <a:pt x="45333" y="34195"/>
                      <a:pt x="52789" y="34195"/>
                    </a:cubicBezTo>
                    <a:cubicBezTo>
                      <a:pt x="64801" y="34195"/>
                      <a:pt x="67608" y="37923"/>
                      <a:pt x="75938" y="37003"/>
                    </a:cubicBezTo>
                    <a:cubicBezTo>
                      <a:pt x="64801" y="37923"/>
                      <a:pt x="48186" y="36082"/>
                      <a:pt x="48186" y="24945"/>
                    </a:cubicBezTo>
                    <a:cubicBezTo>
                      <a:pt x="64801" y="22229"/>
                      <a:pt x="70370" y="24945"/>
                      <a:pt x="78700" y="24945"/>
                    </a:cubicBezTo>
                    <a:cubicBezTo>
                      <a:pt x="82428" y="24945"/>
                      <a:pt x="93519" y="27752"/>
                      <a:pt x="94440" y="38890"/>
                    </a:cubicBezTo>
                    <a:cubicBezTo>
                      <a:pt x="105531" y="38890"/>
                      <a:pt x="113862" y="38890"/>
                      <a:pt x="115702" y="38890"/>
                    </a:cubicBezTo>
                    <a:cubicBezTo>
                      <a:pt x="143500" y="38890"/>
                      <a:pt x="162922" y="74097"/>
                      <a:pt x="203607" y="74097"/>
                    </a:cubicBezTo>
                    <a:cubicBezTo>
                      <a:pt x="215665" y="74097"/>
                      <a:pt x="220267" y="70323"/>
                      <a:pt x="223995" y="61993"/>
                    </a:cubicBezTo>
                    <a:cubicBezTo>
                      <a:pt x="213870" y="61993"/>
                      <a:pt x="209176" y="61027"/>
                      <a:pt x="205494" y="59232"/>
                    </a:cubicBezTo>
                    <a:cubicBezTo>
                      <a:pt x="206414" y="57391"/>
                      <a:pt x="211937" y="55550"/>
                      <a:pt x="214698" y="55550"/>
                    </a:cubicBezTo>
                    <a:lnTo>
                      <a:pt x="214698" y="43492"/>
                    </a:lnTo>
                    <a:cubicBezTo>
                      <a:pt x="208255" y="42525"/>
                      <a:pt x="191595" y="37969"/>
                      <a:pt x="191595" y="29639"/>
                    </a:cubicBezTo>
                    <a:cubicBezTo>
                      <a:pt x="191595" y="14773"/>
                      <a:pt x="215619" y="7364"/>
                      <a:pt x="224915" y="0"/>
                    </a:cubicBezTo>
                    <a:cubicBezTo>
                      <a:pt x="230484" y="3682"/>
                      <a:pt x="236053" y="6489"/>
                      <a:pt x="242496" y="6489"/>
                    </a:cubicBezTo>
                    <a:cubicBezTo>
                      <a:pt x="241576" y="13899"/>
                      <a:pt x="242496" y="16660"/>
                      <a:pt x="242496" y="18501"/>
                    </a:cubicBezTo>
                    <a:cubicBezTo>
                      <a:pt x="242496" y="32400"/>
                      <a:pt x="260077" y="52743"/>
                      <a:pt x="277658" y="52743"/>
                    </a:cubicBezTo>
                    <a:cubicBezTo>
                      <a:pt x="285942" y="52743"/>
                      <a:pt x="290637" y="41651"/>
                      <a:pt x="302649" y="41651"/>
                    </a:cubicBezTo>
                    <a:cubicBezTo>
                      <a:pt x="313740" y="41651"/>
                      <a:pt x="323957" y="53663"/>
                      <a:pt x="323957" y="64801"/>
                    </a:cubicBezTo>
                    <a:cubicBezTo>
                      <a:pt x="323957" y="77733"/>
                      <a:pt x="301728" y="105531"/>
                      <a:pt x="293398" y="108247"/>
                    </a:cubicBezTo>
                    <a:cubicBezTo>
                      <a:pt x="287829" y="110134"/>
                      <a:pt x="233200" y="103644"/>
                      <a:pt x="233200" y="106406"/>
                    </a:cubicBezTo>
                    <a:cubicBezTo>
                      <a:pt x="233200" y="108247"/>
                      <a:pt x="174014" y="121271"/>
                      <a:pt x="171252" y="122146"/>
                    </a:cubicBezTo>
                    <a:cubicBezTo>
                      <a:pt x="152705" y="129555"/>
                      <a:pt x="134204" y="136045"/>
                      <a:pt x="111100" y="13604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A9C8983-C2DF-40D4-9685-5C95197EF28C}"/>
                  </a:ext>
                </a:extLst>
              </p:cNvPr>
              <p:cNvSpPr/>
              <p:nvPr/>
            </p:nvSpPr>
            <p:spPr>
              <a:xfrm>
                <a:off x="2495143" y="1742369"/>
                <a:ext cx="43491" cy="32430"/>
              </a:xfrm>
              <a:custGeom>
                <a:avLst/>
                <a:gdLst>
                  <a:gd name="connsiteX0" fmla="*/ 15740 w 43491"/>
                  <a:gd name="connsiteY0" fmla="*/ 32431 h 32430"/>
                  <a:gd name="connsiteX1" fmla="*/ 0 w 43491"/>
                  <a:gd name="connsiteY1" fmla="*/ 21339 h 32430"/>
                  <a:gd name="connsiteX2" fmla="*/ 43492 w 43491"/>
                  <a:gd name="connsiteY2" fmla="*/ 76 h 32430"/>
                  <a:gd name="connsiteX3" fmla="*/ 15740 w 43491"/>
                  <a:gd name="connsiteY3" fmla="*/ 32431 h 3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1" h="32430">
                    <a:moveTo>
                      <a:pt x="15740" y="32431"/>
                    </a:moveTo>
                    <a:cubicBezTo>
                      <a:pt x="8330" y="32431"/>
                      <a:pt x="0" y="27782"/>
                      <a:pt x="0" y="21339"/>
                    </a:cubicBezTo>
                    <a:cubicBezTo>
                      <a:pt x="0" y="6566"/>
                      <a:pt x="34287" y="-844"/>
                      <a:pt x="43492" y="76"/>
                    </a:cubicBezTo>
                    <a:cubicBezTo>
                      <a:pt x="41651" y="12963"/>
                      <a:pt x="27798" y="32431"/>
                      <a:pt x="15740" y="3243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5237523C-22F8-499B-AEFC-643BCFEC1CEC}"/>
                  </a:ext>
                </a:extLst>
              </p:cNvPr>
              <p:cNvSpPr/>
              <p:nvPr/>
            </p:nvSpPr>
            <p:spPr>
              <a:xfrm>
                <a:off x="2612687" y="1696146"/>
                <a:ext cx="32400" cy="12012"/>
              </a:xfrm>
              <a:custGeom>
                <a:avLst/>
                <a:gdLst>
                  <a:gd name="connsiteX0" fmla="*/ 12012 w 32400"/>
                  <a:gd name="connsiteY0" fmla="*/ 12012 h 12012"/>
                  <a:gd name="connsiteX1" fmla="*/ 0 w 32400"/>
                  <a:gd name="connsiteY1" fmla="*/ 0 h 12012"/>
                  <a:gd name="connsiteX2" fmla="*/ 32400 w 32400"/>
                  <a:gd name="connsiteY2" fmla="*/ 0 h 12012"/>
                  <a:gd name="connsiteX3" fmla="*/ 32400 w 32400"/>
                  <a:gd name="connsiteY3" fmla="*/ 12012 h 12012"/>
                  <a:gd name="connsiteX4" fmla="*/ 12012 w 32400"/>
                  <a:gd name="connsiteY4" fmla="*/ 12012 h 1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00" h="12012">
                    <a:moveTo>
                      <a:pt x="12012" y="12012"/>
                    </a:moveTo>
                    <a:cubicBezTo>
                      <a:pt x="7410" y="12012"/>
                      <a:pt x="0" y="8330"/>
                      <a:pt x="0" y="0"/>
                    </a:cubicBezTo>
                    <a:lnTo>
                      <a:pt x="32400" y="0"/>
                    </a:lnTo>
                    <a:lnTo>
                      <a:pt x="32400" y="12012"/>
                    </a:lnTo>
                    <a:cubicBezTo>
                      <a:pt x="28672" y="12012"/>
                      <a:pt x="12012" y="12012"/>
                      <a:pt x="12012" y="1201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B1CDA904-232C-486A-B71B-60417E3FB8C7}"/>
                  </a:ext>
                </a:extLst>
              </p:cNvPr>
              <p:cNvSpPr/>
              <p:nvPr/>
            </p:nvSpPr>
            <p:spPr>
              <a:xfrm>
                <a:off x="2402591" y="1662307"/>
                <a:ext cx="185105" cy="93945"/>
              </a:xfrm>
              <a:custGeom>
                <a:avLst/>
                <a:gdLst>
                  <a:gd name="connsiteX0" fmla="*/ 185105 w 185105"/>
                  <a:gd name="connsiteY0" fmla="*/ 7882 h 93945"/>
                  <a:gd name="connsiteX1" fmla="*/ 173093 w 185105"/>
                  <a:gd name="connsiteY1" fmla="*/ 22702 h 93945"/>
                  <a:gd name="connsiteX2" fmla="*/ 180457 w 185105"/>
                  <a:gd name="connsiteY2" fmla="*/ 41157 h 93945"/>
                  <a:gd name="connsiteX3" fmla="*/ 140693 w 185105"/>
                  <a:gd name="connsiteY3" fmla="*/ 70842 h 93945"/>
                  <a:gd name="connsiteX4" fmla="*/ 117589 w 185105"/>
                  <a:gd name="connsiteY4" fmla="*/ 44885 h 93945"/>
                  <a:gd name="connsiteX5" fmla="*/ 86109 w 185105"/>
                  <a:gd name="connsiteY5" fmla="*/ 73603 h 93945"/>
                  <a:gd name="connsiteX6" fmla="*/ 66642 w 185105"/>
                  <a:gd name="connsiteY6" fmla="*/ 93946 h 93945"/>
                  <a:gd name="connsiteX7" fmla="*/ 50948 w 185105"/>
                  <a:gd name="connsiteY7" fmla="*/ 80093 h 93945"/>
                  <a:gd name="connsiteX8" fmla="*/ 24991 w 185105"/>
                  <a:gd name="connsiteY8" fmla="*/ 80093 h 93945"/>
                  <a:gd name="connsiteX9" fmla="*/ 9251 w 185105"/>
                  <a:gd name="connsiteY9" fmla="*/ 87456 h 93945"/>
                  <a:gd name="connsiteX10" fmla="*/ 0 w 185105"/>
                  <a:gd name="connsiteY10" fmla="*/ 73603 h 93945"/>
                  <a:gd name="connsiteX11" fmla="*/ 20388 w 185105"/>
                  <a:gd name="connsiteY11" fmla="*/ 56897 h 93945"/>
                  <a:gd name="connsiteX12" fmla="*/ 64801 w 185105"/>
                  <a:gd name="connsiteY12" fmla="*/ 38442 h 93945"/>
                  <a:gd name="connsiteX13" fmla="*/ 112895 w 185105"/>
                  <a:gd name="connsiteY13" fmla="*/ 4154 h 93945"/>
                  <a:gd name="connsiteX14" fmla="*/ 129555 w 185105"/>
                  <a:gd name="connsiteY14" fmla="*/ 6041 h 93945"/>
                  <a:gd name="connsiteX15" fmla="*/ 185105 w 185105"/>
                  <a:gd name="connsiteY15" fmla="*/ 7882 h 9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5105" h="93945">
                    <a:moveTo>
                      <a:pt x="185105" y="7882"/>
                    </a:moveTo>
                    <a:cubicBezTo>
                      <a:pt x="185105" y="14371"/>
                      <a:pt x="179537" y="20815"/>
                      <a:pt x="173093" y="22702"/>
                    </a:cubicBezTo>
                    <a:cubicBezTo>
                      <a:pt x="174014" y="31952"/>
                      <a:pt x="180457" y="33793"/>
                      <a:pt x="180457" y="41157"/>
                    </a:cubicBezTo>
                    <a:lnTo>
                      <a:pt x="140693" y="70842"/>
                    </a:lnTo>
                    <a:cubicBezTo>
                      <a:pt x="124953" y="70842"/>
                      <a:pt x="125873" y="49533"/>
                      <a:pt x="117589" y="44885"/>
                    </a:cubicBezTo>
                    <a:cubicBezTo>
                      <a:pt x="115656" y="60625"/>
                      <a:pt x="101803" y="75398"/>
                      <a:pt x="86109" y="73603"/>
                    </a:cubicBezTo>
                    <a:cubicBezTo>
                      <a:pt x="84176" y="83728"/>
                      <a:pt x="76813" y="93946"/>
                      <a:pt x="66642" y="93946"/>
                    </a:cubicBezTo>
                    <a:cubicBezTo>
                      <a:pt x="59232" y="93946"/>
                      <a:pt x="52743" y="83728"/>
                      <a:pt x="50948" y="80093"/>
                    </a:cubicBezTo>
                    <a:cubicBezTo>
                      <a:pt x="39810" y="85615"/>
                      <a:pt x="34241" y="80093"/>
                      <a:pt x="24991" y="80093"/>
                    </a:cubicBezTo>
                    <a:cubicBezTo>
                      <a:pt x="19376" y="80093"/>
                      <a:pt x="16660" y="86582"/>
                      <a:pt x="9251" y="87456"/>
                    </a:cubicBezTo>
                    <a:cubicBezTo>
                      <a:pt x="7410" y="81013"/>
                      <a:pt x="0" y="76365"/>
                      <a:pt x="0" y="73603"/>
                    </a:cubicBezTo>
                    <a:cubicBezTo>
                      <a:pt x="0" y="71716"/>
                      <a:pt x="16660" y="58784"/>
                      <a:pt x="20388" y="56897"/>
                    </a:cubicBezTo>
                    <a:cubicBezTo>
                      <a:pt x="35208" y="49533"/>
                      <a:pt x="49107" y="47646"/>
                      <a:pt x="64801" y="38442"/>
                    </a:cubicBezTo>
                    <a:cubicBezTo>
                      <a:pt x="82382" y="28224"/>
                      <a:pt x="87030" y="4154"/>
                      <a:pt x="112895" y="4154"/>
                    </a:cubicBezTo>
                    <a:cubicBezTo>
                      <a:pt x="120305" y="4154"/>
                      <a:pt x="121271" y="5121"/>
                      <a:pt x="129555" y="6041"/>
                    </a:cubicBezTo>
                    <a:cubicBezTo>
                      <a:pt x="129601" y="6087"/>
                      <a:pt x="185105" y="-8732"/>
                      <a:pt x="185105" y="788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F6ECD84E-8334-453A-BCBC-8B43F1321EFD}"/>
                  </a:ext>
                </a:extLst>
              </p:cNvPr>
              <p:cNvSpPr/>
              <p:nvPr/>
            </p:nvSpPr>
            <p:spPr>
              <a:xfrm>
                <a:off x="2649735" y="1587854"/>
                <a:ext cx="106405" cy="32354"/>
              </a:xfrm>
              <a:custGeom>
                <a:avLst/>
                <a:gdLst>
                  <a:gd name="connsiteX0" fmla="*/ 41605 w 106405"/>
                  <a:gd name="connsiteY0" fmla="*/ 32354 h 32354"/>
                  <a:gd name="connsiteX1" fmla="*/ 18501 w 106405"/>
                  <a:gd name="connsiteY1" fmla="*/ 24991 h 32354"/>
                  <a:gd name="connsiteX2" fmla="*/ 0 w 106405"/>
                  <a:gd name="connsiteY2" fmla="*/ 32354 h 32354"/>
                  <a:gd name="connsiteX3" fmla="*/ 67562 w 106405"/>
                  <a:gd name="connsiteY3" fmla="*/ 0 h 32354"/>
                  <a:gd name="connsiteX4" fmla="*/ 106406 w 106405"/>
                  <a:gd name="connsiteY4" fmla="*/ 23104 h 32354"/>
                  <a:gd name="connsiteX5" fmla="*/ 81461 w 106405"/>
                  <a:gd name="connsiteY5" fmla="*/ 32354 h 32354"/>
                  <a:gd name="connsiteX6" fmla="*/ 41605 w 106405"/>
                  <a:gd name="connsiteY6" fmla="*/ 32354 h 3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405" h="32354">
                    <a:moveTo>
                      <a:pt x="41605" y="32354"/>
                    </a:moveTo>
                    <a:cubicBezTo>
                      <a:pt x="30513" y="32354"/>
                      <a:pt x="27752" y="24991"/>
                      <a:pt x="18501" y="24991"/>
                    </a:cubicBezTo>
                    <a:cubicBezTo>
                      <a:pt x="11092" y="24991"/>
                      <a:pt x="7364" y="31388"/>
                      <a:pt x="0" y="32354"/>
                    </a:cubicBezTo>
                    <a:cubicBezTo>
                      <a:pt x="0" y="20296"/>
                      <a:pt x="55504" y="0"/>
                      <a:pt x="67562" y="0"/>
                    </a:cubicBezTo>
                    <a:cubicBezTo>
                      <a:pt x="86984" y="0"/>
                      <a:pt x="102724" y="11138"/>
                      <a:pt x="106406" y="23104"/>
                    </a:cubicBezTo>
                    <a:cubicBezTo>
                      <a:pt x="99042" y="26832"/>
                      <a:pt x="92553" y="32354"/>
                      <a:pt x="81461" y="32354"/>
                    </a:cubicBezTo>
                    <a:cubicBezTo>
                      <a:pt x="56470" y="32354"/>
                      <a:pt x="61993" y="32354"/>
                      <a:pt x="41605" y="32354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F8F6B284-32EB-4A44-845D-EC7F68378360}"/>
                  </a:ext>
                </a:extLst>
              </p:cNvPr>
              <p:cNvSpPr/>
              <p:nvPr/>
            </p:nvSpPr>
            <p:spPr>
              <a:xfrm>
                <a:off x="2652497" y="1624856"/>
                <a:ext cx="92506" cy="48094"/>
              </a:xfrm>
              <a:custGeom>
                <a:avLst/>
                <a:gdLst>
                  <a:gd name="connsiteX0" fmla="*/ 78700 w 92506"/>
                  <a:gd name="connsiteY0" fmla="*/ 20342 h 48094"/>
                  <a:gd name="connsiteX1" fmla="*/ 29593 w 92506"/>
                  <a:gd name="connsiteY1" fmla="*/ 48094 h 48094"/>
                  <a:gd name="connsiteX2" fmla="*/ 0 w 92506"/>
                  <a:gd name="connsiteY2" fmla="*/ 23150 h 48094"/>
                  <a:gd name="connsiteX3" fmla="*/ 75892 w 92506"/>
                  <a:gd name="connsiteY3" fmla="*/ 0 h 48094"/>
                  <a:gd name="connsiteX4" fmla="*/ 92507 w 92506"/>
                  <a:gd name="connsiteY4" fmla="*/ 9251 h 48094"/>
                  <a:gd name="connsiteX5" fmla="*/ 52743 w 92506"/>
                  <a:gd name="connsiteY5" fmla="*/ 20342 h 48094"/>
                  <a:gd name="connsiteX6" fmla="*/ 78700 w 92506"/>
                  <a:gd name="connsiteY6" fmla="*/ 20342 h 4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506" h="48094">
                    <a:moveTo>
                      <a:pt x="78700" y="20342"/>
                    </a:moveTo>
                    <a:cubicBezTo>
                      <a:pt x="80541" y="39810"/>
                      <a:pt x="49981" y="48094"/>
                      <a:pt x="29593" y="48094"/>
                    </a:cubicBezTo>
                    <a:cubicBezTo>
                      <a:pt x="15740" y="48094"/>
                      <a:pt x="0" y="31480"/>
                      <a:pt x="0" y="23150"/>
                    </a:cubicBezTo>
                    <a:cubicBezTo>
                      <a:pt x="0" y="1795"/>
                      <a:pt x="56470" y="0"/>
                      <a:pt x="75892" y="0"/>
                    </a:cubicBezTo>
                    <a:cubicBezTo>
                      <a:pt x="86109" y="0"/>
                      <a:pt x="89791" y="5569"/>
                      <a:pt x="92507" y="9251"/>
                    </a:cubicBezTo>
                    <a:cubicBezTo>
                      <a:pt x="82382" y="17581"/>
                      <a:pt x="66642" y="20342"/>
                      <a:pt x="52743" y="20342"/>
                    </a:cubicBezTo>
                    <a:lnTo>
                      <a:pt x="78700" y="20342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32344049-FA8A-41D1-AD70-B707E3473BA2}"/>
                  </a:ext>
                </a:extLst>
              </p:cNvPr>
              <p:cNvSpPr/>
              <p:nvPr/>
            </p:nvSpPr>
            <p:spPr>
              <a:xfrm>
                <a:off x="2607992" y="1630408"/>
                <a:ext cx="31525" cy="24040"/>
              </a:xfrm>
              <a:custGeom>
                <a:avLst/>
                <a:gdLst>
                  <a:gd name="connsiteX0" fmla="*/ 31526 w 31525"/>
                  <a:gd name="connsiteY0" fmla="*/ 12995 h 24040"/>
                  <a:gd name="connsiteX1" fmla="*/ 18547 w 31525"/>
                  <a:gd name="connsiteY1" fmla="*/ 24041 h 24040"/>
                  <a:gd name="connsiteX2" fmla="*/ 0 w 31525"/>
                  <a:gd name="connsiteY2" fmla="*/ 10188 h 24040"/>
                  <a:gd name="connsiteX3" fmla="*/ 31526 w 31525"/>
                  <a:gd name="connsiteY3" fmla="*/ 12995 h 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5" h="24040">
                    <a:moveTo>
                      <a:pt x="31526" y="12995"/>
                    </a:moveTo>
                    <a:cubicBezTo>
                      <a:pt x="27844" y="18564"/>
                      <a:pt x="25037" y="24041"/>
                      <a:pt x="18547" y="24041"/>
                    </a:cubicBezTo>
                    <a:cubicBezTo>
                      <a:pt x="10217" y="24041"/>
                      <a:pt x="0" y="14790"/>
                      <a:pt x="0" y="10188"/>
                    </a:cubicBezTo>
                    <a:cubicBezTo>
                      <a:pt x="46" y="-12962"/>
                      <a:pt x="25957" y="10188"/>
                      <a:pt x="31526" y="1299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C003B4E7-F066-4DDF-901F-5C6C9D9AA80F}"/>
                  </a:ext>
                </a:extLst>
              </p:cNvPr>
              <p:cNvSpPr/>
              <p:nvPr/>
            </p:nvSpPr>
            <p:spPr>
              <a:xfrm>
                <a:off x="2950451" y="1862389"/>
                <a:ext cx="157399" cy="125314"/>
              </a:xfrm>
              <a:custGeom>
                <a:avLst/>
                <a:gdLst>
                  <a:gd name="connsiteX0" fmla="*/ 138898 w 157399"/>
                  <a:gd name="connsiteY0" fmla="*/ 44820 h 125314"/>
                  <a:gd name="connsiteX1" fmla="*/ 136137 w 157399"/>
                  <a:gd name="connsiteY1" fmla="*/ 58673 h 125314"/>
                  <a:gd name="connsiteX2" fmla="*/ 157399 w 157399"/>
                  <a:gd name="connsiteY2" fmla="*/ 63321 h 125314"/>
                  <a:gd name="connsiteX3" fmla="*/ 120351 w 157399"/>
                  <a:gd name="connsiteY3" fmla="*/ 111415 h 125314"/>
                  <a:gd name="connsiteX4" fmla="*/ 101849 w 157399"/>
                  <a:gd name="connsiteY4" fmla="*/ 125314 h 125314"/>
                  <a:gd name="connsiteX5" fmla="*/ 81507 w 157399"/>
                  <a:gd name="connsiteY5" fmla="*/ 109574 h 125314"/>
                  <a:gd name="connsiteX6" fmla="*/ 0 w 157399"/>
                  <a:gd name="connsiteY6" fmla="*/ 60560 h 125314"/>
                  <a:gd name="connsiteX7" fmla="*/ 0 w 157399"/>
                  <a:gd name="connsiteY7" fmla="*/ 44866 h 125314"/>
                  <a:gd name="connsiteX8" fmla="*/ 41651 w 157399"/>
                  <a:gd name="connsiteY8" fmla="*/ 55957 h 125314"/>
                  <a:gd name="connsiteX9" fmla="*/ 55550 w 157399"/>
                  <a:gd name="connsiteY9" fmla="*/ 55957 h 125314"/>
                  <a:gd name="connsiteX10" fmla="*/ 55550 w 157399"/>
                  <a:gd name="connsiteY10" fmla="*/ 30921 h 125314"/>
                  <a:gd name="connsiteX11" fmla="*/ 25911 w 157399"/>
                  <a:gd name="connsiteY11" fmla="*/ 18909 h 125314"/>
                  <a:gd name="connsiteX12" fmla="*/ 32400 w 157399"/>
                  <a:gd name="connsiteY12" fmla="*/ 11499 h 125314"/>
                  <a:gd name="connsiteX13" fmla="*/ 87950 w 157399"/>
                  <a:gd name="connsiteY13" fmla="*/ 407 h 125314"/>
                  <a:gd name="connsiteX14" fmla="*/ 124999 w 157399"/>
                  <a:gd name="connsiteY14" fmla="*/ 407 h 125314"/>
                  <a:gd name="connsiteX15" fmla="*/ 134250 w 157399"/>
                  <a:gd name="connsiteY15" fmla="*/ 9658 h 125314"/>
                  <a:gd name="connsiteX16" fmla="*/ 104611 w 157399"/>
                  <a:gd name="connsiteY16" fmla="*/ 43899 h 125314"/>
                  <a:gd name="connsiteX17" fmla="*/ 138898 w 157399"/>
                  <a:gd name="connsiteY17" fmla="*/ 44820 h 125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7399" h="125314">
                    <a:moveTo>
                      <a:pt x="138898" y="44820"/>
                    </a:moveTo>
                    <a:cubicBezTo>
                      <a:pt x="138898" y="57706"/>
                      <a:pt x="136137" y="49422"/>
                      <a:pt x="136137" y="58673"/>
                    </a:cubicBezTo>
                    <a:cubicBezTo>
                      <a:pt x="139819" y="59593"/>
                      <a:pt x="151831" y="61480"/>
                      <a:pt x="157399" y="63321"/>
                    </a:cubicBezTo>
                    <a:cubicBezTo>
                      <a:pt x="152935" y="113809"/>
                      <a:pt x="149990" y="100278"/>
                      <a:pt x="120351" y="111415"/>
                    </a:cubicBezTo>
                    <a:cubicBezTo>
                      <a:pt x="112020" y="114223"/>
                      <a:pt x="110180" y="125314"/>
                      <a:pt x="101849" y="125314"/>
                    </a:cubicBezTo>
                    <a:cubicBezTo>
                      <a:pt x="88917" y="125314"/>
                      <a:pt x="87030" y="115143"/>
                      <a:pt x="81507" y="109574"/>
                    </a:cubicBezTo>
                    <a:cubicBezTo>
                      <a:pt x="55550" y="83709"/>
                      <a:pt x="26878" y="87345"/>
                      <a:pt x="0" y="60560"/>
                    </a:cubicBezTo>
                    <a:lnTo>
                      <a:pt x="0" y="44866"/>
                    </a:lnTo>
                    <a:cubicBezTo>
                      <a:pt x="12058" y="44866"/>
                      <a:pt x="25911" y="55957"/>
                      <a:pt x="41651" y="55957"/>
                    </a:cubicBezTo>
                    <a:cubicBezTo>
                      <a:pt x="50902" y="55957"/>
                      <a:pt x="48140" y="55957"/>
                      <a:pt x="55550" y="55957"/>
                    </a:cubicBezTo>
                    <a:lnTo>
                      <a:pt x="55550" y="30921"/>
                    </a:lnTo>
                    <a:cubicBezTo>
                      <a:pt x="43538" y="29126"/>
                      <a:pt x="25911" y="30921"/>
                      <a:pt x="25911" y="18909"/>
                    </a:cubicBezTo>
                    <a:cubicBezTo>
                      <a:pt x="25911" y="16147"/>
                      <a:pt x="31480" y="14306"/>
                      <a:pt x="32400" y="11499"/>
                    </a:cubicBezTo>
                    <a:cubicBezTo>
                      <a:pt x="47220" y="-3274"/>
                      <a:pt x="67562" y="407"/>
                      <a:pt x="87950" y="407"/>
                    </a:cubicBezTo>
                    <a:cubicBezTo>
                      <a:pt x="104611" y="407"/>
                      <a:pt x="124999" y="407"/>
                      <a:pt x="124999" y="407"/>
                    </a:cubicBezTo>
                    <a:cubicBezTo>
                      <a:pt x="127760" y="407"/>
                      <a:pt x="134250" y="5056"/>
                      <a:pt x="134250" y="9658"/>
                    </a:cubicBezTo>
                    <a:cubicBezTo>
                      <a:pt x="134250" y="28159"/>
                      <a:pt x="111100" y="35615"/>
                      <a:pt x="104611" y="43899"/>
                    </a:cubicBezTo>
                    <a:cubicBezTo>
                      <a:pt x="112067" y="42933"/>
                      <a:pt x="138898" y="34603"/>
                      <a:pt x="138898" y="4482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8BEB4C46-442B-4C47-A733-E8B67B9083CF}"/>
                  </a:ext>
                </a:extLst>
              </p:cNvPr>
              <p:cNvSpPr/>
              <p:nvPr/>
            </p:nvSpPr>
            <p:spPr>
              <a:xfrm>
                <a:off x="2893152" y="1707511"/>
                <a:ext cx="175900" cy="89357"/>
              </a:xfrm>
              <a:custGeom>
                <a:avLst/>
                <a:gdLst>
                  <a:gd name="connsiteX0" fmla="*/ 9251 w 175900"/>
                  <a:gd name="connsiteY0" fmla="*/ 20989 h 89357"/>
                  <a:gd name="connsiteX1" fmla="*/ 0 w 175900"/>
                  <a:gd name="connsiteY1" fmla="*/ 2442 h 89357"/>
                  <a:gd name="connsiteX2" fmla="*/ 11092 w 175900"/>
                  <a:gd name="connsiteY2" fmla="*/ 2442 h 89357"/>
                  <a:gd name="connsiteX3" fmla="*/ 80541 w 175900"/>
                  <a:gd name="connsiteY3" fmla="*/ 41378 h 89357"/>
                  <a:gd name="connsiteX4" fmla="*/ 62039 w 175900"/>
                  <a:gd name="connsiteY4" fmla="*/ 25638 h 89357"/>
                  <a:gd name="connsiteX5" fmla="*/ 62039 w 175900"/>
                  <a:gd name="connsiteY5" fmla="*/ 14500 h 89357"/>
                  <a:gd name="connsiteX6" fmla="*/ 112941 w 175900"/>
                  <a:gd name="connsiteY6" fmla="*/ 34888 h 89357"/>
                  <a:gd name="connsiteX7" fmla="*/ 112941 w 175900"/>
                  <a:gd name="connsiteY7" fmla="*/ 14500 h 89357"/>
                  <a:gd name="connsiteX8" fmla="*/ 80541 w 175900"/>
                  <a:gd name="connsiteY8" fmla="*/ 1522 h 89357"/>
                  <a:gd name="connsiteX9" fmla="*/ 97247 w 175900"/>
                  <a:gd name="connsiteY9" fmla="*/ 601 h 89357"/>
                  <a:gd name="connsiteX10" fmla="*/ 138898 w 175900"/>
                  <a:gd name="connsiteY10" fmla="*/ 9852 h 89357"/>
                  <a:gd name="connsiteX11" fmla="*/ 157399 w 175900"/>
                  <a:gd name="connsiteY11" fmla="*/ 2396 h 89357"/>
                  <a:gd name="connsiteX12" fmla="*/ 175901 w 175900"/>
                  <a:gd name="connsiteY12" fmla="*/ 25592 h 89357"/>
                  <a:gd name="connsiteX13" fmla="*/ 168491 w 175900"/>
                  <a:gd name="connsiteY13" fmla="*/ 83857 h 89357"/>
                  <a:gd name="connsiteX14" fmla="*/ 131442 w 175900"/>
                  <a:gd name="connsiteY14" fmla="*/ 88551 h 89357"/>
                  <a:gd name="connsiteX15" fmla="*/ 101895 w 175900"/>
                  <a:gd name="connsiteY15" fmla="*/ 83857 h 89357"/>
                  <a:gd name="connsiteX16" fmla="*/ 108339 w 175900"/>
                  <a:gd name="connsiteY16" fmla="*/ 74606 h 89357"/>
                  <a:gd name="connsiteX17" fmla="*/ 108339 w 175900"/>
                  <a:gd name="connsiteY17" fmla="*/ 65356 h 89357"/>
                  <a:gd name="connsiteX18" fmla="*/ 131442 w 175900"/>
                  <a:gd name="connsiteY18" fmla="*/ 51503 h 89357"/>
                  <a:gd name="connsiteX19" fmla="*/ 120351 w 175900"/>
                  <a:gd name="connsiteY19" fmla="*/ 48695 h 89357"/>
                  <a:gd name="connsiteX20" fmla="*/ 52789 w 175900"/>
                  <a:gd name="connsiteY20" fmla="*/ 57946 h 89357"/>
                  <a:gd name="connsiteX21" fmla="*/ 41697 w 175900"/>
                  <a:gd name="connsiteY21" fmla="*/ 46762 h 89357"/>
                  <a:gd name="connsiteX22" fmla="*/ 27798 w 175900"/>
                  <a:gd name="connsiteY22" fmla="*/ 46762 h 89357"/>
                  <a:gd name="connsiteX23" fmla="*/ 25037 w 175900"/>
                  <a:gd name="connsiteY23" fmla="*/ 37604 h 89357"/>
                  <a:gd name="connsiteX24" fmla="*/ 1933 w 175900"/>
                  <a:gd name="connsiteY24" fmla="*/ 28353 h 89357"/>
                  <a:gd name="connsiteX25" fmla="*/ 1933 w 175900"/>
                  <a:gd name="connsiteY25" fmla="*/ 11647 h 89357"/>
                  <a:gd name="connsiteX26" fmla="*/ 9251 w 175900"/>
                  <a:gd name="connsiteY26" fmla="*/ 20989 h 8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75900" h="89357">
                    <a:moveTo>
                      <a:pt x="9251" y="20989"/>
                    </a:moveTo>
                    <a:cubicBezTo>
                      <a:pt x="5569" y="16433"/>
                      <a:pt x="0" y="11739"/>
                      <a:pt x="0" y="2442"/>
                    </a:cubicBezTo>
                    <a:cubicBezTo>
                      <a:pt x="3682" y="2442"/>
                      <a:pt x="7364" y="2442"/>
                      <a:pt x="11092" y="2442"/>
                    </a:cubicBezTo>
                    <a:cubicBezTo>
                      <a:pt x="37969" y="2442"/>
                      <a:pt x="51822" y="49708"/>
                      <a:pt x="80541" y="41378"/>
                    </a:cubicBezTo>
                    <a:cubicBezTo>
                      <a:pt x="73177" y="36729"/>
                      <a:pt x="65721" y="30240"/>
                      <a:pt x="62039" y="25638"/>
                    </a:cubicBezTo>
                    <a:lnTo>
                      <a:pt x="62039" y="14500"/>
                    </a:lnTo>
                    <a:cubicBezTo>
                      <a:pt x="82428" y="14500"/>
                      <a:pt x="89791" y="34888"/>
                      <a:pt x="112941" y="34888"/>
                    </a:cubicBezTo>
                    <a:lnTo>
                      <a:pt x="112941" y="14500"/>
                    </a:lnTo>
                    <a:cubicBezTo>
                      <a:pt x="97247" y="14500"/>
                      <a:pt x="84269" y="14500"/>
                      <a:pt x="80541" y="1522"/>
                    </a:cubicBezTo>
                    <a:cubicBezTo>
                      <a:pt x="86984" y="-1240"/>
                      <a:pt x="90758" y="601"/>
                      <a:pt x="97247" y="601"/>
                    </a:cubicBezTo>
                    <a:cubicBezTo>
                      <a:pt x="112067" y="601"/>
                      <a:pt x="121317" y="9852"/>
                      <a:pt x="138898" y="9852"/>
                    </a:cubicBezTo>
                    <a:cubicBezTo>
                      <a:pt x="146308" y="9852"/>
                      <a:pt x="149990" y="2396"/>
                      <a:pt x="157399" y="2396"/>
                    </a:cubicBezTo>
                    <a:cubicBezTo>
                      <a:pt x="174014" y="2396"/>
                      <a:pt x="175901" y="11647"/>
                      <a:pt x="175901" y="25592"/>
                    </a:cubicBezTo>
                    <a:cubicBezTo>
                      <a:pt x="175901" y="46808"/>
                      <a:pt x="164809" y="57946"/>
                      <a:pt x="168491" y="83857"/>
                    </a:cubicBezTo>
                    <a:cubicBezTo>
                      <a:pt x="154592" y="88551"/>
                      <a:pt x="134204" y="88551"/>
                      <a:pt x="131442" y="88551"/>
                    </a:cubicBezTo>
                    <a:cubicBezTo>
                      <a:pt x="125920" y="88551"/>
                      <a:pt x="101895" y="92233"/>
                      <a:pt x="101895" y="83857"/>
                    </a:cubicBezTo>
                    <a:cubicBezTo>
                      <a:pt x="101895" y="80221"/>
                      <a:pt x="104657" y="76447"/>
                      <a:pt x="108339" y="74606"/>
                    </a:cubicBezTo>
                    <a:cubicBezTo>
                      <a:pt x="107418" y="71845"/>
                      <a:pt x="107418" y="68117"/>
                      <a:pt x="108339" y="65356"/>
                    </a:cubicBezTo>
                    <a:cubicBezTo>
                      <a:pt x="108339" y="57072"/>
                      <a:pt x="125920" y="57072"/>
                      <a:pt x="131442" y="51503"/>
                    </a:cubicBezTo>
                    <a:cubicBezTo>
                      <a:pt x="128681" y="49616"/>
                      <a:pt x="124079" y="48695"/>
                      <a:pt x="120351" y="48695"/>
                    </a:cubicBezTo>
                    <a:cubicBezTo>
                      <a:pt x="103644" y="48695"/>
                      <a:pt x="71290" y="57946"/>
                      <a:pt x="52789" y="57946"/>
                    </a:cubicBezTo>
                    <a:cubicBezTo>
                      <a:pt x="46299" y="57946"/>
                      <a:pt x="41697" y="52423"/>
                      <a:pt x="41697" y="46762"/>
                    </a:cubicBezTo>
                    <a:lnTo>
                      <a:pt x="27798" y="46762"/>
                    </a:lnTo>
                    <a:lnTo>
                      <a:pt x="25037" y="37604"/>
                    </a:lnTo>
                    <a:cubicBezTo>
                      <a:pt x="15786" y="40365"/>
                      <a:pt x="9297" y="33922"/>
                      <a:pt x="1933" y="28353"/>
                    </a:cubicBezTo>
                    <a:lnTo>
                      <a:pt x="1933" y="11647"/>
                    </a:lnTo>
                    <a:lnTo>
                      <a:pt x="9251" y="20989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ED192B69-8C78-4C16-BEF3-83B2B5DB21AB}"/>
                  </a:ext>
                </a:extLst>
              </p:cNvPr>
              <p:cNvSpPr/>
              <p:nvPr/>
            </p:nvSpPr>
            <p:spPr>
              <a:xfrm>
                <a:off x="3027310" y="2059868"/>
                <a:ext cx="103690" cy="61993"/>
              </a:xfrm>
              <a:custGeom>
                <a:avLst/>
                <a:gdLst>
                  <a:gd name="connsiteX0" fmla="*/ 80541 w 103690"/>
                  <a:gd name="connsiteY0" fmla="*/ 61993 h 61993"/>
                  <a:gd name="connsiteX1" fmla="*/ 0 w 103690"/>
                  <a:gd name="connsiteY1" fmla="*/ 34241 h 61993"/>
                  <a:gd name="connsiteX2" fmla="*/ 20388 w 103690"/>
                  <a:gd name="connsiteY2" fmla="*/ 29639 h 61993"/>
                  <a:gd name="connsiteX3" fmla="*/ 46299 w 103690"/>
                  <a:gd name="connsiteY3" fmla="*/ 0 h 61993"/>
                  <a:gd name="connsiteX4" fmla="*/ 103690 w 103690"/>
                  <a:gd name="connsiteY4" fmla="*/ 47220 h 61993"/>
                  <a:gd name="connsiteX5" fmla="*/ 80541 w 103690"/>
                  <a:gd name="connsiteY5" fmla="*/ 61993 h 6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690" h="61993">
                    <a:moveTo>
                      <a:pt x="80541" y="61993"/>
                    </a:moveTo>
                    <a:cubicBezTo>
                      <a:pt x="68482" y="61993"/>
                      <a:pt x="0" y="37049"/>
                      <a:pt x="0" y="34241"/>
                    </a:cubicBezTo>
                    <a:cubicBezTo>
                      <a:pt x="0" y="26878"/>
                      <a:pt x="16660" y="30605"/>
                      <a:pt x="20388" y="29639"/>
                    </a:cubicBezTo>
                    <a:cubicBezTo>
                      <a:pt x="31480" y="25911"/>
                      <a:pt x="27798" y="0"/>
                      <a:pt x="46299" y="0"/>
                    </a:cubicBezTo>
                    <a:cubicBezTo>
                      <a:pt x="60198" y="0"/>
                      <a:pt x="98121" y="34241"/>
                      <a:pt x="103690" y="47220"/>
                    </a:cubicBezTo>
                    <a:cubicBezTo>
                      <a:pt x="94440" y="52743"/>
                      <a:pt x="90712" y="61993"/>
                      <a:pt x="80541" y="6199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CD3ABAEC-F725-455B-85F2-94D889FAB483}"/>
                  </a:ext>
                </a:extLst>
              </p:cNvPr>
              <p:cNvSpPr/>
              <p:nvPr/>
            </p:nvSpPr>
            <p:spPr>
              <a:xfrm>
                <a:off x="3126306" y="1842408"/>
                <a:ext cx="137057" cy="111007"/>
              </a:xfrm>
              <a:custGeom>
                <a:avLst/>
                <a:gdLst>
                  <a:gd name="connsiteX0" fmla="*/ 137057 w 137057"/>
                  <a:gd name="connsiteY0" fmla="*/ 23058 h 111007"/>
                  <a:gd name="connsiteX1" fmla="*/ 120351 w 137057"/>
                  <a:gd name="connsiteY1" fmla="*/ 37049 h 111007"/>
                  <a:gd name="connsiteX2" fmla="*/ 67608 w 137057"/>
                  <a:gd name="connsiteY2" fmla="*/ 74051 h 111007"/>
                  <a:gd name="connsiteX3" fmla="*/ 41651 w 137057"/>
                  <a:gd name="connsiteY3" fmla="*/ 80495 h 111007"/>
                  <a:gd name="connsiteX4" fmla="*/ 53709 w 137057"/>
                  <a:gd name="connsiteY4" fmla="*/ 80495 h 111007"/>
                  <a:gd name="connsiteX5" fmla="*/ 32400 w 137057"/>
                  <a:gd name="connsiteY5" fmla="*/ 111008 h 111007"/>
                  <a:gd name="connsiteX6" fmla="*/ 13899 w 137057"/>
                  <a:gd name="connsiteY6" fmla="*/ 111008 h 111007"/>
                  <a:gd name="connsiteX7" fmla="*/ 14774 w 137057"/>
                  <a:gd name="connsiteY7" fmla="*/ 83302 h 111007"/>
                  <a:gd name="connsiteX8" fmla="*/ 0 w 137057"/>
                  <a:gd name="connsiteY8" fmla="*/ 38844 h 111007"/>
                  <a:gd name="connsiteX9" fmla="*/ 0 w 137057"/>
                  <a:gd name="connsiteY9" fmla="*/ 23058 h 111007"/>
                  <a:gd name="connsiteX10" fmla="*/ 21217 w 137057"/>
                  <a:gd name="connsiteY10" fmla="*/ 23058 h 111007"/>
                  <a:gd name="connsiteX11" fmla="*/ 21217 w 137057"/>
                  <a:gd name="connsiteY11" fmla="*/ 13853 h 111007"/>
                  <a:gd name="connsiteX12" fmla="*/ 46207 w 137057"/>
                  <a:gd name="connsiteY12" fmla="*/ 0 h 111007"/>
                  <a:gd name="connsiteX13" fmla="*/ 136965 w 137057"/>
                  <a:gd name="connsiteY13" fmla="*/ 11092 h 111007"/>
                  <a:gd name="connsiteX14" fmla="*/ 137057 w 137057"/>
                  <a:gd name="connsiteY14" fmla="*/ 23058 h 11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7057" h="111007">
                    <a:moveTo>
                      <a:pt x="137057" y="23058"/>
                    </a:moveTo>
                    <a:cubicBezTo>
                      <a:pt x="137057" y="24945"/>
                      <a:pt x="120351" y="37049"/>
                      <a:pt x="120351" y="37049"/>
                    </a:cubicBezTo>
                    <a:cubicBezTo>
                      <a:pt x="108339" y="53709"/>
                      <a:pt x="95406" y="74051"/>
                      <a:pt x="67608" y="74051"/>
                    </a:cubicBezTo>
                    <a:cubicBezTo>
                      <a:pt x="47266" y="74051"/>
                      <a:pt x="47266" y="61993"/>
                      <a:pt x="41651" y="80495"/>
                    </a:cubicBezTo>
                    <a:lnTo>
                      <a:pt x="53709" y="80495"/>
                    </a:lnTo>
                    <a:cubicBezTo>
                      <a:pt x="50948" y="97109"/>
                      <a:pt x="43538" y="99916"/>
                      <a:pt x="32400" y="111008"/>
                    </a:cubicBezTo>
                    <a:lnTo>
                      <a:pt x="13899" y="111008"/>
                    </a:lnTo>
                    <a:cubicBezTo>
                      <a:pt x="13899" y="98996"/>
                      <a:pt x="13899" y="87858"/>
                      <a:pt x="14774" y="83302"/>
                    </a:cubicBezTo>
                    <a:cubicBezTo>
                      <a:pt x="0" y="68436"/>
                      <a:pt x="6443" y="57391"/>
                      <a:pt x="0" y="38844"/>
                    </a:cubicBezTo>
                    <a:lnTo>
                      <a:pt x="0" y="23058"/>
                    </a:lnTo>
                    <a:cubicBezTo>
                      <a:pt x="7364" y="23058"/>
                      <a:pt x="17535" y="23058"/>
                      <a:pt x="21217" y="23058"/>
                    </a:cubicBezTo>
                    <a:cubicBezTo>
                      <a:pt x="19376" y="22137"/>
                      <a:pt x="21217" y="16660"/>
                      <a:pt x="21217" y="13853"/>
                    </a:cubicBezTo>
                    <a:cubicBezTo>
                      <a:pt x="21217" y="12886"/>
                      <a:pt x="26832" y="0"/>
                      <a:pt x="46207" y="0"/>
                    </a:cubicBezTo>
                    <a:cubicBezTo>
                      <a:pt x="77641" y="0"/>
                      <a:pt x="103598" y="11092"/>
                      <a:pt x="136965" y="11092"/>
                    </a:cubicBezTo>
                    <a:cubicBezTo>
                      <a:pt x="136091" y="15694"/>
                      <a:pt x="137057" y="18501"/>
                      <a:pt x="137057" y="2305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B4A881C6-1311-46DC-B1CE-D3EADD0EAAC6}"/>
                  </a:ext>
                </a:extLst>
              </p:cNvPr>
              <p:cNvSpPr/>
              <p:nvPr/>
            </p:nvSpPr>
            <p:spPr>
              <a:xfrm>
                <a:off x="2848648" y="1645153"/>
                <a:ext cx="45378" cy="37048"/>
              </a:xfrm>
              <a:custGeom>
                <a:avLst/>
                <a:gdLst>
                  <a:gd name="connsiteX0" fmla="*/ 45379 w 45378"/>
                  <a:gd name="connsiteY0" fmla="*/ 26003 h 37048"/>
                  <a:gd name="connsiteX1" fmla="*/ 32446 w 45378"/>
                  <a:gd name="connsiteY1" fmla="*/ 37049 h 37048"/>
                  <a:gd name="connsiteX2" fmla="*/ 0 w 45378"/>
                  <a:gd name="connsiteY2" fmla="*/ 0 h 37048"/>
                  <a:gd name="connsiteX3" fmla="*/ 45379 w 45378"/>
                  <a:gd name="connsiteY3" fmla="*/ 26003 h 3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78" h="37048">
                    <a:moveTo>
                      <a:pt x="45379" y="26003"/>
                    </a:moveTo>
                    <a:cubicBezTo>
                      <a:pt x="44504" y="32492"/>
                      <a:pt x="38936" y="37049"/>
                      <a:pt x="32446" y="37049"/>
                    </a:cubicBezTo>
                    <a:cubicBezTo>
                      <a:pt x="22229" y="37049"/>
                      <a:pt x="0" y="12058"/>
                      <a:pt x="0" y="0"/>
                    </a:cubicBezTo>
                    <a:cubicBezTo>
                      <a:pt x="24162" y="46"/>
                      <a:pt x="26003" y="19514"/>
                      <a:pt x="45379" y="2600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83D54E2-828F-4965-895B-982280F13010}"/>
                  </a:ext>
                </a:extLst>
              </p:cNvPr>
              <p:cNvSpPr/>
              <p:nvPr/>
            </p:nvSpPr>
            <p:spPr>
              <a:xfrm>
                <a:off x="2876446" y="1770152"/>
                <a:ext cx="32446" cy="25911"/>
              </a:xfrm>
              <a:custGeom>
                <a:avLst/>
                <a:gdLst>
                  <a:gd name="connsiteX0" fmla="*/ 25957 w 32446"/>
                  <a:gd name="connsiteY0" fmla="*/ 0 h 25911"/>
                  <a:gd name="connsiteX1" fmla="*/ 32446 w 32446"/>
                  <a:gd name="connsiteY1" fmla="*/ 13853 h 25911"/>
                  <a:gd name="connsiteX2" fmla="*/ 18547 w 32446"/>
                  <a:gd name="connsiteY2" fmla="*/ 25911 h 25911"/>
                  <a:gd name="connsiteX3" fmla="*/ 0 w 32446"/>
                  <a:gd name="connsiteY3" fmla="*/ 24945 h 25911"/>
                  <a:gd name="connsiteX4" fmla="*/ 25957 w 32446"/>
                  <a:gd name="connsiteY4" fmla="*/ 0 h 2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46" h="25911">
                    <a:moveTo>
                      <a:pt x="25957" y="0"/>
                    </a:moveTo>
                    <a:cubicBezTo>
                      <a:pt x="27798" y="4648"/>
                      <a:pt x="32446" y="7410"/>
                      <a:pt x="32446" y="13853"/>
                    </a:cubicBezTo>
                    <a:cubicBezTo>
                      <a:pt x="32446" y="24945"/>
                      <a:pt x="24070" y="25911"/>
                      <a:pt x="18547" y="25911"/>
                    </a:cubicBezTo>
                    <a:cubicBezTo>
                      <a:pt x="9297" y="25911"/>
                      <a:pt x="7410" y="24024"/>
                      <a:pt x="0" y="24945"/>
                    </a:cubicBezTo>
                    <a:cubicBezTo>
                      <a:pt x="3682" y="9297"/>
                      <a:pt x="12978" y="4648"/>
                      <a:pt x="25957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A5CE07B7-0778-40D1-9322-B208D797C2E2}"/>
                  </a:ext>
                </a:extLst>
              </p:cNvPr>
              <p:cNvSpPr/>
              <p:nvPr/>
            </p:nvSpPr>
            <p:spPr>
              <a:xfrm>
                <a:off x="2860706" y="1552646"/>
                <a:ext cx="171252" cy="90711"/>
              </a:xfrm>
              <a:custGeom>
                <a:avLst/>
                <a:gdLst>
                  <a:gd name="connsiteX0" fmla="*/ 112941 w 171252"/>
                  <a:gd name="connsiteY0" fmla="*/ 67562 h 90711"/>
                  <a:gd name="connsiteX1" fmla="*/ 69449 w 171252"/>
                  <a:gd name="connsiteY1" fmla="*/ 63880 h 90711"/>
                  <a:gd name="connsiteX2" fmla="*/ 38890 w 171252"/>
                  <a:gd name="connsiteY2" fmla="*/ 60198 h 90711"/>
                  <a:gd name="connsiteX3" fmla="*/ 13899 w 171252"/>
                  <a:gd name="connsiteY3" fmla="*/ 52789 h 90711"/>
                  <a:gd name="connsiteX4" fmla="*/ 41651 w 171252"/>
                  <a:gd name="connsiteY4" fmla="*/ 41651 h 90711"/>
                  <a:gd name="connsiteX5" fmla="*/ 41651 w 171252"/>
                  <a:gd name="connsiteY5" fmla="*/ 30513 h 90711"/>
                  <a:gd name="connsiteX6" fmla="*/ 9251 w 171252"/>
                  <a:gd name="connsiteY6" fmla="*/ 30513 h 90711"/>
                  <a:gd name="connsiteX7" fmla="*/ 15694 w 171252"/>
                  <a:gd name="connsiteY7" fmla="*/ 21263 h 90711"/>
                  <a:gd name="connsiteX8" fmla="*/ 0 w 171252"/>
                  <a:gd name="connsiteY8" fmla="*/ 7410 h 90711"/>
                  <a:gd name="connsiteX9" fmla="*/ 29593 w 171252"/>
                  <a:gd name="connsiteY9" fmla="*/ 0 h 90711"/>
                  <a:gd name="connsiteX10" fmla="*/ 64801 w 171252"/>
                  <a:gd name="connsiteY10" fmla="*/ 16660 h 90711"/>
                  <a:gd name="connsiteX11" fmla="*/ 83256 w 171252"/>
                  <a:gd name="connsiteY11" fmla="*/ 9251 h 90711"/>
                  <a:gd name="connsiteX12" fmla="*/ 111054 w 171252"/>
                  <a:gd name="connsiteY12" fmla="*/ 30513 h 90711"/>
                  <a:gd name="connsiteX13" fmla="*/ 124907 w 171252"/>
                  <a:gd name="connsiteY13" fmla="*/ 23150 h 90711"/>
                  <a:gd name="connsiteX14" fmla="*/ 152705 w 171252"/>
                  <a:gd name="connsiteY14" fmla="*/ 44412 h 90711"/>
                  <a:gd name="connsiteX15" fmla="*/ 145295 w 171252"/>
                  <a:gd name="connsiteY15" fmla="*/ 53663 h 90711"/>
                  <a:gd name="connsiteX16" fmla="*/ 171252 w 171252"/>
                  <a:gd name="connsiteY16" fmla="*/ 78654 h 90711"/>
                  <a:gd name="connsiteX17" fmla="*/ 154546 w 171252"/>
                  <a:gd name="connsiteY17" fmla="*/ 90712 h 90711"/>
                  <a:gd name="connsiteX18" fmla="*/ 112941 w 171252"/>
                  <a:gd name="connsiteY18" fmla="*/ 67562 h 90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1252" h="90711">
                    <a:moveTo>
                      <a:pt x="112941" y="67562"/>
                    </a:moveTo>
                    <a:cubicBezTo>
                      <a:pt x="96281" y="67562"/>
                      <a:pt x="86109" y="61993"/>
                      <a:pt x="69449" y="63880"/>
                    </a:cubicBezTo>
                    <a:cubicBezTo>
                      <a:pt x="64847" y="55504"/>
                      <a:pt x="52789" y="60198"/>
                      <a:pt x="38890" y="60198"/>
                    </a:cubicBezTo>
                    <a:cubicBezTo>
                      <a:pt x="25957" y="60198"/>
                      <a:pt x="22229" y="61119"/>
                      <a:pt x="13899" y="52789"/>
                    </a:cubicBezTo>
                    <a:cubicBezTo>
                      <a:pt x="22229" y="44412"/>
                      <a:pt x="30513" y="45379"/>
                      <a:pt x="41651" y="41651"/>
                    </a:cubicBezTo>
                    <a:cubicBezTo>
                      <a:pt x="39810" y="38844"/>
                      <a:pt x="39810" y="33321"/>
                      <a:pt x="41651" y="30513"/>
                    </a:cubicBezTo>
                    <a:cubicBezTo>
                      <a:pt x="21263" y="30513"/>
                      <a:pt x="16660" y="36082"/>
                      <a:pt x="9251" y="30513"/>
                    </a:cubicBezTo>
                    <a:cubicBezTo>
                      <a:pt x="12058" y="28672"/>
                      <a:pt x="14773" y="24991"/>
                      <a:pt x="15694" y="21263"/>
                    </a:cubicBezTo>
                    <a:cubicBezTo>
                      <a:pt x="2761" y="21263"/>
                      <a:pt x="0" y="18501"/>
                      <a:pt x="0" y="7410"/>
                    </a:cubicBezTo>
                    <a:cubicBezTo>
                      <a:pt x="11092" y="5569"/>
                      <a:pt x="18455" y="0"/>
                      <a:pt x="29593" y="0"/>
                    </a:cubicBezTo>
                    <a:cubicBezTo>
                      <a:pt x="49061" y="0"/>
                      <a:pt x="53663" y="16660"/>
                      <a:pt x="64801" y="16660"/>
                    </a:cubicBezTo>
                    <a:cubicBezTo>
                      <a:pt x="72210" y="16660"/>
                      <a:pt x="75892" y="9251"/>
                      <a:pt x="83256" y="9251"/>
                    </a:cubicBezTo>
                    <a:cubicBezTo>
                      <a:pt x="101803" y="9251"/>
                      <a:pt x="100883" y="30513"/>
                      <a:pt x="111054" y="30513"/>
                    </a:cubicBezTo>
                    <a:cubicBezTo>
                      <a:pt x="116577" y="30513"/>
                      <a:pt x="119338" y="23150"/>
                      <a:pt x="124907" y="23150"/>
                    </a:cubicBezTo>
                    <a:cubicBezTo>
                      <a:pt x="137886" y="23150"/>
                      <a:pt x="148057" y="39764"/>
                      <a:pt x="152705" y="44412"/>
                    </a:cubicBezTo>
                    <a:cubicBezTo>
                      <a:pt x="150864" y="47174"/>
                      <a:pt x="147136" y="50902"/>
                      <a:pt x="145295" y="53663"/>
                    </a:cubicBezTo>
                    <a:cubicBezTo>
                      <a:pt x="152705" y="61073"/>
                      <a:pt x="171252" y="68483"/>
                      <a:pt x="171252" y="78654"/>
                    </a:cubicBezTo>
                    <a:cubicBezTo>
                      <a:pt x="171252" y="87904"/>
                      <a:pt x="162002" y="90712"/>
                      <a:pt x="154546" y="90712"/>
                    </a:cubicBezTo>
                    <a:cubicBezTo>
                      <a:pt x="132363" y="90758"/>
                      <a:pt x="134250" y="67562"/>
                      <a:pt x="112941" y="6756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9D736525-724D-4927-95E3-966ECA391067}"/>
                  </a:ext>
                </a:extLst>
              </p:cNvPr>
              <p:cNvSpPr/>
              <p:nvPr/>
            </p:nvSpPr>
            <p:spPr>
              <a:xfrm>
                <a:off x="2938661" y="1631346"/>
                <a:ext cx="35905" cy="13852"/>
              </a:xfrm>
              <a:custGeom>
                <a:avLst/>
                <a:gdLst>
                  <a:gd name="connsiteX0" fmla="*/ 6267 w 35905"/>
                  <a:gd name="connsiteY0" fmla="*/ 13853 h 13852"/>
                  <a:gd name="connsiteX1" fmla="*/ 14597 w 35905"/>
                  <a:gd name="connsiteY1" fmla="*/ 0 h 13852"/>
                  <a:gd name="connsiteX2" fmla="*/ 35906 w 35905"/>
                  <a:gd name="connsiteY2" fmla="*/ 7410 h 13852"/>
                  <a:gd name="connsiteX3" fmla="*/ 6267 w 35905"/>
                  <a:gd name="connsiteY3" fmla="*/ 13853 h 1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05" h="13852">
                    <a:moveTo>
                      <a:pt x="6267" y="13853"/>
                    </a:moveTo>
                    <a:cubicBezTo>
                      <a:pt x="-10347" y="13853"/>
                      <a:pt x="10915" y="0"/>
                      <a:pt x="14597" y="0"/>
                    </a:cubicBezTo>
                    <a:cubicBezTo>
                      <a:pt x="24768" y="0"/>
                      <a:pt x="27576" y="4602"/>
                      <a:pt x="35906" y="7410"/>
                    </a:cubicBezTo>
                    <a:cubicBezTo>
                      <a:pt x="31303" y="13853"/>
                      <a:pt x="20166" y="13853"/>
                      <a:pt x="6267" y="1385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418F45D5-05D0-49EC-B085-13A7A8AB54B7}"/>
                  </a:ext>
                </a:extLst>
              </p:cNvPr>
              <p:cNvSpPr/>
              <p:nvPr/>
            </p:nvSpPr>
            <p:spPr>
              <a:xfrm>
                <a:off x="3096851" y="1685009"/>
                <a:ext cx="453466" cy="140816"/>
              </a:xfrm>
              <a:custGeom>
                <a:avLst/>
                <a:gdLst>
                  <a:gd name="connsiteX0" fmla="*/ 450659 w 453466"/>
                  <a:gd name="connsiteY0" fmla="*/ 94440 h 140816"/>
                  <a:gd name="connsiteX1" fmla="*/ 441409 w 453466"/>
                  <a:gd name="connsiteY1" fmla="*/ 107372 h 140816"/>
                  <a:gd name="connsiteX2" fmla="*/ 453421 w 453466"/>
                  <a:gd name="connsiteY2" fmla="*/ 108247 h 140816"/>
                  <a:gd name="connsiteX3" fmla="*/ 376608 w 453466"/>
                  <a:gd name="connsiteY3" fmla="*/ 140693 h 140816"/>
                  <a:gd name="connsiteX4" fmla="*/ 358107 w 453466"/>
                  <a:gd name="connsiteY4" fmla="*/ 126794 h 140816"/>
                  <a:gd name="connsiteX5" fmla="*/ 335003 w 453466"/>
                  <a:gd name="connsiteY5" fmla="*/ 138806 h 140816"/>
                  <a:gd name="connsiteX6" fmla="*/ 260952 w 453466"/>
                  <a:gd name="connsiteY6" fmla="*/ 138806 h 140816"/>
                  <a:gd name="connsiteX7" fmla="*/ 214652 w 453466"/>
                  <a:gd name="connsiteY7" fmla="*/ 124907 h 140816"/>
                  <a:gd name="connsiteX8" fmla="*/ 203561 w 453466"/>
                  <a:gd name="connsiteY8" fmla="*/ 124907 h 140816"/>
                  <a:gd name="connsiteX9" fmla="*/ 177650 w 453466"/>
                  <a:gd name="connsiteY9" fmla="*/ 140693 h 140816"/>
                  <a:gd name="connsiteX10" fmla="*/ 111054 w 453466"/>
                  <a:gd name="connsiteY10" fmla="*/ 98996 h 140816"/>
                  <a:gd name="connsiteX11" fmla="*/ 122146 w 453466"/>
                  <a:gd name="connsiteY11" fmla="*/ 84222 h 140816"/>
                  <a:gd name="connsiteX12" fmla="*/ 85097 w 453466"/>
                  <a:gd name="connsiteY12" fmla="*/ 37003 h 140816"/>
                  <a:gd name="connsiteX13" fmla="*/ 66596 w 453466"/>
                  <a:gd name="connsiteY13" fmla="*/ 46253 h 140816"/>
                  <a:gd name="connsiteX14" fmla="*/ 0 w 453466"/>
                  <a:gd name="connsiteY14" fmla="*/ 13853 h 140816"/>
                  <a:gd name="connsiteX15" fmla="*/ 27752 w 453466"/>
                  <a:gd name="connsiteY15" fmla="*/ 0 h 140816"/>
                  <a:gd name="connsiteX16" fmla="*/ 108247 w 453466"/>
                  <a:gd name="connsiteY16" fmla="*/ 32354 h 140816"/>
                  <a:gd name="connsiteX17" fmla="*/ 126748 w 453466"/>
                  <a:gd name="connsiteY17" fmla="*/ 24899 h 140816"/>
                  <a:gd name="connsiteX18" fmla="*/ 143408 w 453466"/>
                  <a:gd name="connsiteY18" fmla="*/ 24899 h 140816"/>
                  <a:gd name="connsiteX19" fmla="*/ 186946 w 453466"/>
                  <a:gd name="connsiteY19" fmla="*/ 52697 h 140816"/>
                  <a:gd name="connsiteX20" fmla="*/ 149898 w 453466"/>
                  <a:gd name="connsiteY20" fmla="*/ 52697 h 140816"/>
                  <a:gd name="connsiteX21" fmla="*/ 191549 w 453466"/>
                  <a:gd name="connsiteY21" fmla="*/ 74005 h 140816"/>
                  <a:gd name="connsiteX22" fmla="*/ 185059 w 453466"/>
                  <a:gd name="connsiteY22" fmla="*/ 78608 h 140816"/>
                  <a:gd name="connsiteX23" fmla="*/ 199879 w 453466"/>
                  <a:gd name="connsiteY23" fmla="*/ 83302 h 140816"/>
                  <a:gd name="connsiteX24" fmla="*/ 263759 w 453466"/>
                  <a:gd name="connsiteY24" fmla="*/ 94348 h 140816"/>
                  <a:gd name="connsiteX25" fmla="*/ 379415 w 453466"/>
                  <a:gd name="connsiteY25" fmla="*/ 71198 h 140816"/>
                  <a:gd name="connsiteX26" fmla="*/ 453467 w 453466"/>
                  <a:gd name="connsiteY26" fmla="*/ 97109 h 140816"/>
                  <a:gd name="connsiteX27" fmla="*/ 444216 w 453466"/>
                  <a:gd name="connsiteY27" fmla="*/ 98950 h 140816"/>
                  <a:gd name="connsiteX28" fmla="*/ 450659 w 453466"/>
                  <a:gd name="connsiteY28" fmla="*/ 94440 h 140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3466" h="140816">
                    <a:moveTo>
                      <a:pt x="450659" y="94440"/>
                    </a:moveTo>
                    <a:cubicBezTo>
                      <a:pt x="446931" y="97201"/>
                      <a:pt x="443250" y="100929"/>
                      <a:pt x="441409" y="107372"/>
                    </a:cubicBezTo>
                    <a:cubicBezTo>
                      <a:pt x="447898" y="109213"/>
                      <a:pt x="453421" y="108247"/>
                      <a:pt x="453421" y="108247"/>
                    </a:cubicBezTo>
                    <a:cubicBezTo>
                      <a:pt x="450659" y="140693"/>
                      <a:pt x="409008" y="140693"/>
                      <a:pt x="376608" y="140693"/>
                    </a:cubicBezTo>
                    <a:cubicBezTo>
                      <a:pt x="364550" y="140693"/>
                      <a:pt x="359948" y="133237"/>
                      <a:pt x="358107" y="126794"/>
                    </a:cubicBezTo>
                    <a:cubicBezTo>
                      <a:pt x="345174" y="128635"/>
                      <a:pt x="343287" y="133237"/>
                      <a:pt x="335003" y="138806"/>
                    </a:cubicBezTo>
                    <a:lnTo>
                      <a:pt x="260952" y="138806"/>
                    </a:lnTo>
                    <a:cubicBezTo>
                      <a:pt x="241484" y="143408"/>
                      <a:pt x="212811" y="140647"/>
                      <a:pt x="214652" y="124907"/>
                    </a:cubicBezTo>
                    <a:lnTo>
                      <a:pt x="203561" y="124907"/>
                    </a:lnTo>
                    <a:cubicBezTo>
                      <a:pt x="199879" y="129601"/>
                      <a:pt x="185980" y="140693"/>
                      <a:pt x="177650" y="140693"/>
                    </a:cubicBezTo>
                    <a:cubicBezTo>
                      <a:pt x="157307" y="140693"/>
                      <a:pt x="111054" y="117543"/>
                      <a:pt x="111054" y="98996"/>
                    </a:cubicBezTo>
                    <a:cubicBezTo>
                      <a:pt x="111054" y="92553"/>
                      <a:pt x="118464" y="86063"/>
                      <a:pt x="122146" y="84222"/>
                    </a:cubicBezTo>
                    <a:cubicBezTo>
                      <a:pt x="105485" y="67562"/>
                      <a:pt x="100837" y="52743"/>
                      <a:pt x="85097" y="37003"/>
                    </a:cubicBezTo>
                    <a:cubicBezTo>
                      <a:pt x="79574" y="42479"/>
                      <a:pt x="73959" y="46253"/>
                      <a:pt x="66596" y="46253"/>
                    </a:cubicBezTo>
                    <a:cubicBezTo>
                      <a:pt x="56425" y="46253"/>
                      <a:pt x="0" y="22183"/>
                      <a:pt x="0" y="13853"/>
                    </a:cubicBezTo>
                    <a:cubicBezTo>
                      <a:pt x="0" y="0"/>
                      <a:pt x="16660" y="0"/>
                      <a:pt x="27752" y="0"/>
                    </a:cubicBezTo>
                    <a:cubicBezTo>
                      <a:pt x="69403" y="0"/>
                      <a:pt x="76813" y="32354"/>
                      <a:pt x="108247" y="32354"/>
                    </a:cubicBezTo>
                    <a:cubicBezTo>
                      <a:pt x="117497" y="32354"/>
                      <a:pt x="123066" y="30513"/>
                      <a:pt x="126748" y="24899"/>
                    </a:cubicBezTo>
                    <a:cubicBezTo>
                      <a:pt x="133191" y="24899"/>
                      <a:pt x="143408" y="24899"/>
                      <a:pt x="143408" y="24899"/>
                    </a:cubicBezTo>
                    <a:cubicBezTo>
                      <a:pt x="135999" y="46253"/>
                      <a:pt x="178570" y="40685"/>
                      <a:pt x="186946" y="52697"/>
                    </a:cubicBezTo>
                    <a:lnTo>
                      <a:pt x="149898" y="52697"/>
                    </a:lnTo>
                    <a:cubicBezTo>
                      <a:pt x="155420" y="77687"/>
                      <a:pt x="178616" y="63834"/>
                      <a:pt x="191549" y="74005"/>
                    </a:cubicBezTo>
                    <a:cubicBezTo>
                      <a:pt x="189708" y="75846"/>
                      <a:pt x="185059" y="75846"/>
                      <a:pt x="185059" y="78608"/>
                    </a:cubicBezTo>
                    <a:cubicBezTo>
                      <a:pt x="185059" y="91586"/>
                      <a:pt x="196151" y="86017"/>
                      <a:pt x="199879" y="83302"/>
                    </a:cubicBezTo>
                    <a:cubicBezTo>
                      <a:pt x="222154" y="88779"/>
                      <a:pt x="240609" y="94348"/>
                      <a:pt x="263759" y="94348"/>
                    </a:cubicBezTo>
                    <a:cubicBezTo>
                      <a:pt x="314661" y="94348"/>
                      <a:pt x="331321" y="71198"/>
                      <a:pt x="379415" y="71198"/>
                    </a:cubicBezTo>
                    <a:cubicBezTo>
                      <a:pt x="416418" y="71198"/>
                      <a:pt x="440488" y="73039"/>
                      <a:pt x="453467" y="97109"/>
                    </a:cubicBezTo>
                    <a:cubicBezTo>
                      <a:pt x="451626" y="98029"/>
                      <a:pt x="446977" y="98950"/>
                      <a:pt x="444216" y="98950"/>
                    </a:cubicBezTo>
                    <a:lnTo>
                      <a:pt x="450659" y="94440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3A7304B4-0261-41A4-BECA-EFC687F1A5F5}"/>
                  </a:ext>
                </a:extLst>
              </p:cNvPr>
              <p:cNvSpPr/>
              <p:nvPr/>
            </p:nvSpPr>
            <p:spPr>
              <a:xfrm>
                <a:off x="3103202" y="1760947"/>
                <a:ext cx="78653" cy="60152"/>
              </a:xfrm>
              <a:custGeom>
                <a:avLst/>
                <a:gdLst>
                  <a:gd name="connsiteX0" fmla="*/ 12058 w 78653"/>
                  <a:gd name="connsiteY0" fmla="*/ 21263 h 60152"/>
                  <a:gd name="connsiteX1" fmla="*/ 39810 w 78653"/>
                  <a:gd name="connsiteY1" fmla="*/ 0 h 60152"/>
                  <a:gd name="connsiteX2" fmla="*/ 78654 w 78653"/>
                  <a:gd name="connsiteY2" fmla="*/ 30513 h 60152"/>
                  <a:gd name="connsiteX3" fmla="*/ 60152 w 78653"/>
                  <a:gd name="connsiteY3" fmla="*/ 60152 h 60152"/>
                  <a:gd name="connsiteX4" fmla="*/ 0 w 78653"/>
                  <a:gd name="connsiteY4" fmla="*/ 35162 h 60152"/>
                  <a:gd name="connsiteX5" fmla="*/ 12058 w 78653"/>
                  <a:gd name="connsiteY5" fmla="*/ 21263 h 6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653" h="60152">
                    <a:moveTo>
                      <a:pt x="12058" y="21263"/>
                    </a:moveTo>
                    <a:cubicBezTo>
                      <a:pt x="22229" y="21263"/>
                      <a:pt x="18547" y="0"/>
                      <a:pt x="39810" y="0"/>
                    </a:cubicBezTo>
                    <a:cubicBezTo>
                      <a:pt x="56425" y="0"/>
                      <a:pt x="78654" y="18501"/>
                      <a:pt x="78654" y="30513"/>
                    </a:cubicBezTo>
                    <a:cubicBezTo>
                      <a:pt x="78654" y="46253"/>
                      <a:pt x="73131" y="60152"/>
                      <a:pt x="60152" y="60152"/>
                    </a:cubicBezTo>
                    <a:cubicBezTo>
                      <a:pt x="53709" y="60152"/>
                      <a:pt x="0" y="35162"/>
                      <a:pt x="0" y="35162"/>
                    </a:cubicBezTo>
                    <a:cubicBezTo>
                      <a:pt x="46" y="25911"/>
                      <a:pt x="10217" y="21263"/>
                      <a:pt x="12058" y="2126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248158AF-4F16-4692-A96D-39DE67F65557}"/>
                  </a:ext>
                </a:extLst>
              </p:cNvPr>
              <p:cNvSpPr/>
              <p:nvPr/>
            </p:nvSpPr>
            <p:spPr>
              <a:xfrm>
                <a:off x="3112499" y="1645199"/>
                <a:ext cx="72164" cy="21308"/>
              </a:xfrm>
              <a:custGeom>
                <a:avLst/>
                <a:gdLst>
                  <a:gd name="connsiteX0" fmla="*/ 60106 w 72164"/>
                  <a:gd name="connsiteY0" fmla="*/ 0 h 21308"/>
                  <a:gd name="connsiteX1" fmla="*/ 72165 w 72164"/>
                  <a:gd name="connsiteY1" fmla="*/ 0 h 21308"/>
                  <a:gd name="connsiteX2" fmla="*/ 72165 w 72164"/>
                  <a:gd name="connsiteY2" fmla="*/ 12058 h 21308"/>
                  <a:gd name="connsiteX3" fmla="*/ 58265 w 72164"/>
                  <a:gd name="connsiteY3" fmla="*/ 21309 h 21308"/>
                  <a:gd name="connsiteX4" fmla="*/ 0 w 72164"/>
                  <a:gd name="connsiteY4" fmla="*/ 11138 h 21308"/>
                  <a:gd name="connsiteX5" fmla="*/ 60106 w 72164"/>
                  <a:gd name="connsiteY5" fmla="*/ 0 h 21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164" h="21308">
                    <a:moveTo>
                      <a:pt x="60106" y="0"/>
                    </a:moveTo>
                    <a:cubicBezTo>
                      <a:pt x="70323" y="0"/>
                      <a:pt x="62914" y="1887"/>
                      <a:pt x="72165" y="0"/>
                    </a:cubicBezTo>
                    <a:cubicBezTo>
                      <a:pt x="72165" y="6489"/>
                      <a:pt x="72165" y="10171"/>
                      <a:pt x="72165" y="12058"/>
                    </a:cubicBezTo>
                    <a:cubicBezTo>
                      <a:pt x="72165" y="16660"/>
                      <a:pt x="66642" y="21309"/>
                      <a:pt x="58265" y="21309"/>
                    </a:cubicBezTo>
                    <a:cubicBezTo>
                      <a:pt x="53663" y="21309"/>
                      <a:pt x="0" y="11138"/>
                      <a:pt x="0" y="11138"/>
                    </a:cubicBezTo>
                    <a:cubicBezTo>
                      <a:pt x="9251" y="1887"/>
                      <a:pt x="42526" y="0"/>
                      <a:pt x="60106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42E5ECF6-4FF9-45A9-99FB-F1B61C608FB1}"/>
                  </a:ext>
                </a:extLst>
              </p:cNvPr>
              <p:cNvSpPr/>
              <p:nvPr/>
            </p:nvSpPr>
            <p:spPr>
              <a:xfrm>
                <a:off x="3056903" y="1575796"/>
                <a:ext cx="86017" cy="65332"/>
              </a:xfrm>
              <a:custGeom>
                <a:avLst/>
                <a:gdLst>
                  <a:gd name="connsiteX0" fmla="*/ 21309 w 86017"/>
                  <a:gd name="connsiteY0" fmla="*/ 58311 h 65332"/>
                  <a:gd name="connsiteX1" fmla="*/ 30559 w 86017"/>
                  <a:gd name="connsiteY1" fmla="*/ 49061 h 65332"/>
                  <a:gd name="connsiteX2" fmla="*/ 0 w 86017"/>
                  <a:gd name="connsiteY2" fmla="*/ 13853 h 65332"/>
                  <a:gd name="connsiteX3" fmla="*/ 21263 w 86017"/>
                  <a:gd name="connsiteY3" fmla="*/ 0 h 65332"/>
                  <a:gd name="connsiteX4" fmla="*/ 53663 w 86017"/>
                  <a:gd name="connsiteY4" fmla="*/ 13853 h 65332"/>
                  <a:gd name="connsiteX5" fmla="*/ 86017 w 86017"/>
                  <a:gd name="connsiteY5" fmla="*/ 35162 h 65332"/>
                  <a:gd name="connsiteX6" fmla="*/ 86017 w 86017"/>
                  <a:gd name="connsiteY6" fmla="*/ 58311 h 65332"/>
                  <a:gd name="connsiteX7" fmla="*/ 21309 w 86017"/>
                  <a:gd name="connsiteY7" fmla="*/ 58311 h 6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017" h="65332">
                    <a:moveTo>
                      <a:pt x="21309" y="58311"/>
                    </a:moveTo>
                    <a:cubicBezTo>
                      <a:pt x="21309" y="53709"/>
                      <a:pt x="27798" y="50027"/>
                      <a:pt x="30559" y="49061"/>
                    </a:cubicBezTo>
                    <a:cubicBezTo>
                      <a:pt x="19468" y="37923"/>
                      <a:pt x="0" y="32354"/>
                      <a:pt x="0" y="13853"/>
                    </a:cubicBezTo>
                    <a:cubicBezTo>
                      <a:pt x="0" y="4648"/>
                      <a:pt x="12012" y="920"/>
                      <a:pt x="21263" y="0"/>
                    </a:cubicBezTo>
                    <a:cubicBezTo>
                      <a:pt x="24024" y="7364"/>
                      <a:pt x="43492" y="13853"/>
                      <a:pt x="53663" y="13853"/>
                    </a:cubicBezTo>
                    <a:cubicBezTo>
                      <a:pt x="53663" y="36128"/>
                      <a:pt x="86017" y="15694"/>
                      <a:pt x="86017" y="35162"/>
                    </a:cubicBezTo>
                    <a:cubicBezTo>
                      <a:pt x="86017" y="41651"/>
                      <a:pt x="83256" y="48140"/>
                      <a:pt x="86017" y="58311"/>
                    </a:cubicBezTo>
                    <a:cubicBezTo>
                      <a:pt x="53755" y="65767"/>
                      <a:pt x="21309" y="69403"/>
                      <a:pt x="21309" y="5831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F037581-619B-4A8A-A5A0-A36215D7E97F}"/>
                  </a:ext>
                </a:extLst>
              </p:cNvPr>
              <p:cNvSpPr/>
              <p:nvPr/>
            </p:nvSpPr>
            <p:spPr>
              <a:xfrm>
                <a:off x="3024548" y="1513393"/>
                <a:ext cx="32400" cy="18910"/>
              </a:xfrm>
              <a:custGeom>
                <a:avLst/>
                <a:gdLst>
                  <a:gd name="connsiteX0" fmla="*/ 32400 w 32400"/>
                  <a:gd name="connsiteY0" fmla="*/ 409 h 18910"/>
                  <a:gd name="connsiteX1" fmla="*/ 32400 w 32400"/>
                  <a:gd name="connsiteY1" fmla="*/ 18910 h 18910"/>
                  <a:gd name="connsiteX2" fmla="*/ 16660 w 32400"/>
                  <a:gd name="connsiteY2" fmla="*/ 18910 h 18910"/>
                  <a:gd name="connsiteX3" fmla="*/ 0 w 32400"/>
                  <a:gd name="connsiteY3" fmla="*/ 409 h 18910"/>
                  <a:gd name="connsiteX4" fmla="*/ 32400 w 32400"/>
                  <a:gd name="connsiteY4" fmla="*/ 409 h 1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00" h="18910">
                    <a:moveTo>
                      <a:pt x="32400" y="409"/>
                    </a:moveTo>
                    <a:lnTo>
                      <a:pt x="32400" y="18910"/>
                    </a:lnTo>
                    <a:lnTo>
                      <a:pt x="16660" y="18910"/>
                    </a:lnTo>
                    <a:cubicBezTo>
                      <a:pt x="11138" y="13342"/>
                      <a:pt x="0" y="11501"/>
                      <a:pt x="0" y="409"/>
                    </a:cubicBezTo>
                    <a:cubicBezTo>
                      <a:pt x="12012" y="-511"/>
                      <a:pt x="25911" y="409"/>
                      <a:pt x="32400" y="409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2ED2D7E0-91D8-42D0-935E-812E708FE47E}"/>
                  </a:ext>
                </a:extLst>
              </p:cNvPr>
              <p:cNvSpPr/>
              <p:nvPr/>
            </p:nvSpPr>
            <p:spPr>
              <a:xfrm>
                <a:off x="3117147" y="1431559"/>
                <a:ext cx="286516" cy="193343"/>
              </a:xfrm>
              <a:custGeom>
                <a:avLst/>
                <a:gdLst>
                  <a:gd name="connsiteX0" fmla="*/ 192469 w 286516"/>
                  <a:gd name="connsiteY0" fmla="*/ 77595 h 193343"/>
                  <a:gd name="connsiteX1" fmla="*/ 203607 w 286516"/>
                  <a:gd name="connsiteY1" fmla="*/ 77595 h 193343"/>
                  <a:gd name="connsiteX2" fmla="*/ 203607 w 286516"/>
                  <a:gd name="connsiteY2" fmla="*/ 65629 h 193343"/>
                  <a:gd name="connsiteX3" fmla="*/ 198958 w 286516"/>
                  <a:gd name="connsiteY3" fmla="*/ 59094 h 193343"/>
                  <a:gd name="connsiteX4" fmla="*/ 208209 w 286516"/>
                  <a:gd name="connsiteY4" fmla="*/ 59094 h 193343"/>
                  <a:gd name="connsiteX5" fmla="*/ 220221 w 286516"/>
                  <a:gd name="connsiteY5" fmla="*/ 74834 h 193343"/>
                  <a:gd name="connsiteX6" fmla="*/ 231313 w 286516"/>
                  <a:gd name="connsiteY6" fmla="*/ 88733 h 193343"/>
                  <a:gd name="connsiteX7" fmla="*/ 224777 w 286516"/>
                  <a:gd name="connsiteY7" fmla="*/ 102586 h 193343"/>
                  <a:gd name="connsiteX8" fmla="*/ 240563 w 286516"/>
                  <a:gd name="connsiteY8" fmla="*/ 102586 h 193343"/>
                  <a:gd name="connsiteX9" fmla="*/ 285896 w 286516"/>
                  <a:gd name="connsiteY9" fmla="*/ 114644 h 193343"/>
                  <a:gd name="connsiteX10" fmla="*/ 284976 w 286516"/>
                  <a:gd name="connsiteY10" fmla="*/ 128543 h 193343"/>
                  <a:gd name="connsiteX11" fmla="*/ 263667 w 286516"/>
                  <a:gd name="connsiteY11" fmla="*/ 133145 h 193343"/>
                  <a:gd name="connsiteX12" fmla="*/ 220175 w 286516"/>
                  <a:gd name="connsiteY12" fmla="*/ 162784 h 193343"/>
                  <a:gd name="connsiteX13" fmla="*/ 205356 w 286516"/>
                  <a:gd name="connsiteY13" fmla="*/ 144283 h 193343"/>
                  <a:gd name="connsiteX14" fmla="*/ 194264 w 286516"/>
                  <a:gd name="connsiteY14" fmla="*/ 158136 h 193343"/>
                  <a:gd name="connsiteX15" fmla="*/ 206276 w 286516"/>
                  <a:gd name="connsiteY15" fmla="*/ 176637 h 193343"/>
                  <a:gd name="connsiteX16" fmla="*/ 189662 w 286516"/>
                  <a:gd name="connsiteY16" fmla="*/ 176637 h 193343"/>
                  <a:gd name="connsiteX17" fmla="*/ 189662 w 286516"/>
                  <a:gd name="connsiteY17" fmla="*/ 188695 h 193343"/>
                  <a:gd name="connsiteX18" fmla="*/ 156295 w 286516"/>
                  <a:gd name="connsiteY18" fmla="*/ 172035 h 193343"/>
                  <a:gd name="connsiteX19" fmla="*/ 134112 w 286516"/>
                  <a:gd name="connsiteY19" fmla="*/ 193344 h 193343"/>
                  <a:gd name="connsiteX20" fmla="*/ 97109 w 286516"/>
                  <a:gd name="connsiteY20" fmla="*/ 176637 h 193343"/>
                  <a:gd name="connsiteX21" fmla="*/ 109167 w 286516"/>
                  <a:gd name="connsiteY21" fmla="*/ 170194 h 193343"/>
                  <a:gd name="connsiteX22" fmla="*/ 67516 w 286516"/>
                  <a:gd name="connsiteY22" fmla="*/ 147044 h 193343"/>
                  <a:gd name="connsiteX23" fmla="*/ 137886 w 286516"/>
                  <a:gd name="connsiteY23" fmla="*/ 128543 h 193343"/>
                  <a:gd name="connsiteX24" fmla="*/ 99962 w 286516"/>
                  <a:gd name="connsiteY24" fmla="*/ 121133 h 193343"/>
                  <a:gd name="connsiteX25" fmla="*/ 72164 w 286516"/>
                  <a:gd name="connsiteY25" fmla="*/ 128543 h 193343"/>
                  <a:gd name="connsiteX26" fmla="*/ 59232 w 286516"/>
                  <a:gd name="connsiteY26" fmla="*/ 116531 h 193343"/>
                  <a:gd name="connsiteX27" fmla="*/ 39810 w 286516"/>
                  <a:gd name="connsiteY27" fmla="*/ 123895 h 193343"/>
                  <a:gd name="connsiteX28" fmla="*/ 32354 w 286516"/>
                  <a:gd name="connsiteY28" fmla="*/ 114644 h 193343"/>
                  <a:gd name="connsiteX29" fmla="*/ 53617 w 286516"/>
                  <a:gd name="connsiteY29" fmla="*/ 102586 h 193343"/>
                  <a:gd name="connsiteX30" fmla="*/ 0 w 286516"/>
                  <a:gd name="connsiteY30" fmla="*/ 73039 h 193343"/>
                  <a:gd name="connsiteX31" fmla="*/ 13853 w 286516"/>
                  <a:gd name="connsiteY31" fmla="*/ 73039 h 193343"/>
                  <a:gd name="connsiteX32" fmla="*/ 41605 w 286516"/>
                  <a:gd name="connsiteY32" fmla="*/ 82290 h 193343"/>
                  <a:gd name="connsiteX33" fmla="*/ 49935 w 286516"/>
                  <a:gd name="connsiteY33" fmla="*/ 74880 h 193343"/>
                  <a:gd name="connsiteX34" fmla="*/ 9251 w 286516"/>
                  <a:gd name="connsiteY34" fmla="*/ 54538 h 193343"/>
                  <a:gd name="connsiteX35" fmla="*/ 30467 w 286516"/>
                  <a:gd name="connsiteY35" fmla="*/ 45287 h 193343"/>
                  <a:gd name="connsiteX36" fmla="*/ 55458 w 286516"/>
                  <a:gd name="connsiteY36" fmla="*/ 51730 h 193343"/>
                  <a:gd name="connsiteX37" fmla="*/ 65675 w 286516"/>
                  <a:gd name="connsiteY37" fmla="*/ 42479 h 193343"/>
                  <a:gd name="connsiteX38" fmla="*/ 39764 w 286516"/>
                  <a:gd name="connsiteY38" fmla="*/ 42479 h 193343"/>
                  <a:gd name="connsiteX39" fmla="*/ 27706 w 286516"/>
                  <a:gd name="connsiteY39" fmla="*/ 27660 h 193343"/>
                  <a:gd name="connsiteX40" fmla="*/ 62914 w 286516"/>
                  <a:gd name="connsiteY40" fmla="*/ 19376 h 193343"/>
                  <a:gd name="connsiteX41" fmla="*/ 78654 w 286516"/>
                  <a:gd name="connsiteY41" fmla="*/ 19376 h 193343"/>
                  <a:gd name="connsiteX42" fmla="*/ 50856 w 286516"/>
                  <a:gd name="connsiteY42" fmla="*/ 0 h 193343"/>
                  <a:gd name="connsiteX43" fmla="*/ 109213 w 286516"/>
                  <a:gd name="connsiteY43" fmla="*/ 10125 h 193343"/>
                  <a:gd name="connsiteX44" fmla="*/ 138806 w 286516"/>
                  <a:gd name="connsiteY44" fmla="*/ 49935 h 193343"/>
                  <a:gd name="connsiteX45" fmla="*/ 175855 w 286516"/>
                  <a:gd name="connsiteY45" fmla="*/ 51776 h 193343"/>
                  <a:gd name="connsiteX46" fmla="*/ 192469 w 286516"/>
                  <a:gd name="connsiteY46" fmla="*/ 77595 h 19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86516" h="193343">
                    <a:moveTo>
                      <a:pt x="192469" y="77595"/>
                    </a:moveTo>
                    <a:lnTo>
                      <a:pt x="203607" y="77595"/>
                    </a:lnTo>
                    <a:lnTo>
                      <a:pt x="203607" y="65629"/>
                    </a:lnTo>
                    <a:lnTo>
                      <a:pt x="198958" y="59094"/>
                    </a:lnTo>
                    <a:cubicBezTo>
                      <a:pt x="201766" y="59094"/>
                      <a:pt x="205448" y="59094"/>
                      <a:pt x="208209" y="59094"/>
                    </a:cubicBezTo>
                    <a:cubicBezTo>
                      <a:pt x="221141" y="59094"/>
                      <a:pt x="220221" y="63788"/>
                      <a:pt x="220221" y="74834"/>
                    </a:cubicBezTo>
                    <a:cubicBezTo>
                      <a:pt x="220221" y="81323"/>
                      <a:pt x="231313" y="82243"/>
                      <a:pt x="231313" y="88733"/>
                    </a:cubicBezTo>
                    <a:cubicBezTo>
                      <a:pt x="231313" y="95176"/>
                      <a:pt x="224777" y="97017"/>
                      <a:pt x="224777" y="102586"/>
                    </a:cubicBezTo>
                    <a:cubicBezTo>
                      <a:pt x="224777" y="110962"/>
                      <a:pt x="238676" y="102586"/>
                      <a:pt x="240563" y="102586"/>
                    </a:cubicBezTo>
                    <a:cubicBezTo>
                      <a:pt x="249814" y="102586"/>
                      <a:pt x="273838" y="113723"/>
                      <a:pt x="285896" y="114644"/>
                    </a:cubicBezTo>
                    <a:cubicBezTo>
                      <a:pt x="285896" y="121133"/>
                      <a:pt x="287783" y="124815"/>
                      <a:pt x="284976" y="128543"/>
                    </a:cubicBezTo>
                    <a:cubicBezTo>
                      <a:pt x="281294" y="134112"/>
                      <a:pt x="271077" y="132225"/>
                      <a:pt x="263667" y="133145"/>
                    </a:cubicBezTo>
                    <a:cubicBezTo>
                      <a:pt x="245166" y="134986"/>
                      <a:pt x="232233" y="162784"/>
                      <a:pt x="220175" y="162784"/>
                    </a:cubicBezTo>
                    <a:cubicBezTo>
                      <a:pt x="208163" y="162784"/>
                      <a:pt x="208163" y="154454"/>
                      <a:pt x="205356" y="144283"/>
                    </a:cubicBezTo>
                    <a:cubicBezTo>
                      <a:pt x="200753" y="148885"/>
                      <a:pt x="198866" y="153533"/>
                      <a:pt x="194264" y="158136"/>
                    </a:cubicBezTo>
                    <a:cubicBezTo>
                      <a:pt x="199833" y="167432"/>
                      <a:pt x="203515" y="169273"/>
                      <a:pt x="206276" y="176637"/>
                    </a:cubicBezTo>
                    <a:lnTo>
                      <a:pt x="189662" y="176637"/>
                    </a:lnTo>
                    <a:lnTo>
                      <a:pt x="189662" y="188695"/>
                    </a:lnTo>
                    <a:cubicBezTo>
                      <a:pt x="181286" y="189662"/>
                      <a:pt x="164671" y="177558"/>
                      <a:pt x="156295" y="172035"/>
                    </a:cubicBezTo>
                    <a:cubicBezTo>
                      <a:pt x="156295" y="188695"/>
                      <a:pt x="148011" y="193344"/>
                      <a:pt x="134112" y="193344"/>
                    </a:cubicBezTo>
                    <a:cubicBezTo>
                      <a:pt x="119338" y="193344"/>
                      <a:pt x="98904" y="189616"/>
                      <a:pt x="97109" y="176637"/>
                    </a:cubicBezTo>
                    <a:cubicBezTo>
                      <a:pt x="103552" y="175717"/>
                      <a:pt x="106360" y="173001"/>
                      <a:pt x="109167" y="170194"/>
                    </a:cubicBezTo>
                    <a:cubicBezTo>
                      <a:pt x="93427" y="170194"/>
                      <a:pt x="67516" y="160943"/>
                      <a:pt x="67516" y="147044"/>
                    </a:cubicBezTo>
                    <a:cubicBezTo>
                      <a:pt x="67516" y="129463"/>
                      <a:pt x="124907" y="131304"/>
                      <a:pt x="137886" y="128543"/>
                    </a:cubicBezTo>
                    <a:cubicBezTo>
                      <a:pt x="123987" y="124815"/>
                      <a:pt x="113815" y="121133"/>
                      <a:pt x="99962" y="121133"/>
                    </a:cubicBezTo>
                    <a:cubicBezTo>
                      <a:pt x="86063" y="121133"/>
                      <a:pt x="83302" y="128543"/>
                      <a:pt x="72164" y="128543"/>
                    </a:cubicBezTo>
                    <a:cubicBezTo>
                      <a:pt x="62914" y="128543"/>
                      <a:pt x="61993" y="122008"/>
                      <a:pt x="59232" y="116531"/>
                    </a:cubicBezTo>
                    <a:cubicBezTo>
                      <a:pt x="49981" y="120167"/>
                      <a:pt x="47174" y="123895"/>
                      <a:pt x="39810" y="123895"/>
                    </a:cubicBezTo>
                    <a:cubicBezTo>
                      <a:pt x="33321" y="123895"/>
                      <a:pt x="32354" y="120213"/>
                      <a:pt x="32354" y="114644"/>
                    </a:cubicBezTo>
                    <a:cubicBezTo>
                      <a:pt x="41605" y="110962"/>
                      <a:pt x="48094" y="109995"/>
                      <a:pt x="53617" y="102586"/>
                    </a:cubicBezTo>
                    <a:cubicBezTo>
                      <a:pt x="22183" y="102586"/>
                      <a:pt x="2715" y="99824"/>
                      <a:pt x="0" y="73039"/>
                    </a:cubicBezTo>
                    <a:lnTo>
                      <a:pt x="13853" y="73039"/>
                    </a:lnTo>
                    <a:cubicBezTo>
                      <a:pt x="18455" y="76675"/>
                      <a:pt x="33275" y="82290"/>
                      <a:pt x="41605" y="82290"/>
                    </a:cubicBezTo>
                    <a:cubicBezTo>
                      <a:pt x="45333" y="82290"/>
                      <a:pt x="49935" y="74880"/>
                      <a:pt x="49935" y="74880"/>
                    </a:cubicBezTo>
                    <a:cubicBezTo>
                      <a:pt x="37877" y="71198"/>
                      <a:pt x="9251" y="64663"/>
                      <a:pt x="9251" y="54538"/>
                    </a:cubicBezTo>
                    <a:cubicBezTo>
                      <a:pt x="9251" y="44366"/>
                      <a:pt x="22183" y="45287"/>
                      <a:pt x="30467" y="45287"/>
                    </a:cubicBezTo>
                    <a:cubicBezTo>
                      <a:pt x="43446" y="45287"/>
                      <a:pt x="48094" y="51730"/>
                      <a:pt x="55458" y="51730"/>
                    </a:cubicBezTo>
                    <a:cubicBezTo>
                      <a:pt x="61027" y="51730"/>
                      <a:pt x="62868" y="45287"/>
                      <a:pt x="65675" y="42479"/>
                    </a:cubicBezTo>
                    <a:cubicBezTo>
                      <a:pt x="56425" y="36957"/>
                      <a:pt x="45287" y="42479"/>
                      <a:pt x="39764" y="42479"/>
                    </a:cubicBezTo>
                    <a:cubicBezTo>
                      <a:pt x="36082" y="42479"/>
                      <a:pt x="27706" y="28626"/>
                      <a:pt x="27706" y="27660"/>
                    </a:cubicBezTo>
                    <a:cubicBezTo>
                      <a:pt x="38844" y="21217"/>
                      <a:pt x="46207" y="15648"/>
                      <a:pt x="62914" y="19376"/>
                    </a:cubicBezTo>
                    <a:lnTo>
                      <a:pt x="78654" y="19376"/>
                    </a:lnTo>
                    <a:cubicBezTo>
                      <a:pt x="67562" y="13807"/>
                      <a:pt x="51822" y="12840"/>
                      <a:pt x="50856" y="0"/>
                    </a:cubicBezTo>
                    <a:cubicBezTo>
                      <a:pt x="74005" y="1795"/>
                      <a:pt x="92507" y="3636"/>
                      <a:pt x="109213" y="10125"/>
                    </a:cubicBezTo>
                    <a:cubicBezTo>
                      <a:pt x="127760" y="17581"/>
                      <a:pt x="123987" y="44366"/>
                      <a:pt x="138806" y="49935"/>
                    </a:cubicBezTo>
                    <a:cubicBezTo>
                      <a:pt x="152705" y="55458"/>
                      <a:pt x="161956" y="46253"/>
                      <a:pt x="175855" y="51776"/>
                    </a:cubicBezTo>
                    <a:cubicBezTo>
                      <a:pt x="189708" y="57253"/>
                      <a:pt x="184139" y="69265"/>
                      <a:pt x="192469" y="77595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A122519-617A-4355-A685-373E97B74FAA}"/>
                  </a:ext>
                </a:extLst>
              </p:cNvPr>
              <p:cNvSpPr/>
              <p:nvPr/>
            </p:nvSpPr>
            <p:spPr>
              <a:xfrm>
                <a:off x="3348506" y="2237609"/>
                <a:ext cx="187866" cy="118509"/>
              </a:xfrm>
              <a:custGeom>
                <a:avLst/>
                <a:gdLst>
                  <a:gd name="connsiteX0" fmla="*/ 13853 w 187866"/>
                  <a:gd name="connsiteY0" fmla="*/ 81461 h 118509"/>
                  <a:gd name="connsiteX1" fmla="*/ 23104 w 187866"/>
                  <a:gd name="connsiteY1" fmla="*/ 69357 h 118509"/>
                  <a:gd name="connsiteX2" fmla="*/ 23104 w 187866"/>
                  <a:gd name="connsiteY2" fmla="*/ 55504 h 118509"/>
                  <a:gd name="connsiteX3" fmla="*/ 53663 w 187866"/>
                  <a:gd name="connsiteY3" fmla="*/ 0 h 118509"/>
                  <a:gd name="connsiteX4" fmla="*/ 67562 w 187866"/>
                  <a:gd name="connsiteY4" fmla="*/ 25957 h 118509"/>
                  <a:gd name="connsiteX5" fmla="*/ 75846 w 187866"/>
                  <a:gd name="connsiteY5" fmla="*/ 18501 h 118509"/>
                  <a:gd name="connsiteX6" fmla="*/ 141567 w 187866"/>
                  <a:gd name="connsiteY6" fmla="*/ 55550 h 118509"/>
                  <a:gd name="connsiteX7" fmla="*/ 148057 w 187866"/>
                  <a:gd name="connsiteY7" fmla="*/ 72256 h 118509"/>
                  <a:gd name="connsiteX8" fmla="*/ 187867 w 187866"/>
                  <a:gd name="connsiteY8" fmla="*/ 89837 h 118509"/>
                  <a:gd name="connsiteX9" fmla="*/ 157307 w 187866"/>
                  <a:gd name="connsiteY9" fmla="*/ 100008 h 118509"/>
                  <a:gd name="connsiteX10" fmla="*/ 132317 w 187866"/>
                  <a:gd name="connsiteY10" fmla="*/ 100008 h 118509"/>
                  <a:gd name="connsiteX11" fmla="*/ 97155 w 187866"/>
                  <a:gd name="connsiteY11" fmla="*/ 76813 h 118509"/>
                  <a:gd name="connsiteX12" fmla="*/ 53663 w 187866"/>
                  <a:gd name="connsiteY12" fmla="*/ 111100 h 118509"/>
                  <a:gd name="connsiteX13" fmla="*/ 46253 w 187866"/>
                  <a:gd name="connsiteY13" fmla="*/ 118510 h 118509"/>
                  <a:gd name="connsiteX14" fmla="*/ 39764 w 187866"/>
                  <a:gd name="connsiteY14" fmla="*/ 100008 h 118509"/>
                  <a:gd name="connsiteX15" fmla="*/ 0 w 187866"/>
                  <a:gd name="connsiteY15" fmla="*/ 100008 h 118509"/>
                  <a:gd name="connsiteX16" fmla="*/ 13853 w 187866"/>
                  <a:gd name="connsiteY16" fmla="*/ 81461 h 11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66" h="118509">
                    <a:moveTo>
                      <a:pt x="13853" y="81461"/>
                    </a:moveTo>
                    <a:cubicBezTo>
                      <a:pt x="18455" y="77733"/>
                      <a:pt x="23104" y="74926"/>
                      <a:pt x="23104" y="69357"/>
                    </a:cubicBezTo>
                    <a:cubicBezTo>
                      <a:pt x="23104" y="61027"/>
                      <a:pt x="23104" y="63788"/>
                      <a:pt x="23104" y="55504"/>
                    </a:cubicBezTo>
                    <a:cubicBezTo>
                      <a:pt x="23104" y="39764"/>
                      <a:pt x="27706" y="2715"/>
                      <a:pt x="53663" y="0"/>
                    </a:cubicBezTo>
                    <a:cubicBezTo>
                      <a:pt x="58311" y="13853"/>
                      <a:pt x="62914" y="16660"/>
                      <a:pt x="67562" y="25957"/>
                    </a:cubicBezTo>
                    <a:cubicBezTo>
                      <a:pt x="70323" y="22229"/>
                      <a:pt x="73085" y="20342"/>
                      <a:pt x="75846" y="18501"/>
                    </a:cubicBezTo>
                    <a:cubicBezTo>
                      <a:pt x="95268" y="42617"/>
                      <a:pt x="124907" y="33321"/>
                      <a:pt x="141567" y="55550"/>
                    </a:cubicBezTo>
                    <a:cubicBezTo>
                      <a:pt x="146216" y="62039"/>
                      <a:pt x="143408" y="68483"/>
                      <a:pt x="148057" y="72256"/>
                    </a:cubicBezTo>
                    <a:cubicBezTo>
                      <a:pt x="162876" y="83348"/>
                      <a:pt x="179537" y="78700"/>
                      <a:pt x="187867" y="89837"/>
                    </a:cubicBezTo>
                    <a:cubicBezTo>
                      <a:pt x="177650" y="96281"/>
                      <a:pt x="169319" y="100008"/>
                      <a:pt x="157307" y="100008"/>
                    </a:cubicBezTo>
                    <a:cubicBezTo>
                      <a:pt x="146216" y="100008"/>
                      <a:pt x="141567" y="100008"/>
                      <a:pt x="132317" y="100008"/>
                    </a:cubicBezTo>
                    <a:cubicBezTo>
                      <a:pt x="132317" y="100008"/>
                      <a:pt x="102678" y="78700"/>
                      <a:pt x="97155" y="76813"/>
                    </a:cubicBezTo>
                    <a:cubicBezTo>
                      <a:pt x="97155" y="97201"/>
                      <a:pt x="66596" y="116669"/>
                      <a:pt x="53663" y="111100"/>
                    </a:cubicBezTo>
                    <a:cubicBezTo>
                      <a:pt x="50856" y="115748"/>
                      <a:pt x="50856" y="118510"/>
                      <a:pt x="46253" y="118510"/>
                    </a:cubicBezTo>
                    <a:cubicBezTo>
                      <a:pt x="35162" y="118510"/>
                      <a:pt x="37923" y="109259"/>
                      <a:pt x="39764" y="100008"/>
                    </a:cubicBezTo>
                    <a:cubicBezTo>
                      <a:pt x="24945" y="96281"/>
                      <a:pt x="7364" y="99134"/>
                      <a:pt x="0" y="100008"/>
                    </a:cubicBezTo>
                    <a:cubicBezTo>
                      <a:pt x="921" y="84176"/>
                      <a:pt x="12012" y="86017"/>
                      <a:pt x="13853" y="8146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93DC5A50-2C02-4E1D-8CEE-140247FE1CBE}"/>
                  </a:ext>
                </a:extLst>
              </p:cNvPr>
              <p:cNvSpPr/>
              <p:nvPr/>
            </p:nvSpPr>
            <p:spPr>
              <a:xfrm>
                <a:off x="3615072" y="2131692"/>
                <a:ext cx="57345" cy="45718"/>
              </a:xfrm>
              <a:custGeom>
                <a:avLst/>
                <a:gdLst>
                  <a:gd name="connsiteX0" fmla="*/ 57345 w 57345"/>
                  <a:gd name="connsiteY0" fmla="*/ 25377 h 45718"/>
                  <a:gd name="connsiteX1" fmla="*/ 23150 w 57345"/>
                  <a:gd name="connsiteY1" fmla="*/ 45719 h 45718"/>
                  <a:gd name="connsiteX2" fmla="*/ 0 w 57345"/>
                  <a:gd name="connsiteY2" fmla="*/ 25377 h 45718"/>
                  <a:gd name="connsiteX3" fmla="*/ 57345 w 57345"/>
                  <a:gd name="connsiteY3" fmla="*/ 25377 h 4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45" h="45718">
                    <a:moveTo>
                      <a:pt x="57345" y="25377"/>
                    </a:moveTo>
                    <a:cubicBezTo>
                      <a:pt x="57345" y="37389"/>
                      <a:pt x="34195" y="45719"/>
                      <a:pt x="23150" y="45719"/>
                    </a:cubicBezTo>
                    <a:cubicBezTo>
                      <a:pt x="9251" y="45719"/>
                      <a:pt x="0" y="36468"/>
                      <a:pt x="0" y="25377"/>
                    </a:cubicBezTo>
                    <a:cubicBezTo>
                      <a:pt x="0" y="-11626"/>
                      <a:pt x="57345" y="-5137"/>
                      <a:pt x="57345" y="25377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00030CF1-A962-4400-8275-536B88F97C3D}"/>
                  </a:ext>
                </a:extLst>
              </p:cNvPr>
              <p:cNvSpPr/>
              <p:nvPr/>
            </p:nvSpPr>
            <p:spPr>
              <a:xfrm>
                <a:off x="3443820" y="2362035"/>
                <a:ext cx="46253" cy="35596"/>
              </a:xfrm>
              <a:custGeom>
                <a:avLst/>
                <a:gdLst>
                  <a:gd name="connsiteX0" fmla="*/ 20342 w 46253"/>
                  <a:gd name="connsiteY0" fmla="*/ 481 h 35596"/>
                  <a:gd name="connsiteX1" fmla="*/ 46253 w 46253"/>
                  <a:gd name="connsiteY1" fmla="*/ 4163 h 35596"/>
                  <a:gd name="connsiteX2" fmla="*/ 0 w 46253"/>
                  <a:gd name="connsiteY2" fmla="*/ 35597 h 35596"/>
                  <a:gd name="connsiteX3" fmla="*/ 0 w 46253"/>
                  <a:gd name="connsiteY3" fmla="*/ 23585 h 35596"/>
                  <a:gd name="connsiteX4" fmla="*/ 20342 w 46253"/>
                  <a:gd name="connsiteY4" fmla="*/ 481 h 35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" h="35596">
                    <a:moveTo>
                      <a:pt x="20342" y="481"/>
                    </a:moveTo>
                    <a:cubicBezTo>
                      <a:pt x="38844" y="-439"/>
                      <a:pt x="35116" y="-439"/>
                      <a:pt x="46253" y="4163"/>
                    </a:cubicBezTo>
                    <a:cubicBezTo>
                      <a:pt x="37923" y="15254"/>
                      <a:pt x="14773" y="33756"/>
                      <a:pt x="0" y="35597"/>
                    </a:cubicBezTo>
                    <a:lnTo>
                      <a:pt x="0" y="23585"/>
                    </a:lnTo>
                    <a:cubicBezTo>
                      <a:pt x="7410" y="14334"/>
                      <a:pt x="19422" y="6004"/>
                      <a:pt x="20342" y="48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0309A5B9-62EF-4664-A134-20C9143E5E2E}"/>
                  </a:ext>
                </a:extLst>
              </p:cNvPr>
              <p:cNvSpPr/>
              <p:nvPr/>
            </p:nvSpPr>
            <p:spPr>
              <a:xfrm>
                <a:off x="3517871" y="1862750"/>
                <a:ext cx="124907" cy="53709"/>
              </a:xfrm>
              <a:custGeom>
                <a:avLst/>
                <a:gdLst>
                  <a:gd name="connsiteX0" fmla="*/ 46299 w 124907"/>
                  <a:gd name="connsiteY0" fmla="*/ 53709 h 53709"/>
                  <a:gd name="connsiteX1" fmla="*/ 18547 w 124907"/>
                  <a:gd name="connsiteY1" fmla="*/ 33367 h 53709"/>
                  <a:gd name="connsiteX2" fmla="*/ 0 w 124907"/>
                  <a:gd name="connsiteY2" fmla="*/ 13899 h 53709"/>
                  <a:gd name="connsiteX3" fmla="*/ 15740 w 124907"/>
                  <a:gd name="connsiteY3" fmla="*/ 0 h 53709"/>
                  <a:gd name="connsiteX4" fmla="*/ 61993 w 124907"/>
                  <a:gd name="connsiteY4" fmla="*/ 7410 h 53709"/>
                  <a:gd name="connsiteX5" fmla="*/ 124907 w 124907"/>
                  <a:gd name="connsiteY5" fmla="*/ 36082 h 53709"/>
                  <a:gd name="connsiteX6" fmla="*/ 108247 w 124907"/>
                  <a:gd name="connsiteY6" fmla="*/ 50902 h 53709"/>
                  <a:gd name="connsiteX7" fmla="*/ 80495 w 124907"/>
                  <a:gd name="connsiteY7" fmla="*/ 44458 h 53709"/>
                  <a:gd name="connsiteX8" fmla="*/ 46299 w 124907"/>
                  <a:gd name="connsiteY8" fmla="*/ 53709 h 53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7" h="53709">
                    <a:moveTo>
                      <a:pt x="46299" y="53709"/>
                    </a:moveTo>
                    <a:cubicBezTo>
                      <a:pt x="27798" y="53709"/>
                      <a:pt x="12012" y="49061"/>
                      <a:pt x="18547" y="33367"/>
                    </a:cubicBezTo>
                    <a:cubicBezTo>
                      <a:pt x="10217" y="28719"/>
                      <a:pt x="0" y="24070"/>
                      <a:pt x="0" y="13899"/>
                    </a:cubicBezTo>
                    <a:cubicBezTo>
                      <a:pt x="0" y="4648"/>
                      <a:pt x="8330" y="0"/>
                      <a:pt x="15740" y="0"/>
                    </a:cubicBezTo>
                    <a:cubicBezTo>
                      <a:pt x="36128" y="0"/>
                      <a:pt x="42571" y="7410"/>
                      <a:pt x="61993" y="7410"/>
                    </a:cubicBezTo>
                    <a:cubicBezTo>
                      <a:pt x="86984" y="7410"/>
                      <a:pt x="108247" y="27752"/>
                      <a:pt x="124907" y="36082"/>
                    </a:cubicBezTo>
                    <a:cubicBezTo>
                      <a:pt x="122146" y="44458"/>
                      <a:pt x="116623" y="50902"/>
                      <a:pt x="108247" y="50902"/>
                    </a:cubicBezTo>
                    <a:cubicBezTo>
                      <a:pt x="96234" y="50902"/>
                      <a:pt x="90666" y="44458"/>
                      <a:pt x="80495" y="44458"/>
                    </a:cubicBezTo>
                    <a:cubicBezTo>
                      <a:pt x="70323" y="44458"/>
                      <a:pt x="62039" y="53709"/>
                      <a:pt x="46299" y="53709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65701E5D-AC49-4AD8-9B28-86817D41BCED}"/>
                  </a:ext>
                </a:extLst>
              </p:cNvPr>
              <p:cNvSpPr/>
              <p:nvPr/>
            </p:nvSpPr>
            <p:spPr>
              <a:xfrm>
                <a:off x="3528963" y="2388488"/>
                <a:ext cx="30559" cy="27737"/>
              </a:xfrm>
              <a:custGeom>
                <a:avLst/>
                <a:gdLst>
                  <a:gd name="connsiteX0" fmla="*/ 30559 w 30559"/>
                  <a:gd name="connsiteY0" fmla="*/ 7349 h 27737"/>
                  <a:gd name="connsiteX1" fmla="*/ 13853 w 30559"/>
                  <a:gd name="connsiteY1" fmla="*/ 27737 h 27737"/>
                  <a:gd name="connsiteX2" fmla="*/ 0 w 30559"/>
                  <a:gd name="connsiteY2" fmla="*/ 13838 h 27737"/>
                  <a:gd name="connsiteX3" fmla="*/ 30559 w 30559"/>
                  <a:gd name="connsiteY3" fmla="*/ 7349 h 2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59" h="27737">
                    <a:moveTo>
                      <a:pt x="30559" y="7349"/>
                    </a:moveTo>
                    <a:cubicBezTo>
                      <a:pt x="25037" y="14759"/>
                      <a:pt x="23104" y="27737"/>
                      <a:pt x="13853" y="27737"/>
                    </a:cubicBezTo>
                    <a:cubicBezTo>
                      <a:pt x="12012" y="27737"/>
                      <a:pt x="0" y="13838"/>
                      <a:pt x="0" y="13838"/>
                    </a:cubicBezTo>
                    <a:cubicBezTo>
                      <a:pt x="46" y="-2822"/>
                      <a:pt x="21263" y="-3743"/>
                      <a:pt x="30559" y="7349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185B4F4A-7F5E-4AC5-8F15-11934ACECE01}"/>
                  </a:ext>
                </a:extLst>
              </p:cNvPr>
              <p:cNvSpPr/>
              <p:nvPr/>
            </p:nvSpPr>
            <p:spPr>
              <a:xfrm>
                <a:off x="3681714" y="2135760"/>
                <a:ext cx="30513" cy="16818"/>
              </a:xfrm>
              <a:custGeom>
                <a:avLst/>
                <a:gdLst>
                  <a:gd name="connsiteX0" fmla="*/ 12012 w 30513"/>
                  <a:gd name="connsiteY0" fmla="*/ 16660 h 16818"/>
                  <a:gd name="connsiteX1" fmla="*/ 0 w 30513"/>
                  <a:gd name="connsiteY1" fmla="*/ 9251 h 16818"/>
                  <a:gd name="connsiteX2" fmla="*/ 12012 w 30513"/>
                  <a:gd name="connsiteY2" fmla="*/ 0 h 16818"/>
                  <a:gd name="connsiteX3" fmla="*/ 30513 w 30513"/>
                  <a:gd name="connsiteY3" fmla="*/ 14773 h 16818"/>
                  <a:gd name="connsiteX4" fmla="*/ 12012 w 30513"/>
                  <a:gd name="connsiteY4" fmla="*/ 16660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3" h="16818">
                    <a:moveTo>
                      <a:pt x="12012" y="16660"/>
                    </a:moveTo>
                    <a:cubicBezTo>
                      <a:pt x="5523" y="16660"/>
                      <a:pt x="0" y="14773"/>
                      <a:pt x="0" y="9251"/>
                    </a:cubicBezTo>
                    <a:cubicBezTo>
                      <a:pt x="0" y="6489"/>
                      <a:pt x="10125" y="0"/>
                      <a:pt x="12012" y="0"/>
                    </a:cubicBezTo>
                    <a:cubicBezTo>
                      <a:pt x="20342" y="0"/>
                      <a:pt x="27706" y="11138"/>
                      <a:pt x="30513" y="14773"/>
                    </a:cubicBezTo>
                    <a:cubicBezTo>
                      <a:pt x="18501" y="17627"/>
                      <a:pt x="21263" y="16660"/>
                      <a:pt x="12012" y="1666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D74CE7E8-C2F1-4402-A491-A67D6EE0C16C}"/>
                  </a:ext>
                </a:extLst>
              </p:cNvPr>
              <p:cNvSpPr/>
              <p:nvPr/>
            </p:nvSpPr>
            <p:spPr>
              <a:xfrm>
                <a:off x="3558254" y="2082051"/>
                <a:ext cx="24417" cy="21262"/>
              </a:xfrm>
              <a:custGeom>
                <a:avLst/>
                <a:gdLst>
                  <a:gd name="connsiteX0" fmla="*/ 3109 w 24417"/>
                  <a:gd name="connsiteY0" fmla="*/ 21263 h 21262"/>
                  <a:gd name="connsiteX1" fmla="*/ 24417 w 24417"/>
                  <a:gd name="connsiteY1" fmla="*/ 0 h 21262"/>
                  <a:gd name="connsiteX2" fmla="*/ 3109 w 24417"/>
                  <a:gd name="connsiteY2" fmla="*/ 21263 h 2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17" h="21262">
                    <a:moveTo>
                      <a:pt x="3109" y="21263"/>
                    </a:moveTo>
                    <a:cubicBezTo>
                      <a:pt x="-7983" y="21263"/>
                      <a:pt x="13326" y="0"/>
                      <a:pt x="24417" y="0"/>
                    </a:cubicBezTo>
                    <a:cubicBezTo>
                      <a:pt x="21656" y="11138"/>
                      <a:pt x="14246" y="21263"/>
                      <a:pt x="3109" y="2126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3F7E4724-94FC-43D9-B1F3-19A5F5DF3397}"/>
                  </a:ext>
                </a:extLst>
              </p:cNvPr>
              <p:cNvSpPr/>
              <p:nvPr/>
            </p:nvSpPr>
            <p:spPr>
              <a:xfrm>
                <a:off x="3272660" y="1860863"/>
                <a:ext cx="760809" cy="547952"/>
              </a:xfrm>
              <a:custGeom>
                <a:avLst/>
                <a:gdLst>
                  <a:gd name="connsiteX0" fmla="*/ 712577 w 760809"/>
                  <a:gd name="connsiteY0" fmla="*/ 385951 h 547952"/>
                  <a:gd name="connsiteX1" fmla="*/ 700565 w 760809"/>
                  <a:gd name="connsiteY1" fmla="*/ 411908 h 547952"/>
                  <a:gd name="connsiteX2" fmla="*/ 608013 w 760809"/>
                  <a:gd name="connsiteY2" fmla="*/ 348948 h 547952"/>
                  <a:gd name="connsiteX3" fmla="*/ 589557 w 760809"/>
                  <a:gd name="connsiteY3" fmla="*/ 359119 h 547952"/>
                  <a:gd name="connsiteX4" fmla="*/ 608013 w 760809"/>
                  <a:gd name="connsiteY4" fmla="*/ 360914 h 547952"/>
                  <a:gd name="connsiteX5" fmla="*/ 608013 w 760809"/>
                  <a:gd name="connsiteY5" fmla="*/ 372052 h 547952"/>
                  <a:gd name="connsiteX6" fmla="*/ 594160 w 760809"/>
                  <a:gd name="connsiteY6" fmla="*/ 372052 h 547952"/>
                  <a:gd name="connsiteX7" fmla="*/ 594160 w 760809"/>
                  <a:gd name="connsiteY7" fmla="*/ 385951 h 547952"/>
                  <a:gd name="connsiteX8" fmla="*/ 606172 w 760809"/>
                  <a:gd name="connsiteY8" fmla="*/ 385951 h 547952"/>
                  <a:gd name="connsiteX9" fmla="*/ 626560 w 760809"/>
                  <a:gd name="connsiteY9" fmla="*/ 421204 h 547952"/>
                  <a:gd name="connsiteX10" fmla="*/ 652471 w 760809"/>
                  <a:gd name="connsiteY10" fmla="*/ 432250 h 547952"/>
                  <a:gd name="connsiteX11" fmla="*/ 668211 w 760809"/>
                  <a:gd name="connsiteY11" fmla="*/ 432250 h 547952"/>
                  <a:gd name="connsiteX12" fmla="*/ 668211 w 760809"/>
                  <a:gd name="connsiteY12" fmla="*/ 450797 h 547952"/>
                  <a:gd name="connsiteX13" fmla="*/ 684871 w 760809"/>
                  <a:gd name="connsiteY13" fmla="*/ 472060 h 547952"/>
                  <a:gd name="connsiteX14" fmla="*/ 671019 w 760809"/>
                  <a:gd name="connsiteY14" fmla="*/ 509109 h 547952"/>
                  <a:gd name="connsiteX15" fmla="*/ 584955 w 760809"/>
                  <a:gd name="connsiteY15" fmla="*/ 472060 h 547952"/>
                  <a:gd name="connsiteX16" fmla="*/ 571056 w 760809"/>
                  <a:gd name="connsiteY16" fmla="*/ 472060 h 547952"/>
                  <a:gd name="connsiteX17" fmla="*/ 638618 w 760809"/>
                  <a:gd name="connsiteY17" fmla="*/ 536815 h 547952"/>
                  <a:gd name="connsiteX18" fmla="*/ 629367 w 760809"/>
                  <a:gd name="connsiteY18" fmla="*/ 547952 h 547952"/>
                  <a:gd name="connsiteX19" fmla="*/ 620117 w 760809"/>
                  <a:gd name="connsiteY19" fmla="*/ 536815 h 547952"/>
                  <a:gd name="connsiteX20" fmla="*/ 552555 w 760809"/>
                  <a:gd name="connsiteY20" fmla="*/ 515506 h 547952"/>
                  <a:gd name="connsiteX21" fmla="*/ 490561 w 760809"/>
                  <a:gd name="connsiteY21" fmla="*/ 473901 h 547952"/>
                  <a:gd name="connsiteX22" fmla="*/ 418351 w 760809"/>
                  <a:gd name="connsiteY22" fmla="*/ 427602 h 547952"/>
                  <a:gd name="connsiteX23" fmla="*/ 399803 w 760809"/>
                  <a:gd name="connsiteY23" fmla="*/ 441501 h 547952"/>
                  <a:gd name="connsiteX24" fmla="*/ 384110 w 760809"/>
                  <a:gd name="connsiteY24" fmla="*/ 435011 h 547952"/>
                  <a:gd name="connsiteX25" fmla="*/ 356312 w 760809"/>
                  <a:gd name="connsiteY25" fmla="*/ 448910 h 547952"/>
                  <a:gd name="connsiteX26" fmla="*/ 316548 w 760809"/>
                  <a:gd name="connsiteY26" fmla="*/ 422953 h 547952"/>
                  <a:gd name="connsiteX27" fmla="*/ 353550 w 760809"/>
                  <a:gd name="connsiteY27" fmla="*/ 397917 h 547952"/>
                  <a:gd name="connsiteX28" fmla="*/ 393406 w 760809"/>
                  <a:gd name="connsiteY28" fmla="*/ 397917 h 547952"/>
                  <a:gd name="connsiteX29" fmla="*/ 435011 w 760809"/>
                  <a:gd name="connsiteY29" fmla="*/ 384984 h 547952"/>
                  <a:gd name="connsiteX30" fmla="*/ 418351 w 760809"/>
                  <a:gd name="connsiteY30" fmla="*/ 365562 h 547952"/>
                  <a:gd name="connsiteX31" fmla="*/ 441501 w 760809"/>
                  <a:gd name="connsiteY31" fmla="*/ 351663 h 547952"/>
                  <a:gd name="connsiteX32" fmla="*/ 469253 w 760809"/>
                  <a:gd name="connsiteY32" fmla="*/ 310058 h 547952"/>
                  <a:gd name="connsiteX33" fmla="*/ 390553 w 760809"/>
                  <a:gd name="connsiteY33" fmla="*/ 240655 h 547952"/>
                  <a:gd name="connsiteX34" fmla="*/ 360960 w 760809"/>
                  <a:gd name="connsiteY34" fmla="*/ 251701 h 547952"/>
                  <a:gd name="connsiteX35" fmla="*/ 353550 w 760809"/>
                  <a:gd name="connsiteY35" fmla="*/ 240655 h 547952"/>
                  <a:gd name="connsiteX36" fmla="*/ 375780 w 760809"/>
                  <a:gd name="connsiteY36" fmla="*/ 228597 h 547952"/>
                  <a:gd name="connsiteX37" fmla="*/ 307251 w 760809"/>
                  <a:gd name="connsiteY37" fmla="*/ 177650 h 547952"/>
                  <a:gd name="connsiteX38" fmla="*/ 263759 w 760809"/>
                  <a:gd name="connsiteY38" fmla="*/ 212857 h 547952"/>
                  <a:gd name="connsiteX39" fmla="*/ 256349 w 760809"/>
                  <a:gd name="connsiteY39" fmla="*/ 191595 h 547952"/>
                  <a:gd name="connsiteX40" fmla="*/ 115656 w 760809"/>
                  <a:gd name="connsiteY40" fmla="*/ 191595 h 547952"/>
                  <a:gd name="connsiteX41" fmla="*/ 87904 w 760809"/>
                  <a:gd name="connsiteY41" fmla="*/ 173047 h 547952"/>
                  <a:gd name="connsiteX42" fmla="*/ 43492 w 760809"/>
                  <a:gd name="connsiteY42" fmla="*/ 173047 h 547952"/>
                  <a:gd name="connsiteX43" fmla="*/ 23150 w 760809"/>
                  <a:gd name="connsiteY43" fmla="*/ 145295 h 547952"/>
                  <a:gd name="connsiteX44" fmla="*/ 64801 w 760809"/>
                  <a:gd name="connsiteY44" fmla="*/ 148057 h 547952"/>
                  <a:gd name="connsiteX45" fmla="*/ 64801 w 760809"/>
                  <a:gd name="connsiteY45" fmla="*/ 136045 h 547952"/>
                  <a:gd name="connsiteX46" fmla="*/ 13899 w 760809"/>
                  <a:gd name="connsiteY46" fmla="*/ 126748 h 547952"/>
                  <a:gd name="connsiteX47" fmla="*/ 0 w 760809"/>
                  <a:gd name="connsiteY47" fmla="*/ 101711 h 547952"/>
                  <a:gd name="connsiteX48" fmla="*/ 18501 w 760809"/>
                  <a:gd name="connsiteY48" fmla="*/ 60106 h 547952"/>
                  <a:gd name="connsiteX49" fmla="*/ 24991 w 760809"/>
                  <a:gd name="connsiteY49" fmla="*/ 34195 h 547952"/>
                  <a:gd name="connsiteX50" fmla="*/ 98996 w 760809"/>
                  <a:gd name="connsiteY50" fmla="*/ 0 h 547952"/>
                  <a:gd name="connsiteX51" fmla="*/ 129555 w 760809"/>
                  <a:gd name="connsiteY51" fmla="*/ 9251 h 547952"/>
                  <a:gd name="connsiteX52" fmla="*/ 89745 w 760809"/>
                  <a:gd name="connsiteY52" fmla="*/ 57391 h 547952"/>
                  <a:gd name="connsiteX53" fmla="*/ 97155 w 760809"/>
                  <a:gd name="connsiteY53" fmla="*/ 66642 h 547952"/>
                  <a:gd name="connsiteX54" fmla="*/ 97155 w 760809"/>
                  <a:gd name="connsiteY54" fmla="*/ 83302 h 547952"/>
                  <a:gd name="connsiteX55" fmla="*/ 106452 w 760809"/>
                  <a:gd name="connsiteY55" fmla="*/ 99042 h 547952"/>
                  <a:gd name="connsiteX56" fmla="*/ 124953 w 760809"/>
                  <a:gd name="connsiteY56" fmla="*/ 80495 h 547952"/>
                  <a:gd name="connsiteX57" fmla="*/ 115702 w 760809"/>
                  <a:gd name="connsiteY57" fmla="*/ 55550 h 547952"/>
                  <a:gd name="connsiteX58" fmla="*/ 214744 w 760809"/>
                  <a:gd name="connsiteY58" fmla="*/ 9251 h 547952"/>
                  <a:gd name="connsiteX59" fmla="*/ 251747 w 760809"/>
                  <a:gd name="connsiteY59" fmla="*/ 62039 h 547952"/>
                  <a:gd name="connsiteX60" fmla="*/ 251747 w 760809"/>
                  <a:gd name="connsiteY60" fmla="*/ 80541 h 547952"/>
                  <a:gd name="connsiteX61" fmla="*/ 270248 w 760809"/>
                  <a:gd name="connsiteY61" fmla="*/ 71290 h 547952"/>
                  <a:gd name="connsiteX62" fmla="*/ 291557 w 760809"/>
                  <a:gd name="connsiteY62" fmla="*/ 80541 h 547952"/>
                  <a:gd name="connsiteX63" fmla="*/ 328560 w 760809"/>
                  <a:gd name="connsiteY63" fmla="*/ 57437 h 547952"/>
                  <a:gd name="connsiteX64" fmla="*/ 398009 w 760809"/>
                  <a:gd name="connsiteY64" fmla="*/ 71290 h 547952"/>
                  <a:gd name="connsiteX65" fmla="*/ 455400 w 760809"/>
                  <a:gd name="connsiteY65" fmla="*/ 117543 h 547952"/>
                  <a:gd name="connsiteX66" fmla="*/ 478549 w 760809"/>
                  <a:gd name="connsiteY66" fmla="*/ 117543 h 547952"/>
                  <a:gd name="connsiteX67" fmla="*/ 509063 w 760809"/>
                  <a:gd name="connsiteY67" fmla="*/ 136091 h 547952"/>
                  <a:gd name="connsiteX68" fmla="*/ 573863 w 760809"/>
                  <a:gd name="connsiteY68" fmla="*/ 161956 h 547952"/>
                  <a:gd name="connsiteX69" fmla="*/ 573863 w 760809"/>
                  <a:gd name="connsiteY69" fmla="*/ 177696 h 547952"/>
                  <a:gd name="connsiteX70" fmla="*/ 589603 w 760809"/>
                  <a:gd name="connsiteY70" fmla="*/ 177696 h 547952"/>
                  <a:gd name="connsiteX71" fmla="*/ 615515 w 760809"/>
                  <a:gd name="connsiteY71" fmla="*/ 199971 h 547952"/>
                  <a:gd name="connsiteX72" fmla="*/ 583068 w 760809"/>
                  <a:gd name="connsiteY72" fmla="*/ 212903 h 547952"/>
                  <a:gd name="connsiteX73" fmla="*/ 610866 w 760809"/>
                  <a:gd name="connsiteY73" fmla="*/ 214744 h 547952"/>
                  <a:gd name="connsiteX74" fmla="*/ 624765 w 760809"/>
                  <a:gd name="connsiteY74" fmla="*/ 223075 h 547952"/>
                  <a:gd name="connsiteX75" fmla="*/ 594206 w 760809"/>
                  <a:gd name="connsiteY75" fmla="*/ 244429 h 547952"/>
                  <a:gd name="connsiteX76" fmla="*/ 620117 w 760809"/>
                  <a:gd name="connsiteY76" fmla="*/ 251793 h 547952"/>
                  <a:gd name="connsiteX77" fmla="*/ 666416 w 760809"/>
                  <a:gd name="connsiteY77" fmla="*/ 284239 h 547952"/>
                  <a:gd name="connsiteX78" fmla="*/ 686758 w 760809"/>
                  <a:gd name="connsiteY78" fmla="*/ 316640 h 547952"/>
                  <a:gd name="connsiteX79" fmla="*/ 719159 w 760809"/>
                  <a:gd name="connsiteY79" fmla="*/ 321242 h 547952"/>
                  <a:gd name="connsiteX80" fmla="*/ 735819 w 760809"/>
                  <a:gd name="connsiteY80" fmla="*/ 325844 h 547952"/>
                  <a:gd name="connsiteX81" fmla="*/ 760810 w 760809"/>
                  <a:gd name="connsiteY81" fmla="*/ 347153 h 547952"/>
                  <a:gd name="connsiteX82" fmla="*/ 733012 w 760809"/>
                  <a:gd name="connsiteY82" fmla="*/ 362847 h 547952"/>
                  <a:gd name="connsiteX83" fmla="*/ 733012 w 760809"/>
                  <a:gd name="connsiteY83" fmla="*/ 374905 h 547952"/>
                  <a:gd name="connsiteX84" fmla="*/ 712577 w 760809"/>
                  <a:gd name="connsiteY84" fmla="*/ 385951 h 54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760809" h="547952">
                    <a:moveTo>
                      <a:pt x="712577" y="385951"/>
                    </a:moveTo>
                    <a:cubicBezTo>
                      <a:pt x="712577" y="396168"/>
                      <a:pt x="710736" y="411908"/>
                      <a:pt x="700565" y="411908"/>
                    </a:cubicBezTo>
                    <a:cubicBezTo>
                      <a:pt x="654312" y="411908"/>
                      <a:pt x="652471" y="348948"/>
                      <a:pt x="608013" y="348948"/>
                    </a:cubicBezTo>
                    <a:cubicBezTo>
                      <a:pt x="602490" y="348948"/>
                      <a:pt x="590432" y="359119"/>
                      <a:pt x="589557" y="359119"/>
                    </a:cubicBezTo>
                    <a:cubicBezTo>
                      <a:pt x="597888" y="363768"/>
                      <a:pt x="599728" y="362801"/>
                      <a:pt x="608013" y="360914"/>
                    </a:cubicBezTo>
                    <a:lnTo>
                      <a:pt x="608013" y="372052"/>
                    </a:lnTo>
                    <a:cubicBezTo>
                      <a:pt x="602490" y="373939"/>
                      <a:pt x="597842" y="374859"/>
                      <a:pt x="594160" y="372052"/>
                    </a:cubicBezTo>
                    <a:lnTo>
                      <a:pt x="594160" y="385951"/>
                    </a:lnTo>
                    <a:lnTo>
                      <a:pt x="606172" y="385951"/>
                    </a:lnTo>
                    <a:cubicBezTo>
                      <a:pt x="607967" y="397963"/>
                      <a:pt x="619104" y="418351"/>
                      <a:pt x="626560" y="421204"/>
                    </a:cubicBezTo>
                    <a:cubicBezTo>
                      <a:pt x="644141" y="427648"/>
                      <a:pt x="650584" y="416510"/>
                      <a:pt x="652471" y="432250"/>
                    </a:cubicBezTo>
                    <a:cubicBezTo>
                      <a:pt x="661676" y="432250"/>
                      <a:pt x="661676" y="432250"/>
                      <a:pt x="668211" y="432250"/>
                    </a:cubicBezTo>
                    <a:cubicBezTo>
                      <a:pt x="667291" y="447069"/>
                      <a:pt x="667291" y="447069"/>
                      <a:pt x="668211" y="450797"/>
                    </a:cubicBezTo>
                    <a:cubicBezTo>
                      <a:pt x="668211" y="457287"/>
                      <a:pt x="684871" y="461843"/>
                      <a:pt x="684871" y="472060"/>
                    </a:cubicBezTo>
                    <a:cubicBezTo>
                      <a:pt x="684871" y="481311"/>
                      <a:pt x="674700" y="498892"/>
                      <a:pt x="671019" y="509109"/>
                    </a:cubicBezTo>
                    <a:cubicBezTo>
                      <a:pt x="654358" y="507222"/>
                      <a:pt x="595126" y="485039"/>
                      <a:pt x="584955" y="472060"/>
                    </a:cubicBezTo>
                    <a:lnTo>
                      <a:pt x="571056" y="472060"/>
                    </a:lnTo>
                    <a:cubicBezTo>
                      <a:pt x="586796" y="491482"/>
                      <a:pt x="638618" y="510950"/>
                      <a:pt x="638618" y="536815"/>
                    </a:cubicBezTo>
                    <a:cubicBezTo>
                      <a:pt x="638618" y="543350"/>
                      <a:pt x="633049" y="547952"/>
                      <a:pt x="629367" y="547952"/>
                    </a:cubicBezTo>
                    <a:cubicBezTo>
                      <a:pt x="624765" y="547952"/>
                      <a:pt x="622878" y="537781"/>
                      <a:pt x="620117" y="536815"/>
                    </a:cubicBezTo>
                    <a:cubicBezTo>
                      <a:pt x="593285" y="523882"/>
                      <a:pt x="575704" y="529451"/>
                      <a:pt x="552555" y="515506"/>
                    </a:cubicBezTo>
                    <a:cubicBezTo>
                      <a:pt x="530326" y="502620"/>
                      <a:pt x="474822" y="503540"/>
                      <a:pt x="490561" y="473901"/>
                    </a:cubicBezTo>
                    <a:cubicBezTo>
                      <a:pt x="460002" y="460923"/>
                      <a:pt x="445229" y="443342"/>
                      <a:pt x="418351" y="427602"/>
                    </a:cubicBezTo>
                    <a:cubicBezTo>
                      <a:pt x="413749" y="434045"/>
                      <a:pt x="408134" y="441501"/>
                      <a:pt x="399803" y="441501"/>
                    </a:cubicBezTo>
                    <a:cubicBezTo>
                      <a:pt x="390553" y="441501"/>
                      <a:pt x="392440" y="435011"/>
                      <a:pt x="384110" y="435011"/>
                    </a:cubicBezTo>
                    <a:cubicBezTo>
                      <a:pt x="373018" y="435011"/>
                      <a:pt x="367449" y="448910"/>
                      <a:pt x="356312" y="448910"/>
                    </a:cubicBezTo>
                    <a:cubicBezTo>
                      <a:pt x="346094" y="448910"/>
                      <a:pt x="316548" y="435886"/>
                      <a:pt x="316548" y="422953"/>
                    </a:cubicBezTo>
                    <a:cubicBezTo>
                      <a:pt x="316548" y="413749"/>
                      <a:pt x="340618" y="397917"/>
                      <a:pt x="353550" y="397917"/>
                    </a:cubicBezTo>
                    <a:cubicBezTo>
                      <a:pt x="370211" y="397917"/>
                      <a:pt x="385030" y="397917"/>
                      <a:pt x="393406" y="397917"/>
                    </a:cubicBezTo>
                    <a:cubicBezTo>
                      <a:pt x="401691" y="397917"/>
                      <a:pt x="423920" y="392440"/>
                      <a:pt x="435011" y="384984"/>
                    </a:cubicBezTo>
                    <a:cubicBezTo>
                      <a:pt x="430363" y="382223"/>
                      <a:pt x="418351" y="372972"/>
                      <a:pt x="418351" y="365562"/>
                    </a:cubicBezTo>
                    <a:cubicBezTo>
                      <a:pt x="418351" y="349822"/>
                      <a:pt x="435011" y="358153"/>
                      <a:pt x="441501" y="351663"/>
                    </a:cubicBezTo>
                    <a:cubicBezTo>
                      <a:pt x="449831" y="343333"/>
                      <a:pt x="469253" y="322991"/>
                      <a:pt x="469253" y="310058"/>
                    </a:cubicBezTo>
                    <a:cubicBezTo>
                      <a:pt x="469253" y="286034"/>
                      <a:pt x="409975" y="240655"/>
                      <a:pt x="390553" y="240655"/>
                    </a:cubicBezTo>
                    <a:cubicBezTo>
                      <a:pt x="378541" y="240655"/>
                      <a:pt x="373018" y="251701"/>
                      <a:pt x="360960" y="251701"/>
                    </a:cubicBezTo>
                    <a:cubicBezTo>
                      <a:pt x="357278" y="251701"/>
                      <a:pt x="353550" y="242450"/>
                      <a:pt x="353550" y="240655"/>
                    </a:cubicBezTo>
                    <a:cubicBezTo>
                      <a:pt x="353550" y="231359"/>
                      <a:pt x="370211" y="229564"/>
                      <a:pt x="375780" y="228597"/>
                    </a:cubicBezTo>
                    <a:cubicBezTo>
                      <a:pt x="367403" y="220267"/>
                      <a:pt x="317468" y="177650"/>
                      <a:pt x="307251" y="177650"/>
                    </a:cubicBezTo>
                    <a:cubicBezTo>
                      <a:pt x="295239" y="177650"/>
                      <a:pt x="280373" y="212857"/>
                      <a:pt x="263759" y="212857"/>
                    </a:cubicBezTo>
                    <a:cubicBezTo>
                      <a:pt x="251701" y="212857"/>
                      <a:pt x="255429" y="197992"/>
                      <a:pt x="256349" y="191595"/>
                    </a:cubicBezTo>
                    <a:cubicBezTo>
                      <a:pt x="227631" y="188787"/>
                      <a:pt x="157307" y="191595"/>
                      <a:pt x="115656" y="191595"/>
                    </a:cubicBezTo>
                    <a:cubicBezTo>
                      <a:pt x="108247" y="191595"/>
                      <a:pt x="93427" y="180457"/>
                      <a:pt x="87904" y="173047"/>
                    </a:cubicBezTo>
                    <a:lnTo>
                      <a:pt x="43492" y="173047"/>
                    </a:lnTo>
                    <a:cubicBezTo>
                      <a:pt x="38890" y="160023"/>
                      <a:pt x="24991" y="158228"/>
                      <a:pt x="23150" y="145295"/>
                    </a:cubicBezTo>
                    <a:cubicBezTo>
                      <a:pt x="35162" y="140601"/>
                      <a:pt x="49061" y="146216"/>
                      <a:pt x="64801" y="148057"/>
                    </a:cubicBezTo>
                    <a:lnTo>
                      <a:pt x="64801" y="136045"/>
                    </a:lnTo>
                    <a:cubicBezTo>
                      <a:pt x="56470" y="130476"/>
                      <a:pt x="13899" y="126748"/>
                      <a:pt x="13899" y="126748"/>
                    </a:cubicBezTo>
                    <a:cubicBezTo>
                      <a:pt x="13899" y="126748"/>
                      <a:pt x="0" y="110088"/>
                      <a:pt x="0" y="101711"/>
                    </a:cubicBezTo>
                    <a:cubicBezTo>
                      <a:pt x="0" y="75846"/>
                      <a:pt x="4648" y="70277"/>
                      <a:pt x="18501" y="60106"/>
                    </a:cubicBezTo>
                    <a:cubicBezTo>
                      <a:pt x="25865" y="54584"/>
                      <a:pt x="21263" y="37877"/>
                      <a:pt x="24991" y="34195"/>
                    </a:cubicBezTo>
                    <a:cubicBezTo>
                      <a:pt x="43492" y="15740"/>
                      <a:pt x="67562" y="0"/>
                      <a:pt x="98996" y="0"/>
                    </a:cubicBezTo>
                    <a:cubicBezTo>
                      <a:pt x="98996" y="0"/>
                      <a:pt x="128635" y="9251"/>
                      <a:pt x="129555" y="9251"/>
                    </a:cubicBezTo>
                    <a:cubicBezTo>
                      <a:pt x="120305" y="28672"/>
                      <a:pt x="89745" y="30559"/>
                      <a:pt x="89745" y="57391"/>
                    </a:cubicBezTo>
                    <a:cubicBezTo>
                      <a:pt x="89745" y="62960"/>
                      <a:pt x="92553" y="66642"/>
                      <a:pt x="97155" y="66642"/>
                    </a:cubicBezTo>
                    <a:cubicBezTo>
                      <a:pt x="95314" y="73131"/>
                      <a:pt x="97155" y="83302"/>
                      <a:pt x="97155" y="83302"/>
                    </a:cubicBezTo>
                    <a:cubicBezTo>
                      <a:pt x="97155" y="90712"/>
                      <a:pt x="95314" y="99042"/>
                      <a:pt x="106452" y="99042"/>
                    </a:cubicBezTo>
                    <a:cubicBezTo>
                      <a:pt x="111974" y="99042"/>
                      <a:pt x="124953" y="87904"/>
                      <a:pt x="124953" y="80495"/>
                    </a:cubicBezTo>
                    <a:cubicBezTo>
                      <a:pt x="124953" y="71244"/>
                      <a:pt x="115702" y="64755"/>
                      <a:pt x="115702" y="55550"/>
                    </a:cubicBezTo>
                    <a:cubicBezTo>
                      <a:pt x="115702" y="20342"/>
                      <a:pt x="177742" y="9251"/>
                      <a:pt x="214744" y="9251"/>
                    </a:cubicBezTo>
                    <a:cubicBezTo>
                      <a:pt x="238814" y="9251"/>
                      <a:pt x="251747" y="41651"/>
                      <a:pt x="251747" y="62039"/>
                    </a:cubicBezTo>
                    <a:cubicBezTo>
                      <a:pt x="251747" y="65721"/>
                      <a:pt x="247145" y="80541"/>
                      <a:pt x="251747" y="80541"/>
                    </a:cubicBezTo>
                    <a:cubicBezTo>
                      <a:pt x="257270" y="80541"/>
                      <a:pt x="260998" y="71290"/>
                      <a:pt x="270248" y="71290"/>
                    </a:cubicBezTo>
                    <a:cubicBezTo>
                      <a:pt x="280419" y="71290"/>
                      <a:pt x="283227" y="80541"/>
                      <a:pt x="291557" y="80541"/>
                    </a:cubicBezTo>
                    <a:cubicBezTo>
                      <a:pt x="307297" y="80541"/>
                      <a:pt x="311899" y="57437"/>
                      <a:pt x="328560" y="57437"/>
                    </a:cubicBezTo>
                    <a:cubicBezTo>
                      <a:pt x="346141" y="57437"/>
                      <a:pt x="385951" y="63006"/>
                      <a:pt x="398009" y="71290"/>
                    </a:cubicBezTo>
                    <a:cubicBezTo>
                      <a:pt x="418351" y="86063"/>
                      <a:pt x="424840" y="117543"/>
                      <a:pt x="455400" y="117543"/>
                    </a:cubicBezTo>
                    <a:cubicBezTo>
                      <a:pt x="469299" y="117543"/>
                      <a:pt x="472014" y="117543"/>
                      <a:pt x="478549" y="117543"/>
                    </a:cubicBezTo>
                    <a:cubicBezTo>
                      <a:pt x="488674" y="117543"/>
                      <a:pt x="511824" y="120305"/>
                      <a:pt x="509063" y="136091"/>
                    </a:cubicBezTo>
                    <a:cubicBezTo>
                      <a:pt x="534007" y="144375"/>
                      <a:pt x="547952" y="159148"/>
                      <a:pt x="573863" y="161956"/>
                    </a:cubicBezTo>
                    <a:lnTo>
                      <a:pt x="573863" y="177696"/>
                    </a:lnTo>
                    <a:cubicBezTo>
                      <a:pt x="579432" y="177696"/>
                      <a:pt x="589603" y="177696"/>
                      <a:pt x="589603" y="177696"/>
                    </a:cubicBezTo>
                    <a:cubicBezTo>
                      <a:pt x="602536" y="177696"/>
                      <a:pt x="609946" y="186946"/>
                      <a:pt x="615515" y="199971"/>
                    </a:cubicBezTo>
                    <a:cubicBezTo>
                      <a:pt x="602536" y="202732"/>
                      <a:pt x="590478" y="201766"/>
                      <a:pt x="583068" y="212903"/>
                    </a:cubicBezTo>
                    <a:cubicBezTo>
                      <a:pt x="598854" y="214744"/>
                      <a:pt x="602536" y="214744"/>
                      <a:pt x="610866" y="214744"/>
                    </a:cubicBezTo>
                    <a:cubicBezTo>
                      <a:pt x="615515" y="214744"/>
                      <a:pt x="621958" y="217552"/>
                      <a:pt x="624765" y="223075"/>
                    </a:cubicBezTo>
                    <a:cubicBezTo>
                      <a:pt x="609946" y="230530"/>
                      <a:pt x="602536" y="230530"/>
                      <a:pt x="594206" y="244429"/>
                    </a:cubicBezTo>
                    <a:cubicBezTo>
                      <a:pt x="602490" y="249032"/>
                      <a:pt x="608059" y="251793"/>
                      <a:pt x="620117" y="251793"/>
                    </a:cubicBezTo>
                    <a:cubicBezTo>
                      <a:pt x="622004" y="273148"/>
                      <a:pt x="646948" y="282352"/>
                      <a:pt x="666416" y="284239"/>
                    </a:cubicBezTo>
                    <a:cubicBezTo>
                      <a:pt x="668257" y="300900"/>
                      <a:pt x="672859" y="316640"/>
                      <a:pt x="686758" y="316640"/>
                    </a:cubicBezTo>
                    <a:cubicBezTo>
                      <a:pt x="707147" y="316640"/>
                      <a:pt x="711749" y="303661"/>
                      <a:pt x="719159" y="321242"/>
                    </a:cubicBezTo>
                    <a:cubicBezTo>
                      <a:pt x="723807" y="325844"/>
                      <a:pt x="731263" y="325844"/>
                      <a:pt x="735819" y="325844"/>
                    </a:cubicBezTo>
                    <a:cubicBezTo>
                      <a:pt x="753400" y="325844"/>
                      <a:pt x="760810" y="332334"/>
                      <a:pt x="760810" y="347153"/>
                    </a:cubicBezTo>
                    <a:cubicBezTo>
                      <a:pt x="760810" y="359119"/>
                      <a:pt x="745070" y="362847"/>
                      <a:pt x="733012" y="362847"/>
                    </a:cubicBezTo>
                    <a:cubicBezTo>
                      <a:pt x="733932" y="373064"/>
                      <a:pt x="733012" y="370257"/>
                      <a:pt x="733012" y="374905"/>
                    </a:cubicBezTo>
                    <a:cubicBezTo>
                      <a:pt x="732966" y="377666"/>
                      <a:pt x="730158" y="385951"/>
                      <a:pt x="712577" y="38595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BE190202-FB52-4985-B819-04A6C3421E7D}"/>
                  </a:ext>
                </a:extLst>
              </p:cNvPr>
              <p:cNvSpPr/>
              <p:nvPr/>
            </p:nvSpPr>
            <p:spPr>
              <a:xfrm>
                <a:off x="3584513" y="2339035"/>
                <a:ext cx="21308" cy="12378"/>
              </a:xfrm>
              <a:custGeom>
                <a:avLst/>
                <a:gdLst>
                  <a:gd name="connsiteX0" fmla="*/ 21309 w 21308"/>
                  <a:gd name="connsiteY0" fmla="*/ 6821 h 12378"/>
                  <a:gd name="connsiteX1" fmla="*/ 0 w 21308"/>
                  <a:gd name="connsiteY1" fmla="*/ 6821 h 12378"/>
                  <a:gd name="connsiteX2" fmla="*/ 21309 w 21308"/>
                  <a:gd name="connsiteY2" fmla="*/ 6821 h 1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308" h="12378">
                    <a:moveTo>
                      <a:pt x="21309" y="6821"/>
                    </a:moveTo>
                    <a:cubicBezTo>
                      <a:pt x="12058" y="14231"/>
                      <a:pt x="9251" y="14231"/>
                      <a:pt x="0" y="6821"/>
                    </a:cubicBezTo>
                    <a:cubicBezTo>
                      <a:pt x="9251" y="-5237"/>
                      <a:pt x="10171" y="1252"/>
                      <a:pt x="21309" y="6821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CECED509-91B2-4298-805E-66BE6BB80A68}"/>
                  </a:ext>
                </a:extLst>
              </p:cNvPr>
              <p:cNvSpPr/>
              <p:nvPr/>
            </p:nvSpPr>
            <p:spPr>
              <a:xfrm>
                <a:off x="3429883" y="2231513"/>
                <a:ext cx="18585" cy="16221"/>
              </a:xfrm>
              <a:custGeom>
                <a:avLst/>
                <a:gdLst>
                  <a:gd name="connsiteX0" fmla="*/ 84 w 18585"/>
                  <a:gd name="connsiteY0" fmla="*/ 1402 h 16221"/>
                  <a:gd name="connsiteX1" fmla="*/ 18586 w 18585"/>
                  <a:gd name="connsiteY1" fmla="*/ 16222 h 16221"/>
                  <a:gd name="connsiteX2" fmla="*/ 84 w 18585"/>
                  <a:gd name="connsiteY2" fmla="*/ 1402 h 1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85" h="16221">
                    <a:moveTo>
                      <a:pt x="84" y="1402"/>
                    </a:moveTo>
                    <a:cubicBezTo>
                      <a:pt x="12142" y="-4121"/>
                      <a:pt x="12142" y="7892"/>
                      <a:pt x="18586" y="16222"/>
                    </a:cubicBezTo>
                    <a:cubicBezTo>
                      <a:pt x="6528" y="15301"/>
                      <a:pt x="-882" y="7892"/>
                      <a:pt x="84" y="1402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245986FA-F3E5-4FA1-94A7-5954172406CC}"/>
                  </a:ext>
                </a:extLst>
              </p:cNvPr>
              <p:cNvSpPr/>
              <p:nvPr/>
            </p:nvSpPr>
            <p:spPr>
              <a:xfrm>
                <a:off x="3226406" y="1310288"/>
                <a:ext cx="811573" cy="425760"/>
              </a:xfrm>
              <a:custGeom>
                <a:avLst/>
                <a:gdLst>
                  <a:gd name="connsiteX0" fmla="*/ 661676 w 811573"/>
                  <a:gd name="connsiteY0" fmla="*/ 22137 h 425760"/>
                  <a:gd name="connsiteX1" fmla="*/ 645015 w 811573"/>
                  <a:gd name="connsiteY1" fmla="*/ 32354 h 425760"/>
                  <a:gd name="connsiteX2" fmla="*/ 719021 w 811573"/>
                  <a:gd name="connsiteY2" fmla="*/ 11092 h 425760"/>
                  <a:gd name="connsiteX3" fmla="*/ 735681 w 811573"/>
                  <a:gd name="connsiteY3" fmla="*/ 18501 h 425760"/>
                  <a:gd name="connsiteX4" fmla="*/ 751421 w 811573"/>
                  <a:gd name="connsiteY4" fmla="*/ 34149 h 425760"/>
                  <a:gd name="connsiteX5" fmla="*/ 811573 w 811573"/>
                  <a:gd name="connsiteY5" fmla="*/ 57345 h 425760"/>
                  <a:gd name="connsiteX6" fmla="*/ 788424 w 811573"/>
                  <a:gd name="connsiteY6" fmla="*/ 71198 h 425760"/>
                  <a:gd name="connsiteX7" fmla="*/ 657027 w 811573"/>
                  <a:gd name="connsiteY7" fmla="*/ 106360 h 425760"/>
                  <a:gd name="connsiteX8" fmla="*/ 726431 w 811573"/>
                  <a:gd name="connsiteY8" fmla="*/ 109167 h 425760"/>
                  <a:gd name="connsiteX9" fmla="*/ 619979 w 811573"/>
                  <a:gd name="connsiteY9" fmla="*/ 154500 h 425760"/>
                  <a:gd name="connsiteX10" fmla="*/ 533915 w 811573"/>
                  <a:gd name="connsiteY10" fmla="*/ 223903 h 425760"/>
                  <a:gd name="connsiteX11" fmla="*/ 485775 w 811573"/>
                  <a:gd name="connsiteY11" fmla="*/ 226710 h 425760"/>
                  <a:gd name="connsiteX12" fmla="*/ 427464 w 811573"/>
                  <a:gd name="connsiteY12" fmla="*/ 247099 h 425760"/>
                  <a:gd name="connsiteX13" fmla="*/ 453421 w 811573"/>
                  <a:gd name="connsiteY13" fmla="*/ 247099 h 425760"/>
                  <a:gd name="connsiteX14" fmla="*/ 426543 w 811573"/>
                  <a:gd name="connsiteY14" fmla="*/ 263713 h 425760"/>
                  <a:gd name="connsiteX15" fmla="*/ 453421 w 811573"/>
                  <a:gd name="connsiteY15" fmla="*/ 285988 h 425760"/>
                  <a:gd name="connsiteX16" fmla="*/ 411770 w 811573"/>
                  <a:gd name="connsiteY16" fmla="*/ 328514 h 425760"/>
                  <a:gd name="connsiteX17" fmla="*/ 365470 w 811573"/>
                  <a:gd name="connsiteY17" fmla="*/ 328514 h 425760"/>
                  <a:gd name="connsiteX18" fmla="*/ 371960 w 811573"/>
                  <a:gd name="connsiteY18" fmla="*/ 342413 h 425760"/>
                  <a:gd name="connsiteX19" fmla="*/ 333116 w 811573"/>
                  <a:gd name="connsiteY19" fmla="*/ 385951 h 425760"/>
                  <a:gd name="connsiteX20" fmla="*/ 356266 w 811573"/>
                  <a:gd name="connsiteY20" fmla="*/ 385951 h 425760"/>
                  <a:gd name="connsiteX21" fmla="*/ 370119 w 811573"/>
                  <a:gd name="connsiteY21" fmla="*/ 393314 h 425760"/>
                  <a:gd name="connsiteX22" fmla="*/ 296113 w 811573"/>
                  <a:gd name="connsiteY22" fmla="*/ 425761 h 425760"/>
                  <a:gd name="connsiteX23" fmla="*/ 265554 w 811573"/>
                  <a:gd name="connsiteY23" fmla="*/ 411862 h 425760"/>
                  <a:gd name="connsiteX24" fmla="*/ 196151 w 811573"/>
                  <a:gd name="connsiteY24" fmla="*/ 411862 h 425760"/>
                  <a:gd name="connsiteX25" fmla="*/ 168399 w 811573"/>
                  <a:gd name="connsiteY25" fmla="*/ 421112 h 425760"/>
                  <a:gd name="connsiteX26" fmla="*/ 80495 w 811573"/>
                  <a:gd name="connsiteY26" fmla="*/ 402611 h 425760"/>
                  <a:gd name="connsiteX27" fmla="*/ 69403 w 811573"/>
                  <a:gd name="connsiteY27" fmla="*/ 411862 h 425760"/>
                  <a:gd name="connsiteX28" fmla="*/ 60152 w 811573"/>
                  <a:gd name="connsiteY28" fmla="*/ 404498 h 425760"/>
                  <a:gd name="connsiteX29" fmla="*/ 127714 w 811573"/>
                  <a:gd name="connsiteY29" fmla="*/ 367449 h 425760"/>
                  <a:gd name="connsiteX30" fmla="*/ 97155 w 811573"/>
                  <a:gd name="connsiteY30" fmla="*/ 339651 h 425760"/>
                  <a:gd name="connsiteX31" fmla="*/ 120305 w 811573"/>
                  <a:gd name="connsiteY31" fmla="*/ 330401 h 425760"/>
                  <a:gd name="connsiteX32" fmla="*/ 177742 w 811573"/>
                  <a:gd name="connsiteY32" fmla="*/ 356312 h 425760"/>
                  <a:gd name="connsiteX33" fmla="*/ 194356 w 811573"/>
                  <a:gd name="connsiteY33" fmla="*/ 356312 h 425760"/>
                  <a:gd name="connsiteX34" fmla="*/ 152751 w 811573"/>
                  <a:gd name="connsiteY34" fmla="*/ 310012 h 425760"/>
                  <a:gd name="connsiteX35" fmla="*/ 138852 w 811573"/>
                  <a:gd name="connsiteY35" fmla="*/ 310012 h 425760"/>
                  <a:gd name="connsiteX36" fmla="*/ 129555 w 811573"/>
                  <a:gd name="connsiteY36" fmla="*/ 316456 h 425760"/>
                  <a:gd name="connsiteX37" fmla="*/ 115656 w 811573"/>
                  <a:gd name="connsiteY37" fmla="*/ 316456 h 425760"/>
                  <a:gd name="connsiteX38" fmla="*/ 115656 w 811573"/>
                  <a:gd name="connsiteY38" fmla="*/ 305410 h 425760"/>
                  <a:gd name="connsiteX39" fmla="*/ 143454 w 811573"/>
                  <a:gd name="connsiteY39" fmla="*/ 274851 h 425760"/>
                  <a:gd name="connsiteX40" fmla="*/ 194356 w 811573"/>
                  <a:gd name="connsiteY40" fmla="*/ 249860 h 425760"/>
                  <a:gd name="connsiteX41" fmla="*/ 131442 w 811573"/>
                  <a:gd name="connsiteY41" fmla="*/ 203607 h 425760"/>
                  <a:gd name="connsiteX42" fmla="*/ 154546 w 811573"/>
                  <a:gd name="connsiteY42" fmla="*/ 196197 h 425760"/>
                  <a:gd name="connsiteX43" fmla="*/ 140693 w 811573"/>
                  <a:gd name="connsiteY43" fmla="*/ 185105 h 425760"/>
                  <a:gd name="connsiteX44" fmla="*/ 154546 w 811573"/>
                  <a:gd name="connsiteY44" fmla="*/ 185105 h 425760"/>
                  <a:gd name="connsiteX45" fmla="*/ 203607 w 811573"/>
                  <a:gd name="connsiteY45" fmla="*/ 186946 h 425760"/>
                  <a:gd name="connsiteX46" fmla="*/ 260998 w 811573"/>
                  <a:gd name="connsiteY46" fmla="*/ 218380 h 425760"/>
                  <a:gd name="connsiteX47" fmla="*/ 226710 w 811573"/>
                  <a:gd name="connsiteY47" fmla="*/ 189708 h 425760"/>
                  <a:gd name="connsiteX48" fmla="*/ 233200 w 811573"/>
                  <a:gd name="connsiteY48" fmla="*/ 180411 h 425760"/>
                  <a:gd name="connsiteX49" fmla="*/ 279499 w 811573"/>
                  <a:gd name="connsiteY49" fmla="*/ 180411 h 425760"/>
                  <a:gd name="connsiteX50" fmla="*/ 323911 w 811573"/>
                  <a:gd name="connsiteY50" fmla="*/ 154500 h 425760"/>
                  <a:gd name="connsiteX51" fmla="*/ 310058 w 811573"/>
                  <a:gd name="connsiteY51" fmla="*/ 154500 h 425760"/>
                  <a:gd name="connsiteX52" fmla="*/ 240609 w 811573"/>
                  <a:gd name="connsiteY52" fmla="*/ 175809 h 425760"/>
                  <a:gd name="connsiteX53" fmla="*/ 208209 w 811573"/>
                  <a:gd name="connsiteY53" fmla="*/ 168399 h 425760"/>
                  <a:gd name="connsiteX54" fmla="*/ 189708 w 811573"/>
                  <a:gd name="connsiteY54" fmla="*/ 177650 h 425760"/>
                  <a:gd name="connsiteX55" fmla="*/ 152705 w 811573"/>
                  <a:gd name="connsiteY55" fmla="*/ 159148 h 425760"/>
                  <a:gd name="connsiteX56" fmla="*/ 140601 w 811573"/>
                  <a:gd name="connsiteY56" fmla="*/ 159148 h 425760"/>
                  <a:gd name="connsiteX57" fmla="*/ 120259 w 811573"/>
                  <a:gd name="connsiteY57" fmla="*/ 168399 h 425760"/>
                  <a:gd name="connsiteX58" fmla="*/ 69357 w 811573"/>
                  <a:gd name="connsiteY58" fmla="*/ 148931 h 425760"/>
                  <a:gd name="connsiteX59" fmla="*/ 94348 w 811573"/>
                  <a:gd name="connsiteY59" fmla="*/ 138806 h 425760"/>
                  <a:gd name="connsiteX60" fmla="*/ 50856 w 811573"/>
                  <a:gd name="connsiteY60" fmla="*/ 138806 h 425760"/>
                  <a:gd name="connsiteX61" fmla="*/ 108247 w 811573"/>
                  <a:gd name="connsiteY61" fmla="*/ 110088 h 425760"/>
                  <a:gd name="connsiteX62" fmla="*/ 89745 w 811573"/>
                  <a:gd name="connsiteY62" fmla="*/ 108201 h 425760"/>
                  <a:gd name="connsiteX63" fmla="*/ 52743 w 811573"/>
                  <a:gd name="connsiteY63" fmla="*/ 124861 h 425760"/>
                  <a:gd name="connsiteX64" fmla="*/ 36082 w 811573"/>
                  <a:gd name="connsiteY64" fmla="*/ 117497 h 425760"/>
                  <a:gd name="connsiteX65" fmla="*/ 61993 w 811573"/>
                  <a:gd name="connsiteY65" fmla="*/ 101757 h 425760"/>
                  <a:gd name="connsiteX66" fmla="*/ 34241 w 811573"/>
                  <a:gd name="connsiteY66" fmla="*/ 101757 h 425760"/>
                  <a:gd name="connsiteX67" fmla="*/ 20342 w 811573"/>
                  <a:gd name="connsiteY67" fmla="*/ 108201 h 425760"/>
                  <a:gd name="connsiteX68" fmla="*/ 0 w 811573"/>
                  <a:gd name="connsiteY68" fmla="*/ 108201 h 425760"/>
                  <a:gd name="connsiteX69" fmla="*/ 92599 w 811573"/>
                  <a:gd name="connsiteY69" fmla="*/ 74005 h 425760"/>
                  <a:gd name="connsiteX70" fmla="*/ 112941 w 811573"/>
                  <a:gd name="connsiteY70" fmla="*/ 74005 h 425760"/>
                  <a:gd name="connsiteX71" fmla="*/ 120305 w 811573"/>
                  <a:gd name="connsiteY71" fmla="*/ 66550 h 425760"/>
                  <a:gd name="connsiteX72" fmla="*/ 157353 w 811573"/>
                  <a:gd name="connsiteY72" fmla="*/ 46207 h 425760"/>
                  <a:gd name="connsiteX73" fmla="*/ 219393 w 811573"/>
                  <a:gd name="connsiteY73" fmla="*/ 66550 h 425760"/>
                  <a:gd name="connsiteX74" fmla="*/ 265646 w 811573"/>
                  <a:gd name="connsiteY74" fmla="*/ 24899 h 425760"/>
                  <a:gd name="connsiteX75" fmla="*/ 284193 w 811573"/>
                  <a:gd name="connsiteY75" fmla="*/ 23104 h 425760"/>
                  <a:gd name="connsiteX76" fmla="*/ 305410 w 811573"/>
                  <a:gd name="connsiteY76" fmla="*/ 11092 h 425760"/>
                  <a:gd name="connsiteX77" fmla="*/ 411908 w 811573"/>
                  <a:gd name="connsiteY77" fmla="*/ 11092 h 425760"/>
                  <a:gd name="connsiteX78" fmla="*/ 422953 w 811573"/>
                  <a:gd name="connsiteY78" fmla="*/ 4602 h 425760"/>
                  <a:gd name="connsiteX79" fmla="*/ 458115 w 811573"/>
                  <a:gd name="connsiteY79" fmla="*/ 15694 h 425760"/>
                  <a:gd name="connsiteX80" fmla="*/ 487800 w 811573"/>
                  <a:gd name="connsiteY80" fmla="*/ 0 h 425760"/>
                  <a:gd name="connsiteX81" fmla="*/ 515552 w 811573"/>
                  <a:gd name="connsiteY81" fmla="*/ 6443 h 425760"/>
                  <a:gd name="connsiteX82" fmla="*/ 541463 w 811573"/>
                  <a:gd name="connsiteY82" fmla="*/ 6443 h 425760"/>
                  <a:gd name="connsiteX83" fmla="*/ 661676 w 811573"/>
                  <a:gd name="connsiteY83" fmla="*/ 22137 h 42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811573" h="425760">
                    <a:moveTo>
                      <a:pt x="661676" y="22137"/>
                    </a:moveTo>
                    <a:cubicBezTo>
                      <a:pt x="655186" y="28626"/>
                      <a:pt x="652425" y="30467"/>
                      <a:pt x="645015" y="32354"/>
                    </a:cubicBezTo>
                    <a:lnTo>
                      <a:pt x="719021" y="11092"/>
                    </a:lnTo>
                    <a:cubicBezTo>
                      <a:pt x="725510" y="14727"/>
                      <a:pt x="729192" y="16614"/>
                      <a:pt x="735681" y="18501"/>
                    </a:cubicBezTo>
                    <a:cubicBezTo>
                      <a:pt x="745852" y="21217"/>
                      <a:pt x="745852" y="28672"/>
                      <a:pt x="751421" y="34149"/>
                    </a:cubicBezTo>
                    <a:cubicBezTo>
                      <a:pt x="762513" y="45333"/>
                      <a:pt x="811573" y="40685"/>
                      <a:pt x="811573" y="57345"/>
                    </a:cubicBezTo>
                    <a:cubicBezTo>
                      <a:pt x="811573" y="69311"/>
                      <a:pt x="794913" y="66550"/>
                      <a:pt x="788424" y="71198"/>
                    </a:cubicBezTo>
                    <a:cubicBezTo>
                      <a:pt x="751421" y="98950"/>
                      <a:pt x="706042" y="82336"/>
                      <a:pt x="657027" y="106360"/>
                    </a:cubicBezTo>
                    <a:cubicBezTo>
                      <a:pt x="666278" y="115610"/>
                      <a:pt x="703281" y="108201"/>
                      <a:pt x="726431" y="109167"/>
                    </a:cubicBezTo>
                    <a:cubicBezTo>
                      <a:pt x="705168" y="130476"/>
                      <a:pt x="653300" y="143408"/>
                      <a:pt x="619979" y="154500"/>
                    </a:cubicBezTo>
                    <a:cubicBezTo>
                      <a:pt x="582976" y="166558"/>
                      <a:pt x="561667" y="203561"/>
                      <a:pt x="533915" y="223903"/>
                    </a:cubicBezTo>
                    <a:cubicBezTo>
                      <a:pt x="520983" y="233154"/>
                      <a:pt x="500595" y="222108"/>
                      <a:pt x="485775" y="226710"/>
                    </a:cubicBezTo>
                    <a:cubicBezTo>
                      <a:pt x="465387" y="233200"/>
                      <a:pt x="442283" y="235041"/>
                      <a:pt x="427464" y="247099"/>
                    </a:cubicBezTo>
                    <a:lnTo>
                      <a:pt x="453421" y="247099"/>
                    </a:lnTo>
                    <a:cubicBezTo>
                      <a:pt x="455262" y="267487"/>
                      <a:pt x="444124" y="265600"/>
                      <a:pt x="426543" y="263713"/>
                    </a:cubicBezTo>
                    <a:cubicBezTo>
                      <a:pt x="437635" y="269282"/>
                      <a:pt x="447852" y="272964"/>
                      <a:pt x="453421" y="285988"/>
                    </a:cubicBezTo>
                    <a:cubicBezTo>
                      <a:pt x="433953" y="295239"/>
                      <a:pt x="427464" y="317422"/>
                      <a:pt x="411770" y="328514"/>
                    </a:cubicBezTo>
                    <a:cubicBezTo>
                      <a:pt x="371960" y="328514"/>
                      <a:pt x="372926" y="328514"/>
                      <a:pt x="365470" y="328514"/>
                    </a:cubicBezTo>
                    <a:cubicBezTo>
                      <a:pt x="367311" y="334957"/>
                      <a:pt x="371960" y="336844"/>
                      <a:pt x="371960" y="342413"/>
                    </a:cubicBezTo>
                    <a:cubicBezTo>
                      <a:pt x="371960" y="372006"/>
                      <a:pt x="333116" y="354425"/>
                      <a:pt x="333116" y="385951"/>
                    </a:cubicBezTo>
                    <a:cubicBezTo>
                      <a:pt x="346969" y="385951"/>
                      <a:pt x="349776" y="385951"/>
                      <a:pt x="356266" y="385951"/>
                    </a:cubicBezTo>
                    <a:cubicBezTo>
                      <a:pt x="359027" y="385951"/>
                      <a:pt x="370119" y="385030"/>
                      <a:pt x="370119" y="393314"/>
                    </a:cubicBezTo>
                    <a:cubicBezTo>
                      <a:pt x="370119" y="409054"/>
                      <a:pt x="317376" y="425761"/>
                      <a:pt x="296113" y="425761"/>
                    </a:cubicBezTo>
                    <a:cubicBezTo>
                      <a:pt x="274805" y="425761"/>
                      <a:pt x="284101" y="411862"/>
                      <a:pt x="265554" y="411862"/>
                    </a:cubicBezTo>
                    <a:cubicBezTo>
                      <a:pt x="238722" y="411862"/>
                      <a:pt x="219301" y="411862"/>
                      <a:pt x="196151" y="411862"/>
                    </a:cubicBezTo>
                    <a:cubicBezTo>
                      <a:pt x="187821" y="411862"/>
                      <a:pt x="182252" y="421112"/>
                      <a:pt x="168399" y="421112"/>
                    </a:cubicBezTo>
                    <a:cubicBezTo>
                      <a:pt x="137840" y="421112"/>
                      <a:pt x="112895" y="412782"/>
                      <a:pt x="80495" y="402611"/>
                    </a:cubicBezTo>
                    <a:cubicBezTo>
                      <a:pt x="77687" y="407213"/>
                      <a:pt x="74005" y="411862"/>
                      <a:pt x="69403" y="411862"/>
                    </a:cubicBezTo>
                    <a:cubicBezTo>
                      <a:pt x="62914" y="411862"/>
                      <a:pt x="60152" y="407213"/>
                      <a:pt x="60152" y="404498"/>
                    </a:cubicBezTo>
                    <a:cubicBezTo>
                      <a:pt x="60152" y="367449"/>
                      <a:pt x="108293" y="381302"/>
                      <a:pt x="127714" y="367449"/>
                    </a:cubicBezTo>
                    <a:cubicBezTo>
                      <a:pt x="116577" y="359119"/>
                      <a:pt x="97155" y="356312"/>
                      <a:pt x="97155" y="339651"/>
                    </a:cubicBezTo>
                    <a:cubicBezTo>
                      <a:pt x="97155" y="326673"/>
                      <a:pt x="111054" y="330401"/>
                      <a:pt x="120305" y="330401"/>
                    </a:cubicBezTo>
                    <a:cubicBezTo>
                      <a:pt x="149944" y="330401"/>
                      <a:pt x="160115" y="346141"/>
                      <a:pt x="177742" y="356312"/>
                    </a:cubicBezTo>
                    <a:lnTo>
                      <a:pt x="194356" y="356312"/>
                    </a:lnTo>
                    <a:cubicBezTo>
                      <a:pt x="181424" y="343379"/>
                      <a:pt x="152751" y="332242"/>
                      <a:pt x="152751" y="310012"/>
                    </a:cubicBezTo>
                    <a:lnTo>
                      <a:pt x="138852" y="310012"/>
                    </a:lnTo>
                    <a:cubicBezTo>
                      <a:pt x="133329" y="312820"/>
                      <a:pt x="133329" y="312820"/>
                      <a:pt x="129555" y="316456"/>
                    </a:cubicBezTo>
                    <a:lnTo>
                      <a:pt x="115656" y="316456"/>
                    </a:lnTo>
                    <a:lnTo>
                      <a:pt x="115656" y="305410"/>
                    </a:lnTo>
                    <a:cubicBezTo>
                      <a:pt x="123066" y="289624"/>
                      <a:pt x="129555" y="279453"/>
                      <a:pt x="143454" y="274851"/>
                    </a:cubicBezTo>
                    <a:cubicBezTo>
                      <a:pt x="166604" y="267487"/>
                      <a:pt x="194356" y="275771"/>
                      <a:pt x="194356" y="249860"/>
                    </a:cubicBezTo>
                    <a:cubicBezTo>
                      <a:pt x="194356" y="220221"/>
                      <a:pt x="131442" y="220221"/>
                      <a:pt x="131442" y="203607"/>
                    </a:cubicBezTo>
                    <a:cubicBezTo>
                      <a:pt x="131442" y="194356"/>
                      <a:pt x="145295" y="196197"/>
                      <a:pt x="154546" y="196197"/>
                    </a:cubicBezTo>
                    <a:cubicBezTo>
                      <a:pt x="144375" y="196197"/>
                      <a:pt x="142534" y="192515"/>
                      <a:pt x="140693" y="185105"/>
                    </a:cubicBezTo>
                    <a:cubicBezTo>
                      <a:pt x="145341" y="183218"/>
                      <a:pt x="149944" y="185105"/>
                      <a:pt x="154546" y="185105"/>
                    </a:cubicBezTo>
                    <a:cubicBezTo>
                      <a:pt x="164717" y="185105"/>
                      <a:pt x="185105" y="181377"/>
                      <a:pt x="203607" y="186946"/>
                    </a:cubicBezTo>
                    <a:cubicBezTo>
                      <a:pt x="226710" y="194356"/>
                      <a:pt x="235041" y="221188"/>
                      <a:pt x="260998" y="218380"/>
                    </a:cubicBezTo>
                    <a:cubicBezTo>
                      <a:pt x="256349" y="213778"/>
                      <a:pt x="226710" y="195276"/>
                      <a:pt x="226710" y="189708"/>
                    </a:cubicBezTo>
                    <a:cubicBezTo>
                      <a:pt x="226710" y="185980"/>
                      <a:pt x="231359" y="183218"/>
                      <a:pt x="233200" y="180411"/>
                    </a:cubicBezTo>
                    <a:lnTo>
                      <a:pt x="279499" y="180411"/>
                    </a:lnTo>
                    <a:cubicBezTo>
                      <a:pt x="297080" y="173001"/>
                      <a:pt x="312774" y="168399"/>
                      <a:pt x="323911" y="154500"/>
                    </a:cubicBezTo>
                    <a:lnTo>
                      <a:pt x="310058" y="154500"/>
                    </a:lnTo>
                    <a:cubicBezTo>
                      <a:pt x="291511" y="169319"/>
                      <a:pt x="270248" y="175809"/>
                      <a:pt x="240609" y="175809"/>
                    </a:cubicBezTo>
                    <a:cubicBezTo>
                      <a:pt x="223029" y="175809"/>
                      <a:pt x="217460" y="168399"/>
                      <a:pt x="208209" y="168399"/>
                    </a:cubicBezTo>
                    <a:cubicBezTo>
                      <a:pt x="200799" y="168399"/>
                      <a:pt x="197118" y="177650"/>
                      <a:pt x="189708" y="177650"/>
                    </a:cubicBezTo>
                    <a:cubicBezTo>
                      <a:pt x="171206" y="177650"/>
                      <a:pt x="147136" y="171160"/>
                      <a:pt x="152705" y="159148"/>
                    </a:cubicBezTo>
                    <a:lnTo>
                      <a:pt x="140601" y="159148"/>
                    </a:lnTo>
                    <a:cubicBezTo>
                      <a:pt x="134158" y="163751"/>
                      <a:pt x="128589" y="168399"/>
                      <a:pt x="120259" y="168399"/>
                    </a:cubicBezTo>
                    <a:cubicBezTo>
                      <a:pt x="101757" y="168399"/>
                      <a:pt x="75846" y="157307"/>
                      <a:pt x="69357" y="148931"/>
                    </a:cubicBezTo>
                    <a:cubicBezTo>
                      <a:pt x="75846" y="144329"/>
                      <a:pt x="82290" y="139726"/>
                      <a:pt x="94348" y="138806"/>
                    </a:cubicBezTo>
                    <a:cubicBezTo>
                      <a:pt x="76767" y="138806"/>
                      <a:pt x="58219" y="137886"/>
                      <a:pt x="50856" y="138806"/>
                    </a:cubicBezTo>
                    <a:cubicBezTo>
                      <a:pt x="61027" y="114736"/>
                      <a:pt x="84176" y="117497"/>
                      <a:pt x="108247" y="110088"/>
                    </a:cubicBezTo>
                    <a:cubicBezTo>
                      <a:pt x="99916" y="108201"/>
                      <a:pt x="97109" y="108201"/>
                      <a:pt x="89745" y="108201"/>
                    </a:cubicBezTo>
                    <a:cubicBezTo>
                      <a:pt x="71244" y="108201"/>
                      <a:pt x="70323" y="124861"/>
                      <a:pt x="52743" y="124861"/>
                    </a:cubicBezTo>
                    <a:cubicBezTo>
                      <a:pt x="48094" y="124861"/>
                      <a:pt x="37923" y="118418"/>
                      <a:pt x="36082" y="117497"/>
                    </a:cubicBezTo>
                    <a:cubicBezTo>
                      <a:pt x="45379" y="108201"/>
                      <a:pt x="50902" y="105485"/>
                      <a:pt x="61993" y="101757"/>
                    </a:cubicBezTo>
                    <a:lnTo>
                      <a:pt x="34241" y="101757"/>
                    </a:lnTo>
                    <a:cubicBezTo>
                      <a:pt x="28673" y="103598"/>
                      <a:pt x="23150" y="106360"/>
                      <a:pt x="20342" y="108201"/>
                    </a:cubicBezTo>
                    <a:cubicBezTo>
                      <a:pt x="16660" y="108201"/>
                      <a:pt x="5523" y="108201"/>
                      <a:pt x="0" y="108201"/>
                    </a:cubicBezTo>
                    <a:cubicBezTo>
                      <a:pt x="5523" y="85051"/>
                      <a:pt x="65721" y="74005"/>
                      <a:pt x="92599" y="74005"/>
                    </a:cubicBezTo>
                    <a:cubicBezTo>
                      <a:pt x="103644" y="74005"/>
                      <a:pt x="111054" y="74005"/>
                      <a:pt x="112941" y="74005"/>
                    </a:cubicBezTo>
                    <a:cubicBezTo>
                      <a:pt x="116623" y="74005"/>
                      <a:pt x="120305" y="70231"/>
                      <a:pt x="120305" y="66550"/>
                    </a:cubicBezTo>
                    <a:cubicBezTo>
                      <a:pt x="149944" y="66550"/>
                      <a:pt x="137886" y="46207"/>
                      <a:pt x="157353" y="46207"/>
                    </a:cubicBezTo>
                    <a:cubicBezTo>
                      <a:pt x="174934" y="46207"/>
                      <a:pt x="211063" y="63788"/>
                      <a:pt x="219393" y="66550"/>
                    </a:cubicBezTo>
                    <a:cubicBezTo>
                      <a:pt x="227677" y="44366"/>
                      <a:pt x="238815" y="24899"/>
                      <a:pt x="265646" y="24899"/>
                    </a:cubicBezTo>
                    <a:cubicBezTo>
                      <a:pt x="281386" y="24899"/>
                      <a:pt x="272089" y="33229"/>
                      <a:pt x="284193" y="23104"/>
                    </a:cubicBezTo>
                    <a:cubicBezTo>
                      <a:pt x="288796" y="13853"/>
                      <a:pt x="296205" y="11092"/>
                      <a:pt x="305410" y="11092"/>
                    </a:cubicBezTo>
                    <a:cubicBezTo>
                      <a:pt x="353596" y="11092"/>
                      <a:pt x="363768" y="11092"/>
                      <a:pt x="411908" y="11092"/>
                    </a:cubicBezTo>
                    <a:cubicBezTo>
                      <a:pt x="413749" y="7364"/>
                      <a:pt x="418351" y="4602"/>
                      <a:pt x="422953" y="4602"/>
                    </a:cubicBezTo>
                    <a:cubicBezTo>
                      <a:pt x="439660" y="4602"/>
                      <a:pt x="444262" y="15694"/>
                      <a:pt x="458115" y="15694"/>
                    </a:cubicBezTo>
                    <a:cubicBezTo>
                      <a:pt x="471094" y="15694"/>
                      <a:pt x="474821" y="0"/>
                      <a:pt x="487800" y="0"/>
                    </a:cubicBezTo>
                    <a:cubicBezTo>
                      <a:pt x="501653" y="0"/>
                      <a:pt x="507222" y="6443"/>
                      <a:pt x="515552" y="6443"/>
                    </a:cubicBezTo>
                    <a:cubicBezTo>
                      <a:pt x="526690" y="6443"/>
                      <a:pt x="532213" y="6443"/>
                      <a:pt x="541463" y="6443"/>
                    </a:cubicBezTo>
                    <a:cubicBezTo>
                      <a:pt x="563554" y="6351"/>
                      <a:pt x="643174" y="3590"/>
                      <a:pt x="661676" y="22137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8B93BCEF-8734-4957-9E0A-539994D81830}"/>
                  </a:ext>
                </a:extLst>
              </p:cNvPr>
              <p:cNvSpPr/>
              <p:nvPr/>
            </p:nvSpPr>
            <p:spPr>
              <a:xfrm>
                <a:off x="3735377" y="1270340"/>
                <a:ext cx="1587202" cy="1205900"/>
              </a:xfrm>
              <a:custGeom>
                <a:avLst/>
                <a:gdLst>
                  <a:gd name="connsiteX0" fmla="*/ 534053 w 1587202"/>
                  <a:gd name="connsiteY0" fmla="*/ 845078 h 1205900"/>
                  <a:gd name="connsiteX1" fmla="*/ 559964 w 1587202"/>
                  <a:gd name="connsiteY1" fmla="*/ 843191 h 1205900"/>
                  <a:gd name="connsiteX2" fmla="*/ 587717 w 1587202"/>
                  <a:gd name="connsiteY2" fmla="*/ 780232 h 1205900"/>
                  <a:gd name="connsiteX3" fmla="*/ 487754 w 1587202"/>
                  <a:gd name="connsiteY3" fmla="*/ 740375 h 1205900"/>
                  <a:gd name="connsiteX4" fmla="*/ 504460 w 1587202"/>
                  <a:gd name="connsiteY4" fmla="*/ 740375 h 1205900"/>
                  <a:gd name="connsiteX5" fmla="*/ 560010 w 1587202"/>
                  <a:gd name="connsiteY5" fmla="*/ 754320 h 1205900"/>
                  <a:gd name="connsiteX6" fmla="*/ 569215 w 1587202"/>
                  <a:gd name="connsiteY6" fmla="*/ 740375 h 1205900"/>
                  <a:gd name="connsiteX7" fmla="*/ 501699 w 1587202"/>
                  <a:gd name="connsiteY7" fmla="*/ 687679 h 1205900"/>
                  <a:gd name="connsiteX8" fmla="*/ 478549 w 1587202"/>
                  <a:gd name="connsiteY8" fmla="*/ 703373 h 1205900"/>
                  <a:gd name="connsiteX9" fmla="*/ 453559 w 1587202"/>
                  <a:gd name="connsiteY9" fmla="*/ 687679 h 1205900"/>
                  <a:gd name="connsiteX10" fmla="*/ 473901 w 1587202"/>
                  <a:gd name="connsiteY10" fmla="*/ 647915 h 1205900"/>
                  <a:gd name="connsiteX11" fmla="*/ 450751 w 1587202"/>
                  <a:gd name="connsiteY11" fmla="*/ 632175 h 1205900"/>
                  <a:gd name="connsiteX12" fmla="*/ 450751 w 1587202"/>
                  <a:gd name="connsiteY12" fmla="*/ 618322 h 1205900"/>
                  <a:gd name="connsiteX13" fmla="*/ 256395 w 1587202"/>
                  <a:gd name="connsiteY13" fmla="*/ 458115 h 1205900"/>
                  <a:gd name="connsiteX14" fmla="*/ 228643 w 1587202"/>
                  <a:gd name="connsiteY14" fmla="*/ 458115 h 1205900"/>
                  <a:gd name="connsiteX15" fmla="*/ 199004 w 1587202"/>
                  <a:gd name="connsiteY15" fmla="*/ 470219 h 1205900"/>
                  <a:gd name="connsiteX16" fmla="*/ 171252 w 1587202"/>
                  <a:gd name="connsiteY16" fmla="*/ 462809 h 1205900"/>
                  <a:gd name="connsiteX17" fmla="*/ 152751 w 1587202"/>
                  <a:gd name="connsiteY17" fmla="*/ 466445 h 1205900"/>
                  <a:gd name="connsiteX18" fmla="*/ 162002 w 1587202"/>
                  <a:gd name="connsiteY18" fmla="*/ 473901 h 1205900"/>
                  <a:gd name="connsiteX19" fmla="*/ 149989 w 1587202"/>
                  <a:gd name="connsiteY19" fmla="*/ 476662 h 1205900"/>
                  <a:gd name="connsiteX20" fmla="*/ 89837 w 1587202"/>
                  <a:gd name="connsiteY20" fmla="*/ 454433 h 1205900"/>
                  <a:gd name="connsiteX21" fmla="*/ 108339 w 1587202"/>
                  <a:gd name="connsiteY21" fmla="*/ 439614 h 1205900"/>
                  <a:gd name="connsiteX22" fmla="*/ 71290 w 1587202"/>
                  <a:gd name="connsiteY22" fmla="*/ 423920 h 1205900"/>
                  <a:gd name="connsiteX23" fmla="*/ 38890 w 1587202"/>
                  <a:gd name="connsiteY23" fmla="*/ 423920 h 1205900"/>
                  <a:gd name="connsiteX24" fmla="*/ 66688 w 1587202"/>
                  <a:gd name="connsiteY24" fmla="*/ 405418 h 1205900"/>
                  <a:gd name="connsiteX25" fmla="*/ 89837 w 1587202"/>
                  <a:gd name="connsiteY25" fmla="*/ 405418 h 1205900"/>
                  <a:gd name="connsiteX26" fmla="*/ 106498 w 1587202"/>
                  <a:gd name="connsiteY26" fmla="*/ 398009 h 1205900"/>
                  <a:gd name="connsiteX27" fmla="*/ 159240 w 1587202"/>
                  <a:gd name="connsiteY27" fmla="*/ 398009 h 1205900"/>
                  <a:gd name="connsiteX28" fmla="*/ 171252 w 1587202"/>
                  <a:gd name="connsiteY28" fmla="*/ 377620 h 1205900"/>
                  <a:gd name="connsiteX29" fmla="*/ 134250 w 1587202"/>
                  <a:gd name="connsiteY29" fmla="*/ 377620 h 1205900"/>
                  <a:gd name="connsiteX30" fmla="*/ 124953 w 1587202"/>
                  <a:gd name="connsiteY30" fmla="*/ 386871 h 1205900"/>
                  <a:gd name="connsiteX31" fmla="*/ 92553 w 1587202"/>
                  <a:gd name="connsiteY31" fmla="*/ 386871 h 1205900"/>
                  <a:gd name="connsiteX32" fmla="*/ 0 w 1587202"/>
                  <a:gd name="connsiteY32" fmla="*/ 347061 h 1205900"/>
                  <a:gd name="connsiteX33" fmla="*/ 52742 w 1587202"/>
                  <a:gd name="connsiteY33" fmla="*/ 322070 h 1205900"/>
                  <a:gd name="connsiteX34" fmla="*/ 97201 w 1587202"/>
                  <a:gd name="connsiteY34" fmla="*/ 300762 h 1205900"/>
                  <a:gd name="connsiteX35" fmla="*/ 175855 w 1587202"/>
                  <a:gd name="connsiteY35" fmla="*/ 294318 h 1205900"/>
                  <a:gd name="connsiteX36" fmla="*/ 200891 w 1587202"/>
                  <a:gd name="connsiteY36" fmla="*/ 245258 h 1205900"/>
                  <a:gd name="connsiteX37" fmla="*/ 131442 w 1587202"/>
                  <a:gd name="connsiteY37" fmla="*/ 226756 h 1205900"/>
                  <a:gd name="connsiteX38" fmla="*/ 149943 w 1587202"/>
                  <a:gd name="connsiteY38" fmla="*/ 212857 h 1205900"/>
                  <a:gd name="connsiteX39" fmla="*/ 241576 w 1587202"/>
                  <a:gd name="connsiteY39" fmla="*/ 161956 h 1205900"/>
                  <a:gd name="connsiteX40" fmla="*/ 265646 w 1587202"/>
                  <a:gd name="connsiteY40" fmla="*/ 169365 h 1205900"/>
                  <a:gd name="connsiteX41" fmla="*/ 302694 w 1587202"/>
                  <a:gd name="connsiteY41" fmla="*/ 123066 h 1205900"/>
                  <a:gd name="connsiteX42" fmla="*/ 388758 w 1587202"/>
                  <a:gd name="connsiteY42" fmla="*/ 109167 h 1205900"/>
                  <a:gd name="connsiteX43" fmla="*/ 458207 w 1587202"/>
                  <a:gd name="connsiteY43" fmla="*/ 87950 h 1205900"/>
                  <a:gd name="connsiteX44" fmla="*/ 497097 w 1587202"/>
                  <a:gd name="connsiteY44" fmla="*/ 115702 h 1205900"/>
                  <a:gd name="connsiteX45" fmla="*/ 492448 w 1587202"/>
                  <a:gd name="connsiteY45" fmla="*/ 97201 h 1205900"/>
                  <a:gd name="connsiteX46" fmla="*/ 501699 w 1587202"/>
                  <a:gd name="connsiteY46" fmla="*/ 87950 h 1205900"/>
                  <a:gd name="connsiteX47" fmla="*/ 546111 w 1587202"/>
                  <a:gd name="connsiteY47" fmla="*/ 111054 h 1205900"/>
                  <a:gd name="connsiteX48" fmla="*/ 560010 w 1587202"/>
                  <a:gd name="connsiteY48" fmla="*/ 111054 h 1205900"/>
                  <a:gd name="connsiteX49" fmla="*/ 552601 w 1587202"/>
                  <a:gd name="connsiteY49" fmla="*/ 90666 h 1205900"/>
                  <a:gd name="connsiteX50" fmla="*/ 575704 w 1587202"/>
                  <a:gd name="connsiteY50" fmla="*/ 78700 h 1205900"/>
                  <a:gd name="connsiteX51" fmla="*/ 658960 w 1587202"/>
                  <a:gd name="connsiteY51" fmla="*/ 111054 h 1205900"/>
                  <a:gd name="connsiteX52" fmla="*/ 700611 w 1587202"/>
                  <a:gd name="connsiteY52" fmla="*/ 111054 h 1205900"/>
                  <a:gd name="connsiteX53" fmla="*/ 647869 w 1587202"/>
                  <a:gd name="connsiteY53" fmla="*/ 74005 h 1205900"/>
                  <a:gd name="connsiteX54" fmla="*/ 684871 w 1587202"/>
                  <a:gd name="connsiteY54" fmla="*/ 62960 h 1205900"/>
                  <a:gd name="connsiteX55" fmla="*/ 666324 w 1587202"/>
                  <a:gd name="connsiteY55" fmla="*/ 49061 h 1205900"/>
                  <a:gd name="connsiteX56" fmla="*/ 745070 w 1587202"/>
                  <a:gd name="connsiteY56" fmla="*/ 30559 h 1205900"/>
                  <a:gd name="connsiteX57" fmla="*/ 802415 w 1587202"/>
                  <a:gd name="connsiteY57" fmla="*/ 37049 h 1205900"/>
                  <a:gd name="connsiteX58" fmla="*/ 820916 w 1587202"/>
                  <a:gd name="connsiteY58" fmla="*/ 37049 h 1205900"/>
                  <a:gd name="connsiteX59" fmla="*/ 820916 w 1587202"/>
                  <a:gd name="connsiteY59" fmla="*/ 25957 h 1205900"/>
                  <a:gd name="connsiteX60" fmla="*/ 857919 w 1587202"/>
                  <a:gd name="connsiteY60" fmla="*/ 25957 h 1205900"/>
                  <a:gd name="connsiteX61" fmla="*/ 985633 w 1587202"/>
                  <a:gd name="connsiteY61" fmla="*/ 0 h 1205900"/>
                  <a:gd name="connsiteX62" fmla="*/ 1119883 w 1587202"/>
                  <a:gd name="connsiteY62" fmla="*/ 0 h 1205900"/>
                  <a:gd name="connsiteX63" fmla="*/ 1258689 w 1587202"/>
                  <a:gd name="connsiteY63" fmla="*/ 53755 h 1205900"/>
                  <a:gd name="connsiteX64" fmla="*/ 1339229 w 1587202"/>
                  <a:gd name="connsiteY64" fmla="*/ 63006 h 1205900"/>
                  <a:gd name="connsiteX65" fmla="*/ 1246631 w 1587202"/>
                  <a:gd name="connsiteY65" fmla="*/ 100008 h 1205900"/>
                  <a:gd name="connsiteX66" fmla="*/ 1043392 w 1587202"/>
                  <a:gd name="connsiteY66" fmla="*/ 111100 h 1205900"/>
                  <a:gd name="connsiteX67" fmla="*/ 1230937 w 1587202"/>
                  <a:gd name="connsiteY67" fmla="*/ 111100 h 1205900"/>
                  <a:gd name="connsiteX68" fmla="*/ 1196143 w 1587202"/>
                  <a:gd name="connsiteY68" fmla="*/ 157399 h 1205900"/>
                  <a:gd name="connsiteX69" fmla="*/ 1304988 w 1587202"/>
                  <a:gd name="connsiteY69" fmla="*/ 104657 h 1205900"/>
                  <a:gd name="connsiteX70" fmla="*/ 1328092 w 1587202"/>
                  <a:gd name="connsiteY70" fmla="*/ 132409 h 1205900"/>
                  <a:gd name="connsiteX71" fmla="*/ 1265546 w 1587202"/>
                  <a:gd name="connsiteY71" fmla="*/ 212903 h 1205900"/>
                  <a:gd name="connsiteX72" fmla="*/ 1351195 w 1587202"/>
                  <a:gd name="connsiteY72" fmla="*/ 134250 h 1205900"/>
                  <a:gd name="connsiteX73" fmla="*/ 1413235 w 1587202"/>
                  <a:gd name="connsiteY73" fmla="*/ 134250 h 1205900"/>
                  <a:gd name="connsiteX74" fmla="*/ 1434498 w 1587202"/>
                  <a:gd name="connsiteY74" fmla="*/ 137011 h 1205900"/>
                  <a:gd name="connsiteX75" fmla="*/ 1468739 w 1587202"/>
                  <a:gd name="connsiteY75" fmla="*/ 118464 h 1205900"/>
                  <a:gd name="connsiteX76" fmla="*/ 1513151 w 1587202"/>
                  <a:gd name="connsiteY76" fmla="*/ 118464 h 1205900"/>
                  <a:gd name="connsiteX77" fmla="*/ 1531652 w 1587202"/>
                  <a:gd name="connsiteY77" fmla="*/ 106452 h 1205900"/>
                  <a:gd name="connsiteX78" fmla="*/ 1587203 w 1587202"/>
                  <a:gd name="connsiteY78" fmla="*/ 138852 h 1205900"/>
                  <a:gd name="connsiteX79" fmla="*/ 1564099 w 1587202"/>
                  <a:gd name="connsiteY79" fmla="*/ 160161 h 1205900"/>
                  <a:gd name="connsiteX80" fmla="*/ 1472421 w 1587202"/>
                  <a:gd name="connsiteY80" fmla="*/ 197163 h 1205900"/>
                  <a:gd name="connsiteX81" fmla="*/ 1491888 w 1587202"/>
                  <a:gd name="connsiteY81" fmla="*/ 197163 h 1205900"/>
                  <a:gd name="connsiteX82" fmla="*/ 1450237 w 1587202"/>
                  <a:gd name="connsiteY82" fmla="*/ 226756 h 1205900"/>
                  <a:gd name="connsiteX83" fmla="*/ 1450237 w 1587202"/>
                  <a:gd name="connsiteY83" fmla="*/ 238722 h 1205900"/>
                  <a:gd name="connsiteX84" fmla="*/ 1408586 w 1587202"/>
                  <a:gd name="connsiteY84" fmla="*/ 261918 h 1205900"/>
                  <a:gd name="connsiteX85" fmla="*/ 1408586 w 1587202"/>
                  <a:gd name="connsiteY85" fmla="*/ 275771 h 1205900"/>
                  <a:gd name="connsiteX86" fmla="*/ 1371584 w 1587202"/>
                  <a:gd name="connsiteY86" fmla="*/ 314661 h 1205900"/>
                  <a:gd name="connsiteX87" fmla="*/ 1355844 w 1587202"/>
                  <a:gd name="connsiteY87" fmla="*/ 354471 h 1205900"/>
                  <a:gd name="connsiteX88" fmla="*/ 1383550 w 1587202"/>
                  <a:gd name="connsiteY88" fmla="*/ 354471 h 1205900"/>
                  <a:gd name="connsiteX89" fmla="*/ 1420598 w 1587202"/>
                  <a:gd name="connsiteY89" fmla="*/ 372006 h 1205900"/>
                  <a:gd name="connsiteX90" fmla="*/ 1403938 w 1587202"/>
                  <a:gd name="connsiteY90" fmla="*/ 377574 h 1205900"/>
                  <a:gd name="connsiteX91" fmla="*/ 1443748 w 1587202"/>
                  <a:gd name="connsiteY91" fmla="*/ 409975 h 1205900"/>
                  <a:gd name="connsiteX92" fmla="*/ 1378948 w 1587202"/>
                  <a:gd name="connsiteY92" fmla="*/ 423874 h 1205900"/>
                  <a:gd name="connsiteX93" fmla="*/ 1360446 w 1587202"/>
                  <a:gd name="connsiteY93" fmla="*/ 437773 h 1205900"/>
                  <a:gd name="connsiteX94" fmla="*/ 1390085 w 1587202"/>
                  <a:gd name="connsiteY94" fmla="*/ 453559 h 1205900"/>
                  <a:gd name="connsiteX95" fmla="*/ 1403938 w 1587202"/>
                  <a:gd name="connsiteY95" fmla="*/ 493323 h 1205900"/>
                  <a:gd name="connsiteX96" fmla="*/ 1403938 w 1587202"/>
                  <a:gd name="connsiteY96" fmla="*/ 513665 h 1205900"/>
                  <a:gd name="connsiteX97" fmla="*/ 1374299 w 1587202"/>
                  <a:gd name="connsiteY97" fmla="*/ 525723 h 1205900"/>
                  <a:gd name="connsiteX98" fmla="*/ 1411302 w 1587202"/>
                  <a:gd name="connsiteY98" fmla="*/ 544225 h 1205900"/>
                  <a:gd name="connsiteX99" fmla="*/ 1369651 w 1587202"/>
                  <a:gd name="connsiteY99" fmla="*/ 569169 h 1205900"/>
                  <a:gd name="connsiteX100" fmla="*/ 1378901 w 1587202"/>
                  <a:gd name="connsiteY100" fmla="*/ 583068 h 1205900"/>
                  <a:gd name="connsiteX101" fmla="*/ 1328000 w 1587202"/>
                  <a:gd name="connsiteY101" fmla="*/ 618276 h 1205900"/>
                  <a:gd name="connsiteX102" fmla="*/ 1300248 w 1587202"/>
                  <a:gd name="connsiteY102" fmla="*/ 596967 h 1205900"/>
                  <a:gd name="connsiteX103" fmla="*/ 1286395 w 1587202"/>
                  <a:gd name="connsiteY103" fmla="*/ 596967 h 1205900"/>
                  <a:gd name="connsiteX104" fmla="*/ 1337297 w 1587202"/>
                  <a:gd name="connsiteY104" fmla="*/ 638618 h 1205900"/>
                  <a:gd name="connsiteX105" fmla="*/ 1323397 w 1587202"/>
                  <a:gd name="connsiteY105" fmla="*/ 664529 h 1205900"/>
                  <a:gd name="connsiteX106" fmla="*/ 1272496 w 1587202"/>
                  <a:gd name="connsiteY106" fmla="*/ 622878 h 1205900"/>
                  <a:gd name="connsiteX107" fmla="*/ 1260484 w 1587202"/>
                  <a:gd name="connsiteY107" fmla="*/ 622878 h 1205900"/>
                  <a:gd name="connsiteX108" fmla="*/ 1260484 w 1587202"/>
                  <a:gd name="connsiteY108" fmla="*/ 636823 h 1205900"/>
                  <a:gd name="connsiteX109" fmla="*/ 1353036 w 1587202"/>
                  <a:gd name="connsiteY109" fmla="*/ 738627 h 1205900"/>
                  <a:gd name="connsiteX110" fmla="*/ 1328046 w 1587202"/>
                  <a:gd name="connsiteY110" fmla="*/ 749672 h 1205900"/>
                  <a:gd name="connsiteX111" fmla="*/ 1255835 w 1587202"/>
                  <a:gd name="connsiteY111" fmla="*/ 703419 h 1205900"/>
                  <a:gd name="connsiteX112" fmla="*/ 1241936 w 1587202"/>
                  <a:gd name="connsiteY112" fmla="*/ 703419 h 1205900"/>
                  <a:gd name="connsiteX113" fmla="*/ 1251187 w 1587202"/>
                  <a:gd name="connsiteY113" fmla="*/ 726615 h 1205900"/>
                  <a:gd name="connsiteX114" fmla="*/ 1230845 w 1587202"/>
                  <a:gd name="connsiteY114" fmla="*/ 738627 h 1205900"/>
                  <a:gd name="connsiteX115" fmla="*/ 1332648 w 1587202"/>
                  <a:gd name="connsiteY115" fmla="*/ 769140 h 1205900"/>
                  <a:gd name="connsiteX116" fmla="*/ 1292838 w 1587202"/>
                  <a:gd name="connsiteY116" fmla="*/ 786721 h 1205900"/>
                  <a:gd name="connsiteX117" fmla="*/ 1226196 w 1587202"/>
                  <a:gd name="connsiteY117" fmla="*/ 831179 h 1205900"/>
                  <a:gd name="connsiteX118" fmla="*/ 1130882 w 1587202"/>
                  <a:gd name="connsiteY118" fmla="*/ 854329 h 1205900"/>
                  <a:gd name="connsiteX119" fmla="*/ 1087390 w 1587202"/>
                  <a:gd name="connsiteY119" fmla="*/ 854329 h 1205900"/>
                  <a:gd name="connsiteX120" fmla="*/ 1068889 w 1587202"/>
                  <a:gd name="connsiteY120" fmla="*/ 870023 h 1205900"/>
                  <a:gd name="connsiteX121" fmla="*/ 1045739 w 1587202"/>
                  <a:gd name="connsiteY121" fmla="*/ 886729 h 1205900"/>
                  <a:gd name="connsiteX122" fmla="*/ 1013385 w 1587202"/>
                  <a:gd name="connsiteY122" fmla="*/ 932937 h 1205900"/>
                  <a:gd name="connsiteX123" fmla="*/ 943982 w 1587202"/>
                  <a:gd name="connsiteY123" fmla="*/ 960689 h 1205900"/>
                  <a:gd name="connsiteX124" fmla="*/ 930129 w 1587202"/>
                  <a:gd name="connsiteY124" fmla="*/ 960689 h 1205900"/>
                  <a:gd name="connsiteX125" fmla="*/ 930129 w 1587202"/>
                  <a:gd name="connsiteY125" fmla="*/ 942141 h 1205900"/>
                  <a:gd name="connsiteX126" fmla="*/ 911582 w 1587202"/>
                  <a:gd name="connsiteY126" fmla="*/ 965337 h 1205900"/>
                  <a:gd name="connsiteX127" fmla="*/ 842179 w 1587202"/>
                  <a:gd name="connsiteY127" fmla="*/ 1006942 h 1205900"/>
                  <a:gd name="connsiteX128" fmla="*/ 844019 w 1587202"/>
                  <a:gd name="connsiteY128" fmla="*/ 1016193 h 1205900"/>
                  <a:gd name="connsiteX129" fmla="*/ 837530 w 1587202"/>
                  <a:gd name="connsiteY129" fmla="*/ 1027330 h 1205900"/>
                  <a:gd name="connsiteX130" fmla="*/ 848622 w 1587202"/>
                  <a:gd name="connsiteY130" fmla="*/ 1048639 h 1205900"/>
                  <a:gd name="connsiteX131" fmla="*/ 805176 w 1587202"/>
                  <a:gd name="connsiteY131" fmla="*/ 1096733 h 1205900"/>
                  <a:gd name="connsiteX132" fmla="*/ 805176 w 1587202"/>
                  <a:gd name="connsiteY132" fmla="*/ 1147635 h 1205900"/>
                  <a:gd name="connsiteX133" fmla="*/ 770060 w 1587202"/>
                  <a:gd name="connsiteY133" fmla="*/ 1205900 h 1205900"/>
                  <a:gd name="connsiteX134" fmla="*/ 758877 w 1587202"/>
                  <a:gd name="connsiteY134" fmla="*/ 1196650 h 1205900"/>
                  <a:gd name="connsiteX135" fmla="*/ 740421 w 1587202"/>
                  <a:gd name="connsiteY135" fmla="*/ 1203139 h 1205900"/>
                  <a:gd name="connsiteX136" fmla="*/ 695963 w 1587202"/>
                  <a:gd name="connsiteY136" fmla="*/ 1161442 h 1205900"/>
                  <a:gd name="connsiteX137" fmla="*/ 657119 w 1587202"/>
                  <a:gd name="connsiteY137" fmla="*/ 1173500 h 1205900"/>
                  <a:gd name="connsiteX138" fmla="*/ 626560 w 1587202"/>
                  <a:gd name="connsiteY138" fmla="*/ 1147635 h 1205900"/>
                  <a:gd name="connsiteX139" fmla="*/ 620071 w 1587202"/>
                  <a:gd name="connsiteY139" fmla="*/ 1129134 h 1205900"/>
                  <a:gd name="connsiteX140" fmla="*/ 566362 w 1587202"/>
                  <a:gd name="connsiteY140" fmla="*/ 1045785 h 1205900"/>
                  <a:gd name="connsiteX141" fmla="*/ 580260 w 1587202"/>
                  <a:gd name="connsiteY141" fmla="*/ 1028205 h 1205900"/>
                  <a:gd name="connsiteX142" fmla="*/ 546019 w 1587202"/>
                  <a:gd name="connsiteY142" fmla="*/ 1025443 h 1205900"/>
                  <a:gd name="connsiteX143" fmla="*/ 536769 w 1587202"/>
                  <a:gd name="connsiteY143" fmla="*/ 994884 h 1205900"/>
                  <a:gd name="connsiteX144" fmla="*/ 506209 w 1587202"/>
                  <a:gd name="connsiteY144" fmla="*/ 942095 h 1205900"/>
                  <a:gd name="connsiteX145" fmla="*/ 515460 w 1587202"/>
                  <a:gd name="connsiteY145" fmla="*/ 919038 h 1205900"/>
                  <a:gd name="connsiteX146" fmla="*/ 496959 w 1587202"/>
                  <a:gd name="connsiteY146" fmla="*/ 919038 h 1205900"/>
                  <a:gd name="connsiteX147" fmla="*/ 496959 w 1587202"/>
                  <a:gd name="connsiteY147" fmla="*/ 897729 h 1205900"/>
                  <a:gd name="connsiteX148" fmla="*/ 534007 w 1587202"/>
                  <a:gd name="connsiteY148" fmla="*/ 846827 h 1205900"/>
                  <a:gd name="connsiteX149" fmla="*/ 534007 w 1587202"/>
                  <a:gd name="connsiteY149" fmla="*/ 845078 h 120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587202" h="1205900">
                    <a:moveTo>
                      <a:pt x="534053" y="845078"/>
                    </a:moveTo>
                    <a:cubicBezTo>
                      <a:pt x="546940" y="838589"/>
                      <a:pt x="546940" y="837668"/>
                      <a:pt x="559964" y="843191"/>
                    </a:cubicBezTo>
                    <a:cubicBezTo>
                      <a:pt x="565487" y="815393"/>
                      <a:pt x="579386" y="806143"/>
                      <a:pt x="587717" y="780232"/>
                    </a:cubicBezTo>
                    <a:cubicBezTo>
                      <a:pt x="558998" y="770981"/>
                      <a:pt x="491482" y="766379"/>
                      <a:pt x="487754" y="740375"/>
                    </a:cubicBezTo>
                    <a:cubicBezTo>
                      <a:pt x="497051" y="736740"/>
                      <a:pt x="496084" y="740375"/>
                      <a:pt x="504460" y="740375"/>
                    </a:cubicBezTo>
                    <a:cubicBezTo>
                      <a:pt x="523882" y="740375"/>
                      <a:pt x="537735" y="754320"/>
                      <a:pt x="560010" y="754320"/>
                    </a:cubicBezTo>
                    <a:cubicBezTo>
                      <a:pt x="569215" y="754320"/>
                      <a:pt x="568295" y="745990"/>
                      <a:pt x="569215" y="740375"/>
                    </a:cubicBezTo>
                    <a:cubicBezTo>
                      <a:pt x="540543" y="731125"/>
                      <a:pt x="532258" y="687679"/>
                      <a:pt x="501699" y="687679"/>
                    </a:cubicBezTo>
                    <a:cubicBezTo>
                      <a:pt x="493369" y="687679"/>
                      <a:pt x="490607" y="703373"/>
                      <a:pt x="478549" y="703373"/>
                    </a:cubicBezTo>
                    <a:cubicBezTo>
                      <a:pt x="461889" y="703373"/>
                      <a:pt x="453559" y="701532"/>
                      <a:pt x="453559" y="687679"/>
                    </a:cubicBezTo>
                    <a:cubicBezTo>
                      <a:pt x="453559" y="667291"/>
                      <a:pt x="473901" y="669132"/>
                      <a:pt x="473901" y="647915"/>
                    </a:cubicBezTo>
                    <a:cubicBezTo>
                      <a:pt x="473901" y="634016"/>
                      <a:pt x="459128" y="633095"/>
                      <a:pt x="450751" y="632175"/>
                    </a:cubicBezTo>
                    <a:lnTo>
                      <a:pt x="450751" y="618322"/>
                    </a:lnTo>
                    <a:cubicBezTo>
                      <a:pt x="424840" y="538656"/>
                      <a:pt x="360086" y="458115"/>
                      <a:pt x="256395" y="458115"/>
                    </a:cubicBezTo>
                    <a:cubicBezTo>
                      <a:pt x="240655" y="458115"/>
                      <a:pt x="236973" y="458115"/>
                      <a:pt x="228643" y="458115"/>
                    </a:cubicBezTo>
                    <a:cubicBezTo>
                      <a:pt x="216631" y="458115"/>
                      <a:pt x="211016" y="470219"/>
                      <a:pt x="199004" y="470219"/>
                    </a:cubicBezTo>
                    <a:cubicBezTo>
                      <a:pt x="190720" y="470219"/>
                      <a:pt x="182344" y="462809"/>
                      <a:pt x="171252" y="462809"/>
                    </a:cubicBezTo>
                    <a:cubicBezTo>
                      <a:pt x="161081" y="462809"/>
                      <a:pt x="157353" y="464650"/>
                      <a:pt x="152751" y="466445"/>
                    </a:cubicBezTo>
                    <a:cubicBezTo>
                      <a:pt x="155512" y="469253"/>
                      <a:pt x="159240" y="472981"/>
                      <a:pt x="162002" y="473901"/>
                    </a:cubicBezTo>
                    <a:cubicBezTo>
                      <a:pt x="156433" y="479470"/>
                      <a:pt x="157353" y="476662"/>
                      <a:pt x="149989" y="476662"/>
                    </a:cubicBezTo>
                    <a:cubicBezTo>
                      <a:pt x="130568" y="476662"/>
                      <a:pt x="100883" y="468332"/>
                      <a:pt x="89837" y="454433"/>
                    </a:cubicBezTo>
                    <a:cubicBezTo>
                      <a:pt x="98167" y="448864"/>
                      <a:pt x="104657" y="447944"/>
                      <a:pt x="108339" y="439614"/>
                    </a:cubicBezTo>
                    <a:cubicBezTo>
                      <a:pt x="93519" y="434137"/>
                      <a:pt x="82427" y="423920"/>
                      <a:pt x="71290" y="423920"/>
                    </a:cubicBezTo>
                    <a:cubicBezTo>
                      <a:pt x="50948" y="423920"/>
                      <a:pt x="56516" y="430409"/>
                      <a:pt x="38890" y="423920"/>
                    </a:cubicBezTo>
                    <a:cubicBezTo>
                      <a:pt x="40777" y="410987"/>
                      <a:pt x="59324" y="405418"/>
                      <a:pt x="66688" y="405418"/>
                    </a:cubicBezTo>
                    <a:cubicBezTo>
                      <a:pt x="76859" y="405418"/>
                      <a:pt x="83394" y="405418"/>
                      <a:pt x="89837" y="405418"/>
                    </a:cubicBezTo>
                    <a:cubicBezTo>
                      <a:pt x="99088" y="405418"/>
                      <a:pt x="101849" y="404452"/>
                      <a:pt x="106498" y="398009"/>
                    </a:cubicBezTo>
                    <a:lnTo>
                      <a:pt x="159240" y="398009"/>
                    </a:lnTo>
                    <a:cubicBezTo>
                      <a:pt x="168491" y="391473"/>
                      <a:pt x="168491" y="387792"/>
                      <a:pt x="171252" y="377620"/>
                    </a:cubicBezTo>
                    <a:lnTo>
                      <a:pt x="134250" y="377620"/>
                    </a:lnTo>
                    <a:cubicBezTo>
                      <a:pt x="132363" y="382223"/>
                      <a:pt x="129601" y="386871"/>
                      <a:pt x="124953" y="386871"/>
                    </a:cubicBezTo>
                    <a:cubicBezTo>
                      <a:pt x="110180" y="386871"/>
                      <a:pt x="104611" y="386871"/>
                      <a:pt x="92553" y="386871"/>
                    </a:cubicBezTo>
                    <a:cubicBezTo>
                      <a:pt x="88825" y="386871"/>
                      <a:pt x="0" y="361927"/>
                      <a:pt x="0" y="347061"/>
                    </a:cubicBezTo>
                    <a:cubicBezTo>
                      <a:pt x="0" y="318389"/>
                      <a:pt x="32400" y="328560"/>
                      <a:pt x="52742" y="322070"/>
                    </a:cubicBezTo>
                    <a:cubicBezTo>
                      <a:pt x="69403" y="316594"/>
                      <a:pt x="79574" y="306331"/>
                      <a:pt x="97201" y="300762"/>
                    </a:cubicBezTo>
                    <a:cubicBezTo>
                      <a:pt x="122146" y="292432"/>
                      <a:pt x="155512" y="306331"/>
                      <a:pt x="175855" y="294318"/>
                    </a:cubicBezTo>
                    <a:cubicBezTo>
                      <a:pt x="190674" y="285022"/>
                      <a:pt x="200891" y="268453"/>
                      <a:pt x="200891" y="245258"/>
                    </a:cubicBezTo>
                    <a:cubicBezTo>
                      <a:pt x="184185" y="243417"/>
                      <a:pt x="131442" y="244291"/>
                      <a:pt x="131442" y="226756"/>
                    </a:cubicBezTo>
                    <a:cubicBezTo>
                      <a:pt x="131442" y="218426"/>
                      <a:pt x="145295" y="213778"/>
                      <a:pt x="149943" y="212857"/>
                    </a:cubicBezTo>
                    <a:cubicBezTo>
                      <a:pt x="181423" y="202686"/>
                      <a:pt x="223074" y="180457"/>
                      <a:pt x="241576" y="161956"/>
                    </a:cubicBezTo>
                    <a:cubicBezTo>
                      <a:pt x="248985" y="167478"/>
                      <a:pt x="256349" y="169365"/>
                      <a:pt x="265646" y="169365"/>
                    </a:cubicBezTo>
                    <a:cubicBezTo>
                      <a:pt x="298046" y="169365"/>
                      <a:pt x="273056" y="126748"/>
                      <a:pt x="302694" y="123066"/>
                    </a:cubicBezTo>
                    <a:cubicBezTo>
                      <a:pt x="339743" y="118418"/>
                      <a:pt x="353596" y="109167"/>
                      <a:pt x="388758" y="109167"/>
                    </a:cubicBezTo>
                    <a:cubicBezTo>
                      <a:pt x="414715" y="102724"/>
                      <a:pt x="433170" y="87950"/>
                      <a:pt x="458207" y="87950"/>
                    </a:cubicBezTo>
                    <a:cubicBezTo>
                      <a:pt x="474867" y="87950"/>
                      <a:pt x="479516" y="115702"/>
                      <a:pt x="497097" y="115702"/>
                    </a:cubicBezTo>
                    <a:cubicBezTo>
                      <a:pt x="497097" y="109167"/>
                      <a:pt x="492448" y="103644"/>
                      <a:pt x="492448" y="97201"/>
                    </a:cubicBezTo>
                    <a:lnTo>
                      <a:pt x="501699" y="87950"/>
                    </a:lnTo>
                    <a:cubicBezTo>
                      <a:pt x="511870" y="105531"/>
                      <a:pt x="527610" y="103690"/>
                      <a:pt x="546111" y="111054"/>
                    </a:cubicBezTo>
                    <a:cubicBezTo>
                      <a:pt x="550668" y="111054"/>
                      <a:pt x="560010" y="111054"/>
                      <a:pt x="560010" y="111054"/>
                    </a:cubicBezTo>
                    <a:cubicBezTo>
                      <a:pt x="557203" y="103690"/>
                      <a:pt x="552601" y="98075"/>
                      <a:pt x="552601" y="90666"/>
                    </a:cubicBezTo>
                    <a:cubicBezTo>
                      <a:pt x="552601" y="79620"/>
                      <a:pt x="566454" y="78700"/>
                      <a:pt x="575704" y="78700"/>
                    </a:cubicBezTo>
                    <a:cubicBezTo>
                      <a:pt x="613627" y="78700"/>
                      <a:pt x="635857" y="99962"/>
                      <a:pt x="658960" y="111054"/>
                    </a:cubicBezTo>
                    <a:lnTo>
                      <a:pt x="700611" y="111054"/>
                    </a:lnTo>
                    <a:cubicBezTo>
                      <a:pt x="685838" y="103690"/>
                      <a:pt x="647869" y="91586"/>
                      <a:pt x="647869" y="74005"/>
                    </a:cubicBezTo>
                    <a:cubicBezTo>
                      <a:pt x="647869" y="60198"/>
                      <a:pt x="676541" y="64755"/>
                      <a:pt x="684871" y="62960"/>
                    </a:cubicBezTo>
                    <a:cubicBezTo>
                      <a:pt x="678428" y="56470"/>
                      <a:pt x="671018" y="55550"/>
                      <a:pt x="666324" y="49061"/>
                    </a:cubicBezTo>
                    <a:cubicBezTo>
                      <a:pt x="691315" y="37003"/>
                      <a:pt x="714464" y="30559"/>
                      <a:pt x="745070" y="30559"/>
                    </a:cubicBezTo>
                    <a:cubicBezTo>
                      <a:pt x="767253" y="30559"/>
                      <a:pt x="782026" y="29639"/>
                      <a:pt x="802415" y="37049"/>
                    </a:cubicBezTo>
                    <a:lnTo>
                      <a:pt x="820916" y="37049"/>
                    </a:lnTo>
                    <a:lnTo>
                      <a:pt x="820916" y="25957"/>
                    </a:lnTo>
                    <a:cubicBezTo>
                      <a:pt x="834769" y="24070"/>
                      <a:pt x="844066" y="25957"/>
                      <a:pt x="857919" y="25957"/>
                    </a:cubicBezTo>
                    <a:cubicBezTo>
                      <a:pt x="902377" y="25957"/>
                      <a:pt x="938459" y="0"/>
                      <a:pt x="985633" y="0"/>
                    </a:cubicBezTo>
                    <a:cubicBezTo>
                      <a:pt x="1037455" y="0"/>
                      <a:pt x="1073583" y="0"/>
                      <a:pt x="1119883" y="0"/>
                    </a:cubicBezTo>
                    <a:cubicBezTo>
                      <a:pt x="1174466" y="0"/>
                      <a:pt x="1215197" y="35254"/>
                      <a:pt x="1258689" y="53755"/>
                    </a:cubicBezTo>
                    <a:cubicBezTo>
                      <a:pt x="1283679" y="63880"/>
                      <a:pt x="1316080" y="57437"/>
                      <a:pt x="1339229" y="63006"/>
                    </a:cubicBezTo>
                    <a:cubicBezTo>
                      <a:pt x="1334581" y="95406"/>
                      <a:pt x="1271667" y="90712"/>
                      <a:pt x="1246631" y="100008"/>
                    </a:cubicBezTo>
                    <a:lnTo>
                      <a:pt x="1043392" y="111100"/>
                    </a:lnTo>
                    <a:cubicBezTo>
                      <a:pt x="1059132" y="123112"/>
                      <a:pt x="1214322" y="104657"/>
                      <a:pt x="1230937" y="111100"/>
                    </a:cubicBezTo>
                    <a:cubicBezTo>
                      <a:pt x="1229096" y="118464"/>
                      <a:pt x="1188733" y="157399"/>
                      <a:pt x="1196143" y="157399"/>
                    </a:cubicBezTo>
                    <a:cubicBezTo>
                      <a:pt x="1219247" y="157399"/>
                      <a:pt x="1274383" y="104657"/>
                      <a:pt x="1304988" y="104657"/>
                    </a:cubicBezTo>
                    <a:cubicBezTo>
                      <a:pt x="1321602" y="104657"/>
                      <a:pt x="1328092" y="118464"/>
                      <a:pt x="1328092" y="132409"/>
                    </a:cubicBezTo>
                    <a:cubicBezTo>
                      <a:pt x="1328092" y="140739"/>
                      <a:pt x="1268308" y="203653"/>
                      <a:pt x="1265546" y="212903"/>
                    </a:cubicBezTo>
                    <a:cubicBezTo>
                      <a:pt x="1289571" y="206460"/>
                      <a:pt x="1336422" y="145387"/>
                      <a:pt x="1351195" y="134250"/>
                    </a:cubicBezTo>
                    <a:cubicBezTo>
                      <a:pt x="1375266" y="134250"/>
                      <a:pt x="1413235" y="134250"/>
                      <a:pt x="1413235" y="134250"/>
                    </a:cubicBezTo>
                    <a:cubicBezTo>
                      <a:pt x="1413235" y="134250"/>
                      <a:pt x="1430815" y="137932"/>
                      <a:pt x="1434498" y="137011"/>
                    </a:cubicBezTo>
                    <a:cubicBezTo>
                      <a:pt x="1451158" y="130522"/>
                      <a:pt x="1453919" y="125873"/>
                      <a:pt x="1468739" y="118464"/>
                    </a:cubicBezTo>
                    <a:lnTo>
                      <a:pt x="1513151" y="118464"/>
                    </a:lnTo>
                    <a:cubicBezTo>
                      <a:pt x="1515958" y="107372"/>
                      <a:pt x="1522402" y="106452"/>
                      <a:pt x="1531652" y="106452"/>
                    </a:cubicBezTo>
                    <a:cubicBezTo>
                      <a:pt x="1543711" y="106452"/>
                      <a:pt x="1587203" y="126840"/>
                      <a:pt x="1587203" y="138852"/>
                    </a:cubicBezTo>
                    <a:cubicBezTo>
                      <a:pt x="1587203" y="149990"/>
                      <a:pt x="1569622" y="158320"/>
                      <a:pt x="1564099" y="160161"/>
                    </a:cubicBezTo>
                    <a:cubicBezTo>
                      <a:pt x="1533539" y="170332"/>
                      <a:pt x="1514118" y="197163"/>
                      <a:pt x="1472421" y="197163"/>
                    </a:cubicBezTo>
                    <a:cubicBezTo>
                      <a:pt x="1483558" y="202686"/>
                      <a:pt x="1484479" y="202686"/>
                      <a:pt x="1491888" y="197163"/>
                    </a:cubicBezTo>
                    <a:cubicBezTo>
                      <a:pt x="1491888" y="223028"/>
                      <a:pt x="1466944" y="223028"/>
                      <a:pt x="1450237" y="226756"/>
                    </a:cubicBezTo>
                    <a:cubicBezTo>
                      <a:pt x="1456681" y="239689"/>
                      <a:pt x="1450237" y="229518"/>
                      <a:pt x="1450237" y="238722"/>
                    </a:cubicBezTo>
                    <a:cubicBezTo>
                      <a:pt x="1450237" y="253588"/>
                      <a:pt x="1426167" y="257270"/>
                      <a:pt x="1408586" y="261918"/>
                    </a:cubicBezTo>
                    <a:cubicBezTo>
                      <a:pt x="1409507" y="272089"/>
                      <a:pt x="1408586" y="272089"/>
                      <a:pt x="1408586" y="275771"/>
                    </a:cubicBezTo>
                    <a:cubicBezTo>
                      <a:pt x="1408586" y="295239"/>
                      <a:pt x="1389118" y="301682"/>
                      <a:pt x="1371584" y="314661"/>
                    </a:cubicBezTo>
                    <a:cubicBezTo>
                      <a:pt x="1360492" y="322991"/>
                      <a:pt x="1361413" y="345220"/>
                      <a:pt x="1355844" y="354471"/>
                    </a:cubicBezTo>
                    <a:cubicBezTo>
                      <a:pt x="1366015" y="359119"/>
                      <a:pt x="1373425" y="354471"/>
                      <a:pt x="1383550" y="354471"/>
                    </a:cubicBezTo>
                    <a:cubicBezTo>
                      <a:pt x="1398369" y="354471"/>
                      <a:pt x="1411302" y="364642"/>
                      <a:pt x="1420598" y="372006"/>
                    </a:cubicBezTo>
                    <a:cubicBezTo>
                      <a:pt x="1415950" y="374767"/>
                      <a:pt x="1409461" y="377574"/>
                      <a:pt x="1403938" y="377574"/>
                    </a:cubicBezTo>
                    <a:cubicBezTo>
                      <a:pt x="1407666" y="392348"/>
                      <a:pt x="1443748" y="387746"/>
                      <a:pt x="1443748" y="409975"/>
                    </a:cubicBezTo>
                    <a:cubicBezTo>
                      <a:pt x="1443748" y="432204"/>
                      <a:pt x="1395654" y="423874"/>
                      <a:pt x="1378948" y="423874"/>
                    </a:cubicBezTo>
                    <a:cubicBezTo>
                      <a:pt x="1368822" y="423874"/>
                      <a:pt x="1360446" y="431284"/>
                      <a:pt x="1360446" y="437773"/>
                    </a:cubicBezTo>
                    <a:cubicBezTo>
                      <a:pt x="1360446" y="453559"/>
                      <a:pt x="1377106" y="453559"/>
                      <a:pt x="1390085" y="453559"/>
                    </a:cubicBezTo>
                    <a:cubicBezTo>
                      <a:pt x="1390085" y="473901"/>
                      <a:pt x="1403938" y="479424"/>
                      <a:pt x="1403938" y="493323"/>
                    </a:cubicBezTo>
                    <a:cubicBezTo>
                      <a:pt x="1403938" y="500733"/>
                      <a:pt x="1399336" y="508188"/>
                      <a:pt x="1403938" y="513665"/>
                    </a:cubicBezTo>
                    <a:cubicBezTo>
                      <a:pt x="1389118" y="513665"/>
                      <a:pt x="1374299" y="513665"/>
                      <a:pt x="1374299" y="525723"/>
                    </a:cubicBezTo>
                    <a:cubicBezTo>
                      <a:pt x="1374299" y="541463"/>
                      <a:pt x="1400256" y="540497"/>
                      <a:pt x="1411302" y="544225"/>
                    </a:cubicBezTo>
                    <a:cubicBezTo>
                      <a:pt x="1405733" y="558998"/>
                      <a:pt x="1387232" y="567282"/>
                      <a:pt x="1369651" y="569169"/>
                    </a:cubicBezTo>
                    <a:cubicBezTo>
                      <a:pt x="1369651" y="575612"/>
                      <a:pt x="1374299" y="581227"/>
                      <a:pt x="1378901" y="583068"/>
                    </a:cubicBezTo>
                    <a:cubicBezTo>
                      <a:pt x="1372458" y="610820"/>
                      <a:pt x="1335409" y="598808"/>
                      <a:pt x="1328000" y="618276"/>
                    </a:cubicBezTo>
                    <a:cubicBezTo>
                      <a:pt x="1317829" y="611787"/>
                      <a:pt x="1307658" y="607092"/>
                      <a:pt x="1300248" y="596967"/>
                    </a:cubicBezTo>
                    <a:lnTo>
                      <a:pt x="1286395" y="596967"/>
                    </a:lnTo>
                    <a:cubicBezTo>
                      <a:pt x="1295645" y="621912"/>
                      <a:pt x="1337297" y="613582"/>
                      <a:pt x="1337297" y="638618"/>
                    </a:cubicBezTo>
                    <a:cubicBezTo>
                      <a:pt x="1337297" y="649710"/>
                      <a:pt x="1334535" y="664529"/>
                      <a:pt x="1323397" y="664529"/>
                    </a:cubicBezTo>
                    <a:cubicBezTo>
                      <a:pt x="1306737" y="664529"/>
                      <a:pt x="1278065" y="640459"/>
                      <a:pt x="1272496" y="622878"/>
                    </a:cubicBezTo>
                    <a:cubicBezTo>
                      <a:pt x="1265132" y="623799"/>
                      <a:pt x="1262325" y="622878"/>
                      <a:pt x="1260484" y="622878"/>
                    </a:cubicBezTo>
                    <a:lnTo>
                      <a:pt x="1260484" y="636823"/>
                    </a:lnTo>
                    <a:cubicBezTo>
                      <a:pt x="1293805" y="670098"/>
                      <a:pt x="1353036" y="685792"/>
                      <a:pt x="1353036" y="738627"/>
                    </a:cubicBezTo>
                    <a:cubicBezTo>
                      <a:pt x="1353036" y="748798"/>
                      <a:pt x="1338171" y="749672"/>
                      <a:pt x="1328046" y="749672"/>
                    </a:cubicBezTo>
                    <a:cubicBezTo>
                      <a:pt x="1284600" y="749672"/>
                      <a:pt x="1293805" y="703419"/>
                      <a:pt x="1255835" y="703419"/>
                    </a:cubicBezTo>
                    <a:cubicBezTo>
                      <a:pt x="1251187" y="703419"/>
                      <a:pt x="1246585" y="706226"/>
                      <a:pt x="1241936" y="703419"/>
                    </a:cubicBezTo>
                    <a:cubicBezTo>
                      <a:pt x="1241936" y="716397"/>
                      <a:pt x="1251187" y="719205"/>
                      <a:pt x="1251187" y="726615"/>
                    </a:cubicBezTo>
                    <a:cubicBezTo>
                      <a:pt x="1251187" y="734899"/>
                      <a:pt x="1235447" y="737660"/>
                      <a:pt x="1230845" y="738627"/>
                    </a:cubicBezTo>
                    <a:cubicBezTo>
                      <a:pt x="1230845" y="766379"/>
                      <a:pt x="1313226" y="762651"/>
                      <a:pt x="1332648" y="769140"/>
                    </a:cubicBezTo>
                    <a:cubicBezTo>
                      <a:pt x="1318749" y="780278"/>
                      <a:pt x="1309498" y="781198"/>
                      <a:pt x="1292838" y="786721"/>
                    </a:cubicBezTo>
                    <a:cubicBezTo>
                      <a:pt x="1262279" y="796938"/>
                      <a:pt x="1253028" y="822849"/>
                      <a:pt x="1226196" y="831179"/>
                    </a:cubicBezTo>
                    <a:cubicBezTo>
                      <a:pt x="1192876" y="842225"/>
                      <a:pt x="1166044" y="839463"/>
                      <a:pt x="1130882" y="854329"/>
                    </a:cubicBezTo>
                    <a:lnTo>
                      <a:pt x="1087390" y="854329"/>
                    </a:lnTo>
                    <a:cubicBezTo>
                      <a:pt x="1078140" y="859806"/>
                      <a:pt x="1068889" y="862613"/>
                      <a:pt x="1068889" y="870023"/>
                    </a:cubicBezTo>
                    <a:lnTo>
                      <a:pt x="1045739" y="886729"/>
                    </a:lnTo>
                    <a:cubicBezTo>
                      <a:pt x="1028158" y="900628"/>
                      <a:pt x="1027238" y="919130"/>
                      <a:pt x="1013385" y="932937"/>
                    </a:cubicBezTo>
                    <a:cubicBezTo>
                      <a:pt x="994884" y="951438"/>
                      <a:pt x="963404" y="946882"/>
                      <a:pt x="943982" y="960689"/>
                    </a:cubicBezTo>
                    <a:lnTo>
                      <a:pt x="930129" y="960689"/>
                    </a:lnTo>
                    <a:lnTo>
                      <a:pt x="930129" y="942141"/>
                    </a:lnTo>
                    <a:cubicBezTo>
                      <a:pt x="916230" y="947756"/>
                      <a:pt x="919912" y="957007"/>
                      <a:pt x="911582" y="965337"/>
                    </a:cubicBezTo>
                    <a:cubicBezTo>
                      <a:pt x="892114" y="984759"/>
                      <a:pt x="842179" y="976429"/>
                      <a:pt x="842179" y="1006942"/>
                    </a:cubicBezTo>
                    <a:cubicBezTo>
                      <a:pt x="842179" y="1009749"/>
                      <a:pt x="844019" y="1013431"/>
                      <a:pt x="844019" y="1016193"/>
                    </a:cubicBezTo>
                    <a:cubicBezTo>
                      <a:pt x="841212" y="1019920"/>
                      <a:pt x="837530" y="1022682"/>
                      <a:pt x="837530" y="1027330"/>
                    </a:cubicBezTo>
                    <a:cubicBezTo>
                      <a:pt x="837530" y="1033773"/>
                      <a:pt x="848622" y="1038422"/>
                      <a:pt x="848622" y="1048639"/>
                    </a:cubicBezTo>
                    <a:cubicBezTo>
                      <a:pt x="848622" y="1080027"/>
                      <a:pt x="805176" y="1069856"/>
                      <a:pt x="805176" y="1096733"/>
                    </a:cubicBezTo>
                    <a:cubicBezTo>
                      <a:pt x="805176" y="1113394"/>
                      <a:pt x="803289" y="1137464"/>
                      <a:pt x="805176" y="1147635"/>
                    </a:cubicBezTo>
                    <a:cubicBezTo>
                      <a:pt x="783913" y="1157852"/>
                      <a:pt x="795005" y="1205900"/>
                      <a:pt x="770060" y="1205900"/>
                    </a:cubicBezTo>
                    <a:cubicBezTo>
                      <a:pt x="763525" y="1205900"/>
                      <a:pt x="760764" y="1202218"/>
                      <a:pt x="758877" y="1196650"/>
                    </a:cubicBezTo>
                    <a:cubicBezTo>
                      <a:pt x="747785" y="1197616"/>
                      <a:pt x="745944" y="1203139"/>
                      <a:pt x="740421" y="1203139"/>
                    </a:cubicBezTo>
                    <a:cubicBezTo>
                      <a:pt x="717272" y="1203139"/>
                      <a:pt x="719113" y="1161442"/>
                      <a:pt x="695963" y="1161442"/>
                    </a:cubicBezTo>
                    <a:cubicBezTo>
                      <a:pt x="683030" y="1161442"/>
                      <a:pt x="668211" y="1172579"/>
                      <a:pt x="657119" y="1173500"/>
                    </a:cubicBezTo>
                    <a:cubicBezTo>
                      <a:pt x="650630" y="1152191"/>
                      <a:pt x="641379" y="1158726"/>
                      <a:pt x="626560" y="1147635"/>
                    </a:cubicBezTo>
                    <a:cubicBezTo>
                      <a:pt x="621037" y="1143907"/>
                      <a:pt x="622878" y="1130975"/>
                      <a:pt x="620071" y="1129134"/>
                    </a:cubicBezTo>
                    <a:cubicBezTo>
                      <a:pt x="601569" y="1114314"/>
                      <a:pt x="566362" y="1072663"/>
                      <a:pt x="566362" y="1045785"/>
                    </a:cubicBezTo>
                    <a:cubicBezTo>
                      <a:pt x="566362" y="1033773"/>
                      <a:pt x="573771" y="1034694"/>
                      <a:pt x="580260" y="1028205"/>
                    </a:cubicBezTo>
                    <a:cubicBezTo>
                      <a:pt x="566362" y="1010670"/>
                      <a:pt x="561759" y="1033773"/>
                      <a:pt x="546019" y="1025443"/>
                    </a:cubicBezTo>
                    <a:cubicBezTo>
                      <a:pt x="542291" y="1021715"/>
                      <a:pt x="539484" y="1004181"/>
                      <a:pt x="536769" y="994884"/>
                    </a:cubicBezTo>
                    <a:cubicBezTo>
                      <a:pt x="531200" y="977303"/>
                      <a:pt x="506209" y="967132"/>
                      <a:pt x="506209" y="942095"/>
                    </a:cubicBezTo>
                    <a:cubicBezTo>
                      <a:pt x="506209" y="932845"/>
                      <a:pt x="512698" y="928288"/>
                      <a:pt x="515460" y="919038"/>
                    </a:cubicBezTo>
                    <a:cubicBezTo>
                      <a:pt x="509017" y="915310"/>
                      <a:pt x="502527" y="914343"/>
                      <a:pt x="496959" y="919038"/>
                    </a:cubicBezTo>
                    <a:lnTo>
                      <a:pt x="496959" y="897729"/>
                    </a:lnTo>
                    <a:cubicBezTo>
                      <a:pt x="509891" y="880148"/>
                      <a:pt x="515460" y="861647"/>
                      <a:pt x="534007" y="846827"/>
                    </a:cubicBezTo>
                    <a:lnTo>
                      <a:pt x="534007" y="845078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9F54C38-3A57-40DC-89FC-E39E99FCDEBD}"/>
                  </a:ext>
                </a:extLst>
              </p:cNvPr>
              <p:cNvSpPr/>
              <p:nvPr/>
            </p:nvSpPr>
            <p:spPr>
              <a:xfrm>
                <a:off x="4207391" y="2029354"/>
                <a:ext cx="75846" cy="50901"/>
              </a:xfrm>
              <a:custGeom>
                <a:avLst/>
                <a:gdLst>
                  <a:gd name="connsiteX0" fmla="*/ 18501 w 75846"/>
                  <a:gd name="connsiteY0" fmla="*/ 50902 h 50901"/>
                  <a:gd name="connsiteX1" fmla="*/ 0 w 75846"/>
                  <a:gd name="connsiteY1" fmla="*/ 18501 h 50901"/>
                  <a:gd name="connsiteX2" fmla="*/ 20342 w 75846"/>
                  <a:gd name="connsiteY2" fmla="*/ 0 h 50901"/>
                  <a:gd name="connsiteX3" fmla="*/ 75846 w 75846"/>
                  <a:gd name="connsiteY3" fmla="*/ 32400 h 50901"/>
                  <a:gd name="connsiteX4" fmla="*/ 38844 w 75846"/>
                  <a:gd name="connsiteY4" fmla="*/ 50902 h 50901"/>
                  <a:gd name="connsiteX5" fmla="*/ 18501 w 75846"/>
                  <a:gd name="connsiteY5" fmla="*/ 50902 h 50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846" h="50901">
                    <a:moveTo>
                      <a:pt x="18501" y="50902"/>
                    </a:moveTo>
                    <a:cubicBezTo>
                      <a:pt x="10171" y="49981"/>
                      <a:pt x="0" y="29547"/>
                      <a:pt x="0" y="18501"/>
                    </a:cubicBezTo>
                    <a:cubicBezTo>
                      <a:pt x="0" y="4648"/>
                      <a:pt x="12012" y="0"/>
                      <a:pt x="20342" y="0"/>
                    </a:cubicBezTo>
                    <a:cubicBezTo>
                      <a:pt x="44412" y="0"/>
                      <a:pt x="51822" y="24991"/>
                      <a:pt x="75846" y="32400"/>
                    </a:cubicBezTo>
                    <a:cubicBezTo>
                      <a:pt x="74051" y="48094"/>
                      <a:pt x="54583" y="50902"/>
                      <a:pt x="38844" y="50902"/>
                    </a:cubicBezTo>
                    <a:lnTo>
                      <a:pt x="18501" y="50902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95B6EADB-6C22-4AD1-B72D-4BAF8BA1F786}"/>
                  </a:ext>
                </a:extLst>
              </p:cNvPr>
              <p:cNvSpPr/>
              <p:nvPr/>
            </p:nvSpPr>
            <p:spPr>
              <a:xfrm>
                <a:off x="4093575" y="2794720"/>
                <a:ext cx="172172" cy="168490"/>
              </a:xfrm>
              <a:custGeom>
                <a:avLst/>
                <a:gdLst>
                  <a:gd name="connsiteX0" fmla="*/ 9251 w 172172"/>
                  <a:gd name="connsiteY0" fmla="*/ 140693 h 168490"/>
                  <a:gd name="connsiteX1" fmla="*/ 0 w 172172"/>
                  <a:gd name="connsiteY1" fmla="*/ 131442 h 168490"/>
                  <a:gd name="connsiteX2" fmla="*/ 16661 w 172172"/>
                  <a:gd name="connsiteY2" fmla="*/ 113861 h 168490"/>
                  <a:gd name="connsiteX3" fmla="*/ 16661 w 172172"/>
                  <a:gd name="connsiteY3" fmla="*/ 108339 h 168490"/>
                  <a:gd name="connsiteX4" fmla="*/ 9251 w 172172"/>
                  <a:gd name="connsiteY4" fmla="*/ 103644 h 168490"/>
                  <a:gd name="connsiteX5" fmla="*/ 59232 w 172172"/>
                  <a:gd name="connsiteY5" fmla="*/ 27798 h 168490"/>
                  <a:gd name="connsiteX6" fmla="*/ 87030 w 172172"/>
                  <a:gd name="connsiteY6" fmla="*/ 0 h 168490"/>
                  <a:gd name="connsiteX7" fmla="*/ 93519 w 172172"/>
                  <a:gd name="connsiteY7" fmla="*/ 9251 h 168490"/>
                  <a:gd name="connsiteX8" fmla="*/ 68529 w 172172"/>
                  <a:gd name="connsiteY8" fmla="*/ 56470 h 168490"/>
                  <a:gd name="connsiteX9" fmla="*/ 68529 w 172172"/>
                  <a:gd name="connsiteY9" fmla="*/ 64755 h 168490"/>
                  <a:gd name="connsiteX10" fmla="*/ 82428 w 172172"/>
                  <a:gd name="connsiteY10" fmla="*/ 57345 h 168490"/>
                  <a:gd name="connsiteX11" fmla="*/ 97247 w 172172"/>
                  <a:gd name="connsiteY11" fmla="*/ 62039 h 168490"/>
                  <a:gd name="connsiteX12" fmla="*/ 92599 w 172172"/>
                  <a:gd name="connsiteY12" fmla="*/ 66596 h 168490"/>
                  <a:gd name="connsiteX13" fmla="*/ 92599 w 172172"/>
                  <a:gd name="connsiteY13" fmla="*/ 75018 h 168490"/>
                  <a:gd name="connsiteX14" fmla="*/ 109259 w 172172"/>
                  <a:gd name="connsiteY14" fmla="*/ 75018 h 168490"/>
                  <a:gd name="connsiteX15" fmla="*/ 109259 w 172172"/>
                  <a:gd name="connsiteY15" fmla="*/ 79620 h 168490"/>
                  <a:gd name="connsiteX16" fmla="*/ 120351 w 172172"/>
                  <a:gd name="connsiteY16" fmla="*/ 75892 h 168490"/>
                  <a:gd name="connsiteX17" fmla="*/ 147182 w 172172"/>
                  <a:gd name="connsiteY17" fmla="*/ 75892 h 168490"/>
                  <a:gd name="connsiteX18" fmla="*/ 146262 w 172172"/>
                  <a:gd name="connsiteY18" fmla="*/ 106452 h 168490"/>
                  <a:gd name="connsiteX19" fmla="*/ 156433 w 172172"/>
                  <a:gd name="connsiteY19" fmla="*/ 103644 h 168490"/>
                  <a:gd name="connsiteX20" fmla="*/ 147182 w 172172"/>
                  <a:gd name="connsiteY20" fmla="*/ 117589 h 168490"/>
                  <a:gd name="connsiteX21" fmla="*/ 153672 w 172172"/>
                  <a:gd name="connsiteY21" fmla="*/ 132363 h 168490"/>
                  <a:gd name="connsiteX22" fmla="*/ 165684 w 172172"/>
                  <a:gd name="connsiteY22" fmla="*/ 126840 h 168490"/>
                  <a:gd name="connsiteX23" fmla="*/ 172173 w 172172"/>
                  <a:gd name="connsiteY23" fmla="*/ 146308 h 168490"/>
                  <a:gd name="connsiteX24" fmla="*/ 157353 w 172172"/>
                  <a:gd name="connsiteY24" fmla="*/ 168491 h 168490"/>
                  <a:gd name="connsiteX25" fmla="*/ 148977 w 172172"/>
                  <a:gd name="connsiteY25" fmla="*/ 157399 h 168490"/>
                  <a:gd name="connsiteX26" fmla="*/ 141614 w 172172"/>
                  <a:gd name="connsiteY26" fmla="*/ 155558 h 168490"/>
                  <a:gd name="connsiteX27" fmla="*/ 132363 w 172172"/>
                  <a:gd name="connsiteY27" fmla="*/ 130522 h 168490"/>
                  <a:gd name="connsiteX28" fmla="*/ 105531 w 172172"/>
                  <a:gd name="connsiteY28" fmla="*/ 155558 h 168490"/>
                  <a:gd name="connsiteX29" fmla="*/ 99963 w 172172"/>
                  <a:gd name="connsiteY29" fmla="*/ 155558 h 168490"/>
                  <a:gd name="connsiteX30" fmla="*/ 110134 w 172172"/>
                  <a:gd name="connsiteY30" fmla="*/ 140739 h 168490"/>
                  <a:gd name="connsiteX31" fmla="*/ 84177 w 172172"/>
                  <a:gd name="connsiteY31" fmla="*/ 137103 h 168490"/>
                  <a:gd name="connsiteX32" fmla="*/ 65675 w 172172"/>
                  <a:gd name="connsiteY32" fmla="*/ 141659 h 168490"/>
                  <a:gd name="connsiteX33" fmla="*/ 37923 w 172172"/>
                  <a:gd name="connsiteY33" fmla="*/ 135216 h 168490"/>
                  <a:gd name="connsiteX34" fmla="*/ 9251 w 172172"/>
                  <a:gd name="connsiteY34" fmla="*/ 140693 h 168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2172" h="168490">
                    <a:moveTo>
                      <a:pt x="9251" y="140693"/>
                    </a:moveTo>
                    <a:cubicBezTo>
                      <a:pt x="4602" y="140693"/>
                      <a:pt x="0" y="134250"/>
                      <a:pt x="0" y="131442"/>
                    </a:cubicBezTo>
                    <a:cubicBezTo>
                      <a:pt x="0" y="127806"/>
                      <a:pt x="16661" y="114782"/>
                      <a:pt x="16661" y="113861"/>
                    </a:cubicBezTo>
                    <a:lnTo>
                      <a:pt x="16661" y="108339"/>
                    </a:lnTo>
                    <a:cubicBezTo>
                      <a:pt x="13899" y="108339"/>
                      <a:pt x="10171" y="106452"/>
                      <a:pt x="9251" y="103644"/>
                    </a:cubicBezTo>
                    <a:cubicBezTo>
                      <a:pt x="35162" y="90758"/>
                      <a:pt x="45379" y="49015"/>
                      <a:pt x="59232" y="27798"/>
                    </a:cubicBezTo>
                    <a:cubicBezTo>
                      <a:pt x="66596" y="15786"/>
                      <a:pt x="72165" y="0"/>
                      <a:pt x="87030" y="0"/>
                    </a:cubicBezTo>
                    <a:cubicBezTo>
                      <a:pt x="90712" y="0"/>
                      <a:pt x="93519" y="5569"/>
                      <a:pt x="93519" y="9251"/>
                    </a:cubicBezTo>
                    <a:cubicBezTo>
                      <a:pt x="93519" y="29639"/>
                      <a:pt x="74051" y="39764"/>
                      <a:pt x="68529" y="56470"/>
                    </a:cubicBezTo>
                    <a:lnTo>
                      <a:pt x="68529" y="64755"/>
                    </a:lnTo>
                    <a:cubicBezTo>
                      <a:pt x="75984" y="62960"/>
                      <a:pt x="75984" y="57345"/>
                      <a:pt x="82428" y="57345"/>
                    </a:cubicBezTo>
                    <a:cubicBezTo>
                      <a:pt x="87951" y="57345"/>
                      <a:pt x="93565" y="58265"/>
                      <a:pt x="97247" y="62039"/>
                    </a:cubicBezTo>
                    <a:lnTo>
                      <a:pt x="92599" y="66596"/>
                    </a:lnTo>
                    <a:lnTo>
                      <a:pt x="92599" y="75018"/>
                    </a:lnTo>
                    <a:lnTo>
                      <a:pt x="109259" y="75018"/>
                    </a:lnTo>
                    <a:cubicBezTo>
                      <a:pt x="109259" y="75846"/>
                      <a:pt x="109259" y="79620"/>
                      <a:pt x="109259" y="79620"/>
                    </a:cubicBezTo>
                    <a:lnTo>
                      <a:pt x="120351" y="75892"/>
                    </a:lnTo>
                    <a:cubicBezTo>
                      <a:pt x="130568" y="78700"/>
                      <a:pt x="142580" y="78700"/>
                      <a:pt x="147182" y="75892"/>
                    </a:cubicBezTo>
                    <a:cubicBezTo>
                      <a:pt x="147182" y="84268"/>
                      <a:pt x="146262" y="92599"/>
                      <a:pt x="146262" y="106452"/>
                    </a:cubicBezTo>
                    <a:cubicBezTo>
                      <a:pt x="148057" y="104611"/>
                      <a:pt x="152705" y="103644"/>
                      <a:pt x="156433" y="103644"/>
                    </a:cubicBezTo>
                    <a:cubicBezTo>
                      <a:pt x="155467" y="111974"/>
                      <a:pt x="147182" y="113861"/>
                      <a:pt x="147182" y="117589"/>
                    </a:cubicBezTo>
                    <a:cubicBezTo>
                      <a:pt x="147182" y="122192"/>
                      <a:pt x="153672" y="125919"/>
                      <a:pt x="153672" y="132363"/>
                    </a:cubicBezTo>
                    <a:cubicBezTo>
                      <a:pt x="162922" y="132363"/>
                      <a:pt x="160207" y="130476"/>
                      <a:pt x="165684" y="126840"/>
                    </a:cubicBezTo>
                    <a:cubicBezTo>
                      <a:pt x="165684" y="137932"/>
                      <a:pt x="172173" y="137057"/>
                      <a:pt x="172173" y="146308"/>
                    </a:cubicBezTo>
                    <a:cubicBezTo>
                      <a:pt x="172173" y="157353"/>
                      <a:pt x="166650" y="168491"/>
                      <a:pt x="157353" y="168491"/>
                    </a:cubicBezTo>
                    <a:cubicBezTo>
                      <a:pt x="150910" y="168491"/>
                      <a:pt x="148977" y="161081"/>
                      <a:pt x="148977" y="157399"/>
                    </a:cubicBezTo>
                    <a:cubicBezTo>
                      <a:pt x="146262" y="157399"/>
                      <a:pt x="144375" y="155558"/>
                      <a:pt x="141614" y="155558"/>
                    </a:cubicBezTo>
                    <a:cubicBezTo>
                      <a:pt x="134204" y="155558"/>
                      <a:pt x="139773" y="137978"/>
                      <a:pt x="132363" y="130522"/>
                    </a:cubicBezTo>
                    <a:cubicBezTo>
                      <a:pt x="124999" y="141659"/>
                      <a:pt x="116623" y="155558"/>
                      <a:pt x="105531" y="155558"/>
                    </a:cubicBezTo>
                    <a:cubicBezTo>
                      <a:pt x="103690" y="155558"/>
                      <a:pt x="99963" y="157399"/>
                      <a:pt x="99963" y="155558"/>
                    </a:cubicBezTo>
                    <a:cubicBezTo>
                      <a:pt x="99963" y="146354"/>
                      <a:pt x="107418" y="146354"/>
                      <a:pt x="110134" y="140739"/>
                    </a:cubicBezTo>
                    <a:cubicBezTo>
                      <a:pt x="100883" y="140739"/>
                      <a:pt x="88871" y="146354"/>
                      <a:pt x="84177" y="137103"/>
                    </a:cubicBezTo>
                    <a:cubicBezTo>
                      <a:pt x="77733" y="139772"/>
                      <a:pt x="72165" y="141659"/>
                      <a:pt x="65675" y="141659"/>
                    </a:cubicBezTo>
                    <a:cubicBezTo>
                      <a:pt x="53663" y="141659"/>
                      <a:pt x="48094" y="135216"/>
                      <a:pt x="37923" y="135216"/>
                    </a:cubicBezTo>
                    <a:cubicBezTo>
                      <a:pt x="24024" y="135170"/>
                      <a:pt x="20342" y="140693"/>
                      <a:pt x="9251" y="140693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AFE6B287-6A13-4CCB-93F6-C48063B1BBDC}"/>
                  </a:ext>
                </a:extLst>
              </p:cNvPr>
              <p:cNvSpPr/>
              <p:nvPr/>
            </p:nvSpPr>
            <p:spPr>
              <a:xfrm>
                <a:off x="2564592" y="3403976"/>
                <a:ext cx="1057245" cy="709862"/>
              </a:xfrm>
              <a:custGeom>
                <a:avLst/>
                <a:gdLst>
                  <a:gd name="connsiteX0" fmla="*/ 521029 w 1057245"/>
                  <a:gd name="connsiteY0" fmla="*/ 191364 h 709862"/>
                  <a:gd name="connsiteX1" fmla="*/ 524757 w 1057245"/>
                  <a:gd name="connsiteY1" fmla="*/ 206184 h 709862"/>
                  <a:gd name="connsiteX2" fmla="*/ 515506 w 1057245"/>
                  <a:gd name="connsiteY2" fmla="*/ 243233 h 709862"/>
                  <a:gd name="connsiteX3" fmla="*/ 515506 w 1057245"/>
                  <a:gd name="connsiteY3" fmla="*/ 295009 h 709862"/>
                  <a:gd name="connsiteX4" fmla="*/ 522916 w 1057245"/>
                  <a:gd name="connsiteY4" fmla="*/ 313556 h 709862"/>
                  <a:gd name="connsiteX5" fmla="*/ 525677 w 1057245"/>
                  <a:gd name="connsiteY5" fmla="*/ 335647 h 709862"/>
                  <a:gd name="connsiteX6" fmla="*/ 547906 w 1057245"/>
                  <a:gd name="connsiteY6" fmla="*/ 362571 h 709862"/>
                  <a:gd name="connsiteX7" fmla="*/ 588637 w 1057245"/>
                  <a:gd name="connsiteY7" fmla="*/ 402381 h 709862"/>
                  <a:gd name="connsiteX8" fmla="*/ 604331 w 1057245"/>
                  <a:gd name="connsiteY8" fmla="*/ 413473 h 709862"/>
                  <a:gd name="connsiteX9" fmla="*/ 655232 w 1057245"/>
                  <a:gd name="connsiteY9" fmla="*/ 400402 h 709862"/>
                  <a:gd name="connsiteX10" fmla="*/ 672813 w 1057245"/>
                  <a:gd name="connsiteY10" fmla="*/ 406063 h 709862"/>
                  <a:gd name="connsiteX11" fmla="*/ 685792 w 1057245"/>
                  <a:gd name="connsiteY11" fmla="*/ 391243 h 709862"/>
                  <a:gd name="connsiteX12" fmla="*/ 705260 w 1057245"/>
                  <a:gd name="connsiteY12" fmla="*/ 354195 h 709862"/>
                  <a:gd name="connsiteX13" fmla="*/ 760810 w 1057245"/>
                  <a:gd name="connsiteY13" fmla="*/ 318067 h 709862"/>
                  <a:gd name="connsiteX14" fmla="*/ 779311 w 1057245"/>
                  <a:gd name="connsiteY14" fmla="*/ 320874 h 709862"/>
                  <a:gd name="connsiteX15" fmla="*/ 800574 w 1057245"/>
                  <a:gd name="connsiteY15" fmla="*/ 322761 h 709862"/>
                  <a:gd name="connsiteX16" fmla="*/ 800574 w 1057245"/>
                  <a:gd name="connsiteY16" fmla="*/ 331137 h 709862"/>
                  <a:gd name="connsiteX17" fmla="*/ 784834 w 1057245"/>
                  <a:gd name="connsiteY17" fmla="*/ 378357 h 709862"/>
                  <a:gd name="connsiteX18" fmla="*/ 773742 w 1057245"/>
                  <a:gd name="connsiteY18" fmla="*/ 408870 h 709862"/>
                  <a:gd name="connsiteX19" fmla="*/ 773742 w 1057245"/>
                  <a:gd name="connsiteY19" fmla="*/ 402427 h 709862"/>
                  <a:gd name="connsiteX20" fmla="*/ 766333 w 1057245"/>
                  <a:gd name="connsiteY20" fmla="*/ 402427 h 709862"/>
                  <a:gd name="connsiteX21" fmla="*/ 766333 w 1057245"/>
                  <a:gd name="connsiteY21" fmla="*/ 446839 h 709862"/>
                  <a:gd name="connsiteX22" fmla="*/ 749672 w 1057245"/>
                  <a:gd name="connsiteY22" fmla="*/ 465341 h 709862"/>
                  <a:gd name="connsiteX23" fmla="*/ 749672 w 1057245"/>
                  <a:gd name="connsiteY23" fmla="*/ 470035 h 709862"/>
                  <a:gd name="connsiteX24" fmla="*/ 760810 w 1057245"/>
                  <a:gd name="connsiteY24" fmla="*/ 480160 h 709862"/>
                  <a:gd name="connsiteX25" fmla="*/ 848714 w 1057245"/>
                  <a:gd name="connsiteY25" fmla="*/ 474637 h 709862"/>
                  <a:gd name="connsiteX26" fmla="*/ 893173 w 1057245"/>
                  <a:gd name="connsiteY26" fmla="*/ 494105 h 709862"/>
                  <a:gd name="connsiteX27" fmla="*/ 893173 w 1057245"/>
                  <a:gd name="connsiteY27" fmla="*/ 507958 h 709862"/>
                  <a:gd name="connsiteX28" fmla="*/ 886729 w 1057245"/>
                  <a:gd name="connsiteY28" fmla="*/ 548689 h 709862"/>
                  <a:gd name="connsiteX29" fmla="*/ 886729 w 1057245"/>
                  <a:gd name="connsiteY29" fmla="*/ 605113 h 709862"/>
                  <a:gd name="connsiteX30" fmla="*/ 920970 w 1057245"/>
                  <a:gd name="connsiteY30" fmla="*/ 641241 h 709862"/>
                  <a:gd name="connsiteX31" fmla="*/ 946882 w 1057245"/>
                  <a:gd name="connsiteY31" fmla="*/ 663471 h 709862"/>
                  <a:gd name="connsiteX32" fmla="*/ 1005193 w 1057245"/>
                  <a:gd name="connsiteY32" fmla="*/ 644969 h 709862"/>
                  <a:gd name="connsiteX33" fmla="*/ 1057245 w 1057245"/>
                  <a:gd name="connsiteY33" fmla="*/ 674608 h 709862"/>
                  <a:gd name="connsiteX34" fmla="*/ 1034096 w 1057245"/>
                  <a:gd name="connsiteY34" fmla="*/ 696607 h 709862"/>
                  <a:gd name="connsiteX35" fmla="*/ 1023694 w 1057245"/>
                  <a:gd name="connsiteY35" fmla="*/ 689474 h 709862"/>
                  <a:gd name="connsiteX36" fmla="*/ 1029263 w 1057245"/>
                  <a:gd name="connsiteY36" fmla="*/ 680223 h 709862"/>
                  <a:gd name="connsiteX37" fmla="*/ 1006159 w 1057245"/>
                  <a:gd name="connsiteY37" fmla="*/ 663563 h 709862"/>
                  <a:gd name="connsiteX38" fmla="*/ 973713 w 1057245"/>
                  <a:gd name="connsiteY38" fmla="*/ 687633 h 709862"/>
                  <a:gd name="connsiteX39" fmla="*/ 981123 w 1057245"/>
                  <a:gd name="connsiteY39" fmla="*/ 695963 h 709862"/>
                  <a:gd name="connsiteX40" fmla="*/ 967178 w 1057245"/>
                  <a:gd name="connsiteY40" fmla="*/ 709862 h 709862"/>
                  <a:gd name="connsiteX41" fmla="*/ 935744 w 1057245"/>
                  <a:gd name="connsiteY41" fmla="*/ 684871 h 709862"/>
                  <a:gd name="connsiteX42" fmla="*/ 907992 w 1057245"/>
                  <a:gd name="connsiteY42" fmla="*/ 683905 h 709862"/>
                  <a:gd name="connsiteX43" fmla="*/ 903390 w 1057245"/>
                  <a:gd name="connsiteY43" fmla="*/ 678382 h 709862"/>
                  <a:gd name="connsiteX44" fmla="*/ 886729 w 1057245"/>
                  <a:gd name="connsiteY44" fmla="*/ 658914 h 709862"/>
                  <a:gd name="connsiteX45" fmla="*/ 851568 w 1057245"/>
                  <a:gd name="connsiteY45" fmla="*/ 633970 h 709862"/>
                  <a:gd name="connsiteX46" fmla="*/ 851568 w 1057245"/>
                  <a:gd name="connsiteY46" fmla="*/ 642300 h 709862"/>
                  <a:gd name="connsiteX47" fmla="*/ 842317 w 1057245"/>
                  <a:gd name="connsiteY47" fmla="*/ 642300 h 709862"/>
                  <a:gd name="connsiteX48" fmla="*/ 833066 w 1057245"/>
                  <a:gd name="connsiteY48" fmla="*/ 606172 h 709862"/>
                  <a:gd name="connsiteX49" fmla="*/ 821008 w 1057245"/>
                  <a:gd name="connsiteY49" fmla="*/ 590478 h 709862"/>
                  <a:gd name="connsiteX50" fmla="*/ 784926 w 1057245"/>
                  <a:gd name="connsiteY50" fmla="*/ 545053 h 709862"/>
                  <a:gd name="connsiteX51" fmla="*/ 779403 w 1057245"/>
                  <a:gd name="connsiteY51" fmla="*/ 545053 h 709862"/>
                  <a:gd name="connsiteX52" fmla="*/ 761776 w 1057245"/>
                  <a:gd name="connsiteY52" fmla="*/ 549701 h 709862"/>
                  <a:gd name="connsiteX53" fmla="*/ 722933 w 1057245"/>
                  <a:gd name="connsiteY53" fmla="*/ 534007 h 709862"/>
                  <a:gd name="connsiteX54" fmla="*/ 673872 w 1057245"/>
                  <a:gd name="connsiteY54" fmla="*/ 521029 h 709862"/>
                  <a:gd name="connsiteX55" fmla="*/ 616481 w 1057245"/>
                  <a:gd name="connsiteY55" fmla="*/ 473855 h 709862"/>
                  <a:gd name="connsiteX56" fmla="*/ 610912 w 1057245"/>
                  <a:gd name="connsiteY56" fmla="*/ 473855 h 709862"/>
                  <a:gd name="connsiteX57" fmla="*/ 590524 w 1057245"/>
                  <a:gd name="connsiteY57" fmla="*/ 466445 h 709862"/>
                  <a:gd name="connsiteX58" fmla="*/ 555362 w 1057245"/>
                  <a:gd name="connsiteY58" fmla="*/ 484946 h 709862"/>
                  <a:gd name="connsiteX59" fmla="*/ 536861 w 1057245"/>
                  <a:gd name="connsiteY59" fmla="*/ 476616 h 709862"/>
                  <a:gd name="connsiteX60" fmla="*/ 515552 w 1057245"/>
                  <a:gd name="connsiteY60" fmla="*/ 474729 h 709862"/>
                  <a:gd name="connsiteX61" fmla="*/ 463730 w 1057245"/>
                  <a:gd name="connsiteY61" fmla="*/ 447898 h 709862"/>
                  <a:gd name="connsiteX62" fmla="*/ 436852 w 1057245"/>
                  <a:gd name="connsiteY62" fmla="*/ 446057 h 709862"/>
                  <a:gd name="connsiteX63" fmla="*/ 408180 w 1057245"/>
                  <a:gd name="connsiteY63" fmla="*/ 424794 h 709862"/>
                  <a:gd name="connsiteX64" fmla="*/ 377620 w 1057245"/>
                  <a:gd name="connsiteY64" fmla="*/ 415544 h 709862"/>
                  <a:gd name="connsiteX65" fmla="*/ 367449 w 1057245"/>
                  <a:gd name="connsiteY65" fmla="*/ 409100 h 709862"/>
                  <a:gd name="connsiteX66" fmla="*/ 324832 w 1057245"/>
                  <a:gd name="connsiteY66" fmla="*/ 379461 h 709862"/>
                  <a:gd name="connsiteX67" fmla="*/ 310933 w 1057245"/>
                  <a:gd name="connsiteY67" fmla="*/ 360960 h 709862"/>
                  <a:gd name="connsiteX68" fmla="*/ 320184 w 1057245"/>
                  <a:gd name="connsiteY68" fmla="*/ 335095 h 709862"/>
                  <a:gd name="connsiteX69" fmla="*/ 310933 w 1057245"/>
                  <a:gd name="connsiteY69" fmla="*/ 313786 h 709862"/>
                  <a:gd name="connsiteX70" fmla="*/ 248019 w 1057245"/>
                  <a:gd name="connsiteY70" fmla="*/ 233246 h 709862"/>
                  <a:gd name="connsiteX71" fmla="*/ 214652 w 1057245"/>
                  <a:gd name="connsiteY71" fmla="*/ 211016 h 709862"/>
                  <a:gd name="connsiteX72" fmla="*/ 209129 w 1057245"/>
                  <a:gd name="connsiteY72" fmla="*/ 184185 h 709862"/>
                  <a:gd name="connsiteX73" fmla="*/ 172127 w 1057245"/>
                  <a:gd name="connsiteY73" fmla="*/ 143454 h 709862"/>
                  <a:gd name="connsiteX74" fmla="*/ 162002 w 1057245"/>
                  <a:gd name="connsiteY74" fmla="*/ 143454 h 709862"/>
                  <a:gd name="connsiteX75" fmla="*/ 130476 w 1057245"/>
                  <a:gd name="connsiteY75" fmla="*/ 111100 h 709862"/>
                  <a:gd name="connsiteX76" fmla="*/ 116623 w 1057245"/>
                  <a:gd name="connsiteY76" fmla="*/ 78700 h 709862"/>
                  <a:gd name="connsiteX77" fmla="*/ 102770 w 1057245"/>
                  <a:gd name="connsiteY77" fmla="*/ 46299 h 709862"/>
                  <a:gd name="connsiteX78" fmla="*/ 60152 w 1057245"/>
                  <a:gd name="connsiteY78" fmla="*/ 27798 h 709862"/>
                  <a:gd name="connsiteX79" fmla="*/ 58311 w 1057245"/>
                  <a:gd name="connsiteY79" fmla="*/ 39856 h 709862"/>
                  <a:gd name="connsiteX80" fmla="*/ 74880 w 1057245"/>
                  <a:gd name="connsiteY80" fmla="*/ 86938 h 709862"/>
                  <a:gd name="connsiteX81" fmla="*/ 102724 w 1057245"/>
                  <a:gd name="connsiteY81" fmla="*/ 110180 h 709862"/>
                  <a:gd name="connsiteX82" fmla="*/ 122146 w 1057245"/>
                  <a:gd name="connsiteY82" fmla="*/ 148103 h 709862"/>
                  <a:gd name="connsiteX83" fmla="*/ 153626 w 1057245"/>
                  <a:gd name="connsiteY83" fmla="*/ 198958 h 709862"/>
                  <a:gd name="connsiteX84" fmla="*/ 183264 w 1057245"/>
                  <a:gd name="connsiteY84" fmla="*/ 256395 h 709862"/>
                  <a:gd name="connsiteX85" fmla="*/ 201766 w 1057245"/>
                  <a:gd name="connsiteY85" fmla="*/ 272089 h 709862"/>
                  <a:gd name="connsiteX86" fmla="*/ 195276 w 1057245"/>
                  <a:gd name="connsiteY86" fmla="*/ 286080 h 709862"/>
                  <a:gd name="connsiteX87" fmla="*/ 180135 w 1057245"/>
                  <a:gd name="connsiteY87" fmla="*/ 266336 h 709862"/>
                  <a:gd name="connsiteX88" fmla="*/ 144375 w 1057245"/>
                  <a:gd name="connsiteY88" fmla="*/ 237894 h 709862"/>
                  <a:gd name="connsiteX89" fmla="*/ 135078 w 1057245"/>
                  <a:gd name="connsiteY89" fmla="*/ 229610 h 709862"/>
                  <a:gd name="connsiteX90" fmla="*/ 135078 w 1057245"/>
                  <a:gd name="connsiteY90" fmla="*/ 205494 h 709862"/>
                  <a:gd name="connsiteX91" fmla="*/ 108293 w 1057245"/>
                  <a:gd name="connsiteY91" fmla="*/ 175901 h 709862"/>
                  <a:gd name="connsiteX92" fmla="*/ 65721 w 1057245"/>
                  <a:gd name="connsiteY92" fmla="*/ 151831 h 709862"/>
                  <a:gd name="connsiteX93" fmla="*/ 84130 w 1057245"/>
                  <a:gd name="connsiteY93" fmla="*/ 143684 h 709862"/>
                  <a:gd name="connsiteX94" fmla="*/ 38982 w 1057245"/>
                  <a:gd name="connsiteY94" fmla="*/ 93887 h 709862"/>
                  <a:gd name="connsiteX95" fmla="*/ 23104 w 1057245"/>
                  <a:gd name="connsiteY95" fmla="*/ 49981 h 709862"/>
                  <a:gd name="connsiteX96" fmla="*/ 0 w 1057245"/>
                  <a:gd name="connsiteY96" fmla="*/ 6443 h 709862"/>
                  <a:gd name="connsiteX97" fmla="*/ 0 w 1057245"/>
                  <a:gd name="connsiteY97" fmla="*/ 0 h 709862"/>
                  <a:gd name="connsiteX98" fmla="*/ 60152 w 1057245"/>
                  <a:gd name="connsiteY98" fmla="*/ 0 h 709862"/>
                  <a:gd name="connsiteX99" fmla="*/ 159148 w 1057245"/>
                  <a:gd name="connsiteY99" fmla="*/ 32354 h 709862"/>
                  <a:gd name="connsiteX100" fmla="*/ 236007 w 1057245"/>
                  <a:gd name="connsiteY100" fmla="*/ 32354 h 709862"/>
                  <a:gd name="connsiteX101" fmla="*/ 236007 w 1057245"/>
                  <a:gd name="connsiteY101" fmla="*/ 21309 h 709862"/>
                  <a:gd name="connsiteX102" fmla="*/ 254508 w 1057245"/>
                  <a:gd name="connsiteY102" fmla="*/ 21309 h 709862"/>
                  <a:gd name="connsiteX103" fmla="*/ 319309 w 1057245"/>
                  <a:gd name="connsiteY103" fmla="*/ 60152 h 709862"/>
                  <a:gd name="connsiteX104" fmla="*/ 361006 w 1057245"/>
                  <a:gd name="connsiteY104" fmla="*/ 104611 h 709862"/>
                  <a:gd name="connsiteX105" fmla="*/ 393360 w 1057245"/>
                  <a:gd name="connsiteY105" fmla="*/ 78700 h 709862"/>
                  <a:gd name="connsiteX106" fmla="*/ 476662 w 1057245"/>
                  <a:gd name="connsiteY106" fmla="*/ 175855 h 709862"/>
                  <a:gd name="connsiteX107" fmla="*/ 522962 w 1057245"/>
                  <a:gd name="connsiteY107" fmla="*/ 189708 h 709862"/>
                  <a:gd name="connsiteX108" fmla="*/ 518359 w 1057245"/>
                  <a:gd name="connsiteY108" fmla="*/ 180503 h 709862"/>
                  <a:gd name="connsiteX109" fmla="*/ 518359 w 1057245"/>
                  <a:gd name="connsiteY109" fmla="*/ 180503 h 709862"/>
                  <a:gd name="connsiteX110" fmla="*/ 521029 w 1057245"/>
                  <a:gd name="connsiteY110" fmla="*/ 191364 h 70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057245" h="709862">
                    <a:moveTo>
                      <a:pt x="521029" y="191364"/>
                    </a:moveTo>
                    <a:cubicBezTo>
                      <a:pt x="522916" y="196933"/>
                      <a:pt x="524757" y="200661"/>
                      <a:pt x="524757" y="206184"/>
                    </a:cubicBezTo>
                    <a:cubicBezTo>
                      <a:pt x="524757" y="222891"/>
                      <a:pt x="518313" y="229380"/>
                      <a:pt x="515506" y="243233"/>
                    </a:cubicBezTo>
                    <a:lnTo>
                      <a:pt x="515506" y="295009"/>
                    </a:lnTo>
                    <a:cubicBezTo>
                      <a:pt x="513665" y="302419"/>
                      <a:pt x="521029" y="309828"/>
                      <a:pt x="522916" y="313556"/>
                    </a:cubicBezTo>
                    <a:cubicBezTo>
                      <a:pt x="526598" y="321886"/>
                      <a:pt x="521995" y="327363"/>
                      <a:pt x="525677" y="335647"/>
                    </a:cubicBezTo>
                    <a:cubicBezTo>
                      <a:pt x="529405" y="343149"/>
                      <a:pt x="541417" y="356036"/>
                      <a:pt x="547906" y="362571"/>
                    </a:cubicBezTo>
                    <a:cubicBezTo>
                      <a:pt x="564567" y="379231"/>
                      <a:pt x="564567" y="394971"/>
                      <a:pt x="588637" y="402381"/>
                    </a:cubicBezTo>
                    <a:cubicBezTo>
                      <a:pt x="596967" y="405142"/>
                      <a:pt x="596967" y="413473"/>
                      <a:pt x="604331" y="413473"/>
                    </a:cubicBezTo>
                    <a:cubicBezTo>
                      <a:pt x="621958" y="413473"/>
                      <a:pt x="636731" y="400402"/>
                      <a:pt x="655232" y="400402"/>
                    </a:cubicBezTo>
                    <a:cubicBezTo>
                      <a:pt x="665404" y="400402"/>
                      <a:pt x="669131" y="406063"/>
                      <a:pt x="672813" y="406063"/>
                    </a:cubicBezTo>
                    <a:cubicBezTo>
                      <a:pt x="680269" y="406063"/>
                      <a:pt x="684871" y="394925"/>
                      <a:pt x="685792" y="391243"/>
                    </a:cubicBezTo>
                    <a:cubicBezTo>
                      <a:pt x="689520" y="380152"/>
                      <a:pt x="705260" y="368094"/>
                      <a:pt x="705260" y="354195"/>
                    </a:cubicBezTo>
                    <a:cubicBezTo>
                      <a:pt x="705260" y="327363"/>
                      <a:pt x="735773" y="318067"/>
                      <a:pt x="760810" y="318067"/>
                    </a:cubicBezTo>
                    <a:cubicBezTo>
                      <a:pt x="769140" y="318067"/>
                      <a:pt x="775629" y="319033"/>
                      <a:pt x="779311" y="320874"/>
                    </a:cubicBezTo>
                    <a:cubicBezTo>
                      <a:pt x="782993" y="321840"/>
                      <a:pt x="795051" y="322761"/>
                      <a:pt x="800574" y="322761"/>
                    </a:cubicBezTo>
                    <a:cubicBezTo>
                      <a:pt x="800574" y="325522"/>
                      <a:pt x="800574" y="328330"/>
                      <a:pt x="800574" y="331137"/>
                    </a:cubicBezTo>
                    <a:cubicBezTo>
                      <a:pt x="800574" y="344069"/>
                      <a:pt x="784834" y="360730"/>
                      <a:pt x="784834" y="378357"/>
                    </a:cubicBezTo>
                    <a:cubicBezTo>
                      <a:pt x="784834" y="393130"/>
                      <a:pt x="779311" y="399527"/>
                      <a:pt x="773742" y="408870"/>
                    </a:cubicBezTo>
                    <a:cubicBezTo>
                      <a:pt x="773742" y="406983"/>
                      <a:pt x="773742" y="404268"/>
                      <a:pt x="773742" y="402427"/>
                    </a:cubicBezTo>
                    <a:cubicBezTo>
                      <a:pt x="770981" y="402427"/>
                      <a:pt x="769140" y="402427"/>
                      <a:pt x="766333" y="402427"/>
                    </a:cubicBezTo>
                    <a:cubicBezTo>
                      <a:pt x="766333" y="412598"/>
                      <a:pt x="766333" y="433907"/>
                      <a:pt x="766333" y="446839"/>
                    </a:cubicBezTo>
                    <a:cubicBezTo>
                      <a:pt x="766333" y="456044"/>
                      <a:pt x="755241" y="459818"/>
                      <a:pt x="749672" y="465341"/>
                    </a:cubicBezTo>
                    <a:cubicBezTo>
                      <a:pt x="749672" y="467228"/>
                      <a:pt x="749672" y="468148"/>
                      <a:pt x="749672" y="470035"/>
                    </a:cubicBezTo>
                    <a:cubicBezTo>
                      <a:pt x="749672" y="476478"/>
                      <a:pt x="755241" y="480160"/>
                      <a:pt x="760810" y="480160"/>
                    </a:cubicBezTo>
                    <a:cubicBezTo>
                      <a:pt x="791323" y="480160"/>
                      <a:pt x="816314" y="474637"/>
                      <a:pt x="848714" y="474637"/>
                    </a:cubicBezTo>
                    <a:cubicBezTo>
                      <a:pt x="870989" y="474637"/>
                      <a:pt x="876512" y="490423"/>
                      <a:pt x="893173" y="494105"/>
                    </a:cubicBezTo>
                    <a:cubicBezTo>
                      <a:pt x="893173" y="498708"/>
                      <a:pt x="893173" y="503310"/>
                      <a:pt x="893173" y="507958"/>
                    </a:cubicBezTo>
                    <a:cubicBezTo>
                      <a:pt x="893173" y="516334"/>
                      <a:pt x="892252" y="539392"/>
                      <a:pt x="886729" y="548689"/>
                    </a:cubicBezTo>
                    <a:cubicBezTo>
                      <a:pt x="886729" y="569998"/>
                      <a:pt x="886729" y="590386"/>
                      <a:pt x="886729" y="605113"/>
                    </a:cubicBezTo>
                    <a:cubicBezTo>
                      <a:pt x="886729" y="625502"/>
                      <a:pt x="906197" y="633832"/>
                      <a:pt x="920970" y="641241"/>
                    </a:cubicBezTo>
                    <a:cubicBezTo>
                      <a:pt x="931096" y="645890"/>
                      <a:pt x="931096" y="663471"/>
                      <a:pt x="946882" y="663471"/>
                    </a:cubicBezTo>
                    <a:cubicBezTo>
                      <a:pt x="970952" y="663471"/>
                      <a:pt x="983010" y="644969"/>
                      <a:pt x="1005193" y="644969"/>
                    </a:cubicBezTo>
                    <a:cubicBezTo>
                      <a:pt x="1031058" y="644969"/>
                      <a:pt x="1042472" y="663517"/>
                      <a:pt x="1057245" y="674608"/>
                    </a:cubicBezTo>
                    <a:cubicBezTo>
                      <a:pt x="1056095" y="676955"/>
                      <a:pt x="1036443" y="697758"/>
                      <a:pt x="1034096" y="696607"/>
                    </a:cubicBezTo>
                    <a:cubicBezTo>
                      <a:pt x="1032255" y="694766"/>
                      <a:pt x="1023694" y="692189"/>
                      <a:pt x="1023694" y="689474"/>
                    </a:cubicBezTo>
                    <a:cubicBezTo>
                      <a:pt x="1023694" y="685746"/>
                      <a:pt x="1027376" y="683859"/>
                      <a:pt x="1029263" y="680223"/>
                    </a:cubicBezTo>
                    <a:cubicBezTo>
                      <a:pt x="1019138" y="675529"/>
                      <a:pt x="1016331" y="663563"/>
                      <a:pt x="1006159" y="663563"/>
                    </a:cubicBezTo>
                    <a:cubicBezTo>
                      <a:pt x="999670" y="663563"/>
                      <a:pt x="973713" y="682064"/>
                      <a:pt x="973713" y="687633"/>
                    </a:cubicBezTo>
                    <a:cubicBezTo>
                      <a:pt x="973713" y="691315"/>
                      <a:pt x="979236" y="694996"/>
                      <a:pt x="981123" y="695963"/>
                    </a:cubicBezTo>
                    <a:cubicBezTo>
                      <a:pt x="979236" y="705214"/>
                      <a:pt x="974588" y="709862"/>
                      <a:pt x="967178" y="709862"/>
                    </a:cubicBezTo>
                    <a:cubicBezTo>
                      <a:pt x="952404" y="709862"/>
                      <a:pt x="943154" y="692281"/>
                      <a:pt x="935744" y="684871"/>
                    </a:cubicBezTo>
                    <a:cubicBezTo>
                      <a:pt x="929255" y="678382"/>
                      <a:pt x="914435" y="683905"/>
                      <a:pt x="907992" y="683905"/>
                    </a:cubicBezTo>
                    <a:cubicBezTo>
                      <a:pt x="906197" y="683905"/>
                      <a:pt x="903390" y="680223"/>
                      <a:pt x="903390" y="678382"/>
                    </a:cubicBezTo>
                    <a:cubicBezTo>
                      <a:pt x="890411" y="675529"/>
                      <a:pt x="890411" y="666324"/>
                      <a:pt x="886729" y="658914"/>
                    </a:cubicBezTo>
                    <a:cubicBezTo>
                      <a:pt x="883922" y="653392"/>
                      <a:pt x="852488" y="633970"/>
                      <a:pt x="851568" y="633970"/>
                    </a:cubicBezTo>
                    <a:cubicBezTo>
                      <a:pt x="849681" y="636777"/>
                      <a:pt x="849681" y="640413"/>
                      <a:pt x="851568" y="642300"/>
                    </a:cubicBezTo>
                    <a:lnTo>
                      <a:pt x="842317" y="642300"/>
                    </a:lnTo>
                    <a:cubicBezTo>
                      <a:pt x="828418" y="633049"/>
                      <a:pt x="837669" y="620071"/>
                      <a:pt x="833066" y="606172"/>
                    </a:cubicBezTo>
                    <a:cubicBezTo>
                      <a:pt x="830259" y="596967"/>
                      <a:pt x="825610" y="595080"/>
                      <a:pt x="821008" y="590478"/>
                    </a:cubicBezTo>
                    <a:cubicBezTo>
                      <a:pt x="806189" y="575612"/>
                      <a:pt x="790495" y="567282"/>
                      <a:pt x="784926" y="545053"/>
                    </a:cubicBezTo>
                    <a:cubicBezTo>
                      <a:pt x="783085" y="545053"/>
                      <a:pt x="781244" y="545053"/>
                      <a:pt x="779403" y="545053"/>
                    </a:cubicBezTo>
                    <a:cubicBezTo>
                      <a:pt x="772914" y="545053"/>
                      <a:pt x="768265" y="549701"/>
                      <a:pt x="761776" y="549701"/>
                    </a:cubicBezTo>
                    <a:cubicBezTo>
                      <a:pt x="744195" y="549701"/>
                      <a:pt x="734945" y="539484"/>
                      <a:pt x="722933" y="534007"/>
                    </a:cubicBezTo>
                    <a:cubicBezTo>
                      <a:pt x="705352" y="525585"/>
                      <a:pt x="692419" y="530279"/>
                      <a:pt x="673872" y="521029"/>
                    </a:cubicBezTo>
                    <a:cubicBezTo>
                      <a:pt x="645199" y="507130"/>
                      <a:pt x="641518" y="485821"/>
                      <a:pt x="616481" y="473855"/>
                    </a:cubicBezTo>
                    <a:lnTo>
                      <a:pt x="610912" y="473855"/>
                    </a:lnTo>
                    <a:cubicBezTo>
                      <a:pt x="603502" y="469253"/>
                      <a:pt x="597934" y="466445"/>
                      <a:pt x="590524" y="466445"/>
                    </a:cubicBezTo>
                    <a:cubicBezTo>
                      <a:pt x="573863" y="466445"/>
                      <a:pt x="571102" y="484946"/>
                      <a:pt x="555362" y="484946"/>
                    </a:cubicBezTo>
                    <a:cubicBezTo>
                      <a:pt x="547998" y="484946"/>
                      <a:pt x="540543" y="478503"/>
                      <a:pt x="536861" y="476616"/>
                    </a:cubicBezTo>
                    <a:cubicBezTo>
                      <a:pt x="529497" y="472843"/>
                      <a:pt x="523008" y="474729"/>
                      <a:pt x="515552" y="474729"/>
                    </a:cubicBezTo>
                    <a:cubicBezTo>
                      <a:pt x="504460" y="474729"/>
                      <a:pt x="472981" y="452500"/>
                      <a:pt x="463730" y="447898"/>
                    </a:cubicBezTo>
                    <a:cubicBezTo>
                      <a:pt x="453513" y="443249"/>
                      <a:pt x="447069" y="448818"/>
                      <a:pt x="436852" y="446057"/>
                    </a:cubicBezTo>
                    <a:cubicBezTo>
                      <a:pt x="423874" y="442375"/>
                      <a:pt x="421112" y="431283"/>
                      <a:pt x="408180" y="424794"/>
                    </a:cubicBezTo>
                    <a:cubicBezTo>
                      <a:pt x="396168" y="419225"/>
                      <a:pt x="389678" y="421066"/>
                      <a:pt x="377620" y="415544"/>
                    </a:cubicBezTo>
                    <a:cubicBezTo>
                      <a:pt x="372098" y="412782"/>
                      <a:pt x="370257" y="411862"/>
                      <a:pt x="367449" y="409100"/>
                    </a:cubicBezTo>
                    <a:cubicBezTo>
                      <a:pt x="356312" y="397963"/>
                      <a:pt x="327639" y="391519"/>
                      <a:pt x="324832" y="379461"/>
                    </a:cubicBezTo>
                    <a:cubicBezTo>
                      <a:pt x="316502" y="379461"/>
                      <a:pt x="310933" y="369290"/>
                      <a:pt x="310933" y="360960"/>
                    </a:cubicBezTo>
                    <a:cubicBezTo>
                      <a:pt x="310933" y="350835"/>
                      <a:pt x="320184" y="345174"/>
                      <a:pt x="320184" y="335095"/>
                    </a:cubicBezTo>
                    <a:cubicBezTo>
                      <a:pt x="320184" y="322991"/>
                      <a:pt x="312728" y="320229"/>
                      <a:pt x="310933" y="313786"/>
                    </a:cubicBezTo>
                    <a:cubicBezTo>
                      <a:pt x="299841" y="280420"/>
                      <a:pt x="268361" y="253496"/>
                      <a:pt x="248019" y="233246"/>
                    </a:cubicBezTo>
                    <a:cubicBezTo>
                      <a:pt x="238768" y="223995"/>
                      <a:pt x="223903" y="220267"/>
                      <a:pt x="214652" y="211016"/>
                    </a:cubicBezTo>
                    <a:cubicBezTo>
                      <a:pt x="207289" y="203653"/>
                      <a:pt x="213778" y="194402"/>
                      <a:pt x="209129" y="184185"/>
                    </a:cubicBezTo>
                    <a:cubicBezTo>
                      <a:pt x="200799" y="167571"/>
                      <a:pt x="172127" y="165684"/>
                      <a:pt x="172127" y="143454"/>
                    </a:cubicBezTo>
                    <a:cubicBezTo>
                      <a:pt x="163797" y="141613"/>
                      <a:pt x="164717" y="140693"/>
                      <a:pt x="162002" y="143454"/>
                    </a:cubicBezTo>
                    <a:cubicBezTo>
                      <a:pt x="149898" y="131442"/>
                      <a:pt x="140693" y="121271"/>
                      <a:pt x="130476" y="111100"/>
                    </a:cubicBezTo>
                    <a:cubicBezTo>
                      <a:pt x="122146" y="102724"/>
                      <a:pt x="124953" y="86984"/>
                      <a:pt x="116623" y="78700"/>
                    </a:cubicBezTo>
                    <a:cubicBezTo>
                      <a:pt x="108293" y="70370"/>
                      <a:pt x="110134" y="49981"/>
                      <a:pt x="102770" y="46299"/>
                    </a:cubicBezTo>
                    <a:cubicBezTo>
                      <a:pt x="87030" y="38890"/>
                      <a:pt x="72210" y="39856"/>
                      <a:pt x="60152" y="27798"/>
                    </a:cubicBezTo>
                    <a:cubicBezTo>
                      <a:pt x="57391" y="31434"/>
                      <a:pt x="58311" y="37049"/>
                      <a:pt x="58311" y="39856"/>
                    </a:cubicBezTo>
                    <a:cubicBezTo>
                      <a:pt x="58311" y="59278"/>
                      <a:pt x="67470" y="71290"/>
                      <a:pt x="74880" y="86938"/>
                    </a:cubicBezTo>
                    <a:cubicBezTo>
                      <a:pt x="81369" y="100837"/>
                      <a:pt x="93473" y="100883"/>
                      <a:pt x="102724" y="110180"/>
                    </a:cubicBezTo>
                    <a:cubicBezTo>
                      <a:pt x="115656" y="123112"/>
                      <a:pt x="117497" y="132363"/>
                      <a:pt x="122146" y="148103"/>
                    </a:cubicBezTo>
                    <a:cubicBezTo>
                      <a:pt x="128589" y="169411"/>
                      <a:pt x="147136" y="179583"/>
                      <a:pt x="153626" y="198958"/>
                    </a:cubicBezTo>
                    <a:cubicBezTo>
                      <a:pt x="161035" y="221280"/>
                      <a:pt x="166604" y="245258"/>
                      <a:pt x="183264" y="256395"/>
                    </a:cubicBezTo>
                    <a:cubicBezTo>
                      <a:pt x="190674" y="248986"/>
                      <a:pt x="201766" y="264725"/>
                      <a:pt x="201766" y="272089"/>
                    </a:cubicBezTo>
                    <a:cubicBezTo>
                      <a:pt x="201766" y="276784"/>
                      <a:pt x="198038" y="286080"/>
                      <a:pt x="195276" y="286080"/>
                    </a:cubicBezTo>
                    <a:cubicBezTo>
                      <a:pt x="193436" y="286080"/>
                      <a:pt x="181101" y="270064"/>
                      <a:pt x="180135" y="266336"/>
                    </a:cubicBezTo>
                    <a:cubicBezTo>
                      <a:pt x="163520" y="266336"/>
                      <a:pt x="154546" y="244429"/>
                      <a:pt x="144375" y="237894"/>
                    </a:cubicBezTo>
                    <a:cubicBezTo>
                      <a:pt x="138852" y="234166"/>
                      <a:pt x="137886" y="234166"/>
                      <a:pt x="135078" y="229610"/>
                    </a:cubicBezTo>
                    <a:lnTo>
                      <a:pt x="135078" y="205494"/>
                    </a:lnTo>
                    <a:cubicBezTo>
                      <a:pt x="124953" y="195368"/>
                      <a:pt x="117497" y="185197"/>
                      <a:pt x="108293" y="175901"/>
                    </a:cubicBezTo>
                    <a:cubicBezTo>
                      <a:pt x="95314" y="162876"/>
                      <a:pt x="74972" y="165729"/>
                      <a:pt x="65721" y="151831"/>
                    </a:cubicBezTo>
                    <a:cubicBezTo>
                      <a:pt x="70370" y="151831"/>
                      <a:pt x="92231" y="155190"/>
                      <a:pt x="84130" y="143684"/>
                    </a:cubicBezTo>
                    <a:cubicBezTo>
                      <a:pt x="70415" y="124125"/>
                      <a:pt x="55228" y="104381"/>
                      <a:pt x="38982" y="93887"/>
                    </a:cubicBezTo>
                    <a:cubicBezTo>
                      <a:pt x="27982" y="86892"/>
                      <a:pt x="28673" y="61119"/>
                      <a:pt x="23104" y="49981"/>
                    </a:cubicBezTo>
                    <a:cubicBezTo>
                      <a:pt x="14773" y="33367"/>
                      <a:pt x="6489" y="27798"/>
                      <a:pt x="0" y="6443"/>
                    </a:cubicBezTo>
                    <a:lnTo>
                      <a:pt x="0" y="0"/>
                    </a:lnTo>
                    <a:lnTo>
                      <a:pt x="60152" y="0"/>
                    </a:lnTo>
                    <a:lnTo>
                      <a:pt x="159148" y="32354"/>
                    </a:lnTo>
                    <a:lnTo>
                      <a:pt x="236007" y="32354"/>
                    </a:lnTo>
                    <a:lnTo>
                      <a:pt x="236007" y="21309"/>
                    </a:lnTo>
                    <a:lnTo>
                      <a:pt x="254508" y="21309"/>
                    </a:lnTo>
                    <a:cubicBezTo>
                      <a:pt x="285988" y="29593"/>
                      <a:pt x="303569" y="33367"/>
                      <a:pt x="319309" y="60152"/>
                    </a:cubicBezTo>
                    <a:cubicBezTo>
                      <a:pt x="326673" y="73085"/>
                      <a:pt x="341492" y="104611"/>
                      <a:pt x="361006" y="104611"/>
                    </a:cubicBezTo>
                    <a:cubicBezTo>
                      <a:pt x="378587" y="104611"/>
                      <a:pt x="373018" y="78700"/>
                      <a:pt x="393360" y="78700"/>
                    </a:cubicBezTo>
                    <a:cubicBezTo>
                      <a:pt x="447944" y="78700"/>
                      <a:pt x="447069" y="146262"/>
                      <a:pt x="476662" y="175855"/>
                    </a:cubicBezTo>
                    <a:cubicBezTo>
                      <a:pt x="484072" y="183218"/>
                      <a:pt x="507222" y="187867"/>
                      <a:pt x="522962" y="189708"/>
                    </a:cubicBezTo>
                    <a:cubicBezTo>
                      <a:pt x="522962" y="186992"/>
                      <a:pt x="518359" y="183264"/>
                      <a:pt x="518359" y="180503"/>
                    </a:cubicBezTo>
                    <a:lnTo>
                      <a:pt x="518359" y="180503"/>
                    </a:lnTo>
                    <a:lnTo>
                      <a:pt x="521029" y="191364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1565F9C4-B2D9-4E07-A10B-8D1729428104}"/>
                  </a:ext>
                </a:extLst>
              </p:cNvPr>
              <p:cNvSpPr/>
              <p:nvPr/>
            </p:nvSpPr>
            <p:spPr>
              <a:xfrm>
                <a:off x="3492881" y="2742024"/>
                <a:ext cx="31479" cy="16128"/>
              </a:xfrm>
              <a:custGeom>
                <a:avLst/>
                <a:gdLst>
                  <a:gd name="connsiteX0" fmla="*/ 0 w 31479"/>
                  <a:gd name="connsiteY0" fmla="*/ 0 h 16128"/>
                  <a:gd name="connsiteX1" fmla="*/ 31480 w 31479"/>
                  <a:gd name="connsiteY1" fmla="*/ 15740 h 16128"/>
                  <a:gd name="connsiteX2" fmla="*/ 26878 w 31479"/>
                  <a:gd name="connsiteY2" fmla="*/ 15740 h 16128"/>
                  <a:gd name="connsiteX3" fmla="*/ 46 w 31479"/>
                  <a:gd name="connsiteY3" fmla="*/ 6443 h 16128"/>
                  <a:gd name="connsiteX4" fmla="*/ 0 w 31479"/>
                  <a:gd name="connsiteY4" fmla="*/ 0 h 1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79" h="16128">
                    <a:moveTo>
                      <a:pt x="0" y="0"/>
                    </a:moveTo>
                    <a:cubicBezTo>
                      <a:pt x="15740" y="0"/>
                      <a:pt x="31480" y="2761"/>
                      <a:pt x="31480" y="15740"/>
                    </a:cubicBezTo>
                    <a:cubicBezTo>
                      <a:pt x="31480" y="16614"/>
                      <a:pt x="27752" y="15740"/>
                      <a:pt x="26878" y="15740"/>
                    </a:cubicBezTo>
                    <a:cubicBezTo>
                      <a:pt x="18547" y="15740"/>
                      <a:pt x="5569" y="12012"/>
                      <a:pt x="46" y="6443"/>
                    </a:cubicBezTo>
                    <a:cubicBezTo>
                      <a:pt x="920" y="4602"/>
                      <a:pt x="920" y="1795"/>
                      <a:pt x="0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25D6676F-E42C-414F-9AC8-87D8B31C3DF4}"/>
                  </a:ext>
                </a:extLst>
              </p:cNvPr>
              <p:cNvSpPr/>
              <p:nvPr/>
            </p:nvSpPr>
            <p:spPr>
              <a:xfrm>
                <a:off x="2270274" y="2829882"/>
                <a:ext cx="124032" cy="80540"/>
              </a:xfrm>
              <a:custGeom>
                <a:avLst/>
                <a:gdLst>
                  <a:gd name="connsiteX0" fmla="*/ 0 w 124032"/>
                  <a:gd name="connsiteY0" fmla="*/ 4602 h 80540"/>
                  <a:gd name="connsiteX1" fmla="*/ 12933 w 124032"/>
                  <a:gd name="connsiteY1" fmla="*/ 0 h 80540"/>
                  <a:gd name="connsiteX2" fmla="*/ 37923 w 124032"/>
                  <a:gd name="connsiteY2" fmla="*/ 12979 h 80540"/>
                  <a:gd name="connsiteX3" fmla="*/ 124033 w 124032"/>
                  <a:gd name="connsiteY3" fmla="*/ 72210 h 80540"/>
                  <a:gd name="connsiteX4" fmla="*/ 124033 w 124032"/>
                  <a:gd name="connsiteY4" fmla="*/ 80541 h 80540"/>
                  <a:gd name="connsiteX5" fmla="*/ 115702 w 124032"/>
                  <a:gd name="connsiteY5" fmla="*/ 80541 h 80540"/>
                  <a:gd name="connsiteX6" fmla="*/ 47266 w 124032"/>
                  <a:gd name="connsiteY6" fmla="*/ 46345 h 80540"/>
                  <a:gd name="connsiteX7" fmla="*/ 56517 w 124032"/>
                  <a:gd name="connsiteY7" fmla="*/ 37095 h 80540"/>
                  <a:gd name="connsiteX8" fmla="*/ 8422 w 124032"/>
                  <a:gd name="connsiteY8" fmla="*/ 16706 h 80540"/>
                  <a:gd name="connsiteX9" fmla="*/ 17673 w 124032"/>
                  <a:gd name="connsiteY9" fmla="*/ 8376 h 80540"/>
                  <a:gd name="connsiteX10" fmla="*/ 3774 w 124032"/>
                  <a:gd name="connsiteY10" fmla="*/ 4602 h 80540"/>
                  <a:gd name="connsiteX11" fmla="*/ 0 w 124032"/>
                  <a:gd name="connsiteY11" fmla="*/ 4602 h 8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032" h="80540">
                    <a:moveTo>
                      <a:pt x="0" y="4602"/>
                    </a:moveTo>
                    <a:cubicBezTo>
                      <a:pt x="3682" y="2807"/>
                      <a:pt x="8330" y="0"/>
                      <a:pt x="12933" y="0"/>
                    </a:cubicBezTo>
                    <a:cubicBezTo>
                      <a:pt x="23104" y="0"/>
                      <a:pt x="31434" y="11092"/>
                      <a:pt x="37923" y="12979"/>
                    </a:cubicBezTo>
                    <a:cubicBezTo>
                      <a:pt x="77779" y="25957"/>
                      <a:pt x="99962" y="48140"/>
                      <a:pt x="124033" y="72210"/>
                    </a:cubicBezTo>
                    <a:lnTo>
                      <a:pt x="124033" y="80541"/>
                    </a:lnTo>
                    <a:cubicBezTo>
                      <a:pt x="121225" y="80541"/>
                      <a:pt x="118510" y="80541"/>
                      <a:pt x="115702" y="80541"/>
                    </a:cubicBezTo>
                    <a:cubicBezTo>
                      <a:pt x="94394" y="80541"/>
                      <a:pt x="62039" y="55596"/>
                      <a:pt x="47266" y="46345"/>
                    </a:cubicBezTo>
                    <a:cubicBezTo>
                      <a:pt x="49107" y="39856"/>
                      <a:pt x="53709" y="39856"/>
                      <a:pt x="56517" y="37095"/>
                    </a:cubicBezTo>
                    <a:cubicBezTo>
                      <a:pt x="37969" y="37095"/>
                      <a:pt x="12058" y="27798"/>
                      <a:pt x="8422" y="16706"/>
                    </a:cubicBezTo>
                    <a:cubicBezTo>
                      <a:pt x="13025" y="14866"/>
                      <a:pt x="16706" y="11138"/>
                      <a:pt x="17673" y="8376"/>
                    </a:cubicBezTo>
                    <a:cubicBezTo>
                      <a:pt x="13025" y="7410"/>
                      <a:pt x="3774" y="4602"/>
                      <a:pt x="3774" y="4602"/>
                    </a:cubicBezTo>
                    <a:lnTo>
                      <a:pt x="0" y="4602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82EC8D86-355A-4897-AB37-253A8234B501}"/>
                  </a:ext>
                </a:extLst>
              </p:cNvPr>
              <p:cNvSpPr/>
              <p:nvPr/>
            </p:nvSpPr>
            <p:spPr>
              <a:xfrm>
                <a:off x="2146195" y="2713305"/>
                <a:ext cx="37958" cy="63880"/>
              </a:xfrm>
              <a:custGeom>
                <a:avLst/>
                <a:gdLst>
                  <a:gd name="connsiteX0" fmla="*/ 11092 w 37958"/>
                  <a:gd name="connsiteY0" fmla="*/ 24070 h 63880"/>
                  <a:gd name="connsiteX1" fmla="*/ 0 w 37958"/>
                  <a:gd name="connsiteY1" fmla="*/ 7456 h 63880"/>
                  <a:gd name="connsiteX2" fmla="*/ 0 w 37958"/>
                  <a:gd name="connsiteY2" fmla="*/ 0 h 63880"/>
                  <a:gd name="connsiteX3" fmla="*/ 21309 w 37958"/>
                  <a:gd name="connsiteY3" fmla="*/ 6489 h 63880"/>
                  <a:gd name="connsiteX4" fmla="*/ 15740 w 37958"/>
                  <a:gd name="connsiteY4" fmla="*/ 17581 h 63880"/>
                  <a:gd name="connsiteX5" fmla="*/ 27752 w 37958"/>
                  <a:gd name="connsiteY5" fmla="*/ 5569 h 63880"/>
                  <a:gd name="connsiteX6" fmla="*/ 27752 w 37958"/>
                  <a:gd name="connsiteY6" fmla="*/ 25957 h 63880"/>
                  <a:gd name="connsiteX7" fmla="*/ 32400 w 37958"/>
                  <a:gd name="connsiteY7" fmla="*/ 37049 h 63880"/>
                  <a:gd name="connsiteX8" fmla="*/ 27752 w 37958"/>
                  <a:gd name="connsiteY8" fmla="*/ 46299 h 63880"/>
                  <a:gd name="connsiteX9" fmla="*/ 35162 w 37958"/>
                  <a:gd name="connsiteY9" fmla="*/ 63880 h 63880"/>
                  <a:gd name="connsiteX10" fmla="*/ 22229 w 37958"/>
                  <a:gd name="connsiteY10" fmla="*/ 46299 h 63880"/>
                  <a:gd name="connsiteX11" fmla="*/ 25911 w 37958"/>
                  <a:gd name="connsiteY11" fmla="*/ 36128 h 63880"/>
                  <a:gd name="connsiteX12" fmla="*/ 11092 w 37958"/>
                  <a:gd name="connsiteY12" fmla="*/ 24070 h 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958" h="63880">
                    <a:moveTo>
                      <a:pt x="11092" y="24070"/>
                    </a:moveTo>
                    <a:cubicBezTo>
                      <a:pt x="7410" y="24070"/>
                      <a:pt x="3728" y="12933"/>
                      <a:pt x="0" y="7456"/>
                    </a:cubicBezTo>
                    <a:lnTo>
                      <a:pt x="0" y="0"/>
                    </a:lnTo>
                    <a:cubicBezTo>
                      <a:pt x="8376" y="0"/>
                      <a:pt x="13025" y="5569"/>
                      <a:pt x="21309" y="6489"/>
                    </a:cubicBezTo>
                    <a:cubicBezTo>
                      <a:pt x="21309" y="7456"/>
                      <a:pt x="10217" y="17581"/>
                      <a:pt x="15740" y="17581"/>
                    </a:cubicBezTo>
                    <a:cubicBezTo>
                      <a:pt x="22229" y="17581"/>
                      <a:pt x="25911" y="10217"/>
                      <a:pt x="27752" y="5569"/>
                    </a:cubicBezTo>
                    <a:cubicBezTo>
                      <a:pt x="29639" y="11092"/>
                      <a:pt x="27752" y="16706"/>
                      <a:pt x="27752" y="25957"/>
                    </a:cubicBezTo>
                    <a:cubicBezTo>
                      <a:pt x="27752" y="30559"/>
                      <a:pt x="32400" y="32400"/>
                      <a:pt x="32400" y="37049"/>
                    </a:cubicBezTo>
                    <a:cubicBezTo>
                      <a:pt x="32400" y="40731"/>
                      <a:pt x="27752" y="42571"/>
                      <a:pt x="27752" y="46299"/>
                    </a:cubicBezTo>
                    <a:cubicBezTo>
                      <a:pt x="27752" y="49981"/>
                      <a:pt x="44412" y="63880"/>
                      <a:pt x="35162" y="63880"/>
                    </a:cubicBezTo>
                    <a:cubicBezTo>
                      <a:pt x="27752" y="63880"/>
                      <a:pt x="22229" y="53755"/>
                      <a:pt x="22229" y="46299"/>
                    </a:cubicBezTo>
                    <a:cubicBezTo>
                      <a:pt x="22229" y="40777"/>
                      <a:pt x="25911" y="37969"/>
                      <a:pt x="25911" y="36128"/>
                    </a:cubicBezTo>
                    <a:cubicBezTo>
                      <a:pt x="18547" y="34241"/>
                      <a:pt x="16706" y="24070"/>
                      <a:pt x="11092" y="2407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32EB8EC-4D6D-46DF-BF21-9CF8220F6FC4}"/>
                  </a:ext>
                </a:extLst>
              </p:cNvPr>
              <p:cNvSpPr/>
              <p:nvPr/>
            </p:nvSpPr>
            <p:spPr>
              <a:xfrm>
                <a:off x="3958405" y="2855364"/>
                <a:ext cx="65721" cy="29148"/>
              </a:xfrm>
              <a:custGeom>
                <a:avLst/>
                <a:gdLst>
                  <a:gd name="connsiteX0" fmla="*/ 52789 w 65721"/>
                  <a:gd name="connsiteY0" fmla="*/ 29148 h 29148"/>
                  <a:gd name="connsiteX1" fmla="*/ 65721 w 65721"/>
                  <a:gd name="connsiteY1" fmla="*/ 23579 h 29148"/>
                  <a:gd name="connsiteX2" fmla="*/ 0 w 65721"/>
                  <a:gd name="connsiteY2" fmla="*/ 1396 h 29148"/>
                  <a:gd name="connsiteX3" fmla="*/ 52789 w 65721"/>
                  <a:gd name="connsiteY3" fmla="*/ 29148 h 2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1" h="29148">
                    <a:moveTo>
                      <a:pt x="52789" y="29148"/>
                    </a:moveTo>
                    <a:cubicBezTo>
                      <a:pt x="60198" y="29148"/>
                      <a:pt x="62960" y="28228"/>
                      <a:pt x="65721" y="23579"/>
                    </a:cubicBezTo>
                    <a:cubicBezTo>
                      <a:pt x="46299" y="12534"/>
                      <a:pt x="28673" y="-5093"/>
                      <a:pt x="0" y="1396"/>
                    </a:cubicBezTo>
                    <a:cubicBezTo>
                      <a:pt x="11138" y="9726"/>
                      <a:pt x="37969" y="29148"/>
                      <a:pt x="52789" y="29148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5F31F6BB-22DF-4547-9983-EAAB762ACC42}"/>
                  </a:ext>
                </a:extLst>
              </p:cNvPr>
              <p:cNvSpPr/>
              <p:nvPr/>
            </p:nvSpPr>
            <p:spPr>
              <a:xfrm>
                <a:off x="3963054" y="2956722"/>
                <a:ext cx="51822" cy="30513"/>
              </a:xfrm>
              <a:custGeom>
                <a:avLst/>
                <a:gdLst>
                  <a:gd name="connsiteX0" fmla="*/ 3682 w 51822"/>
                  <a:gd name="connsiteY0" fmla="*/ 0 h 30513"/>
                  <a:gd name="connsiteX1" fmla="*/ 24070 w 51822"/>
                  <a:gd name="connsiteY1" fmla="*/ 14727 h 30513"/>
                  <a:gd name="connsiteX2" fmla="*/ 51822 w 51822"/>
                  <a:gd name="connsiteY2" fmla="*/ 14727 h 30513"/>
                  <a:gd name="connsiteX3" fmla="*/ 51822 w 51822"/>
                  <a:gd name="connsiteY3" fmla="*/ 20342 h 30513"/>
                  <a:gd name="connsiteX4" fmla="*/ 40777 w 51822"/>
                  <a:gd name="connsiteY4" fmla="*/ 30513 h 30513"/>
                  <a:gd name="connsiteX5" fmla="*/ 0 w 51822"/>
                  <a:gd name="connsiteY5" fmla="*/ 6443 h 30513"/>
                  <a:gd name="connsiteX6" fmla="*/ 3682 w 51822"/>
                  <a:gd name="connsiteY6" fmla="*/ 0 h 30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822" h="30513">
                    <a:moveTo>
                      <a:pt x="3682" y="0"/>
                    </a:moveTo>
                    <a:cubicBezTo>
                      <a:pt x="8330" y="9251"/>
                      <a:pt x="14820" y="12933"/>
                      <a:pt x="24070" y="14727"/>
                    </a:cubicBezTo>
                    <a:lnTo>
                      <a:pt x="51822" y="14727"/>
                    </a:lnTo>
                    <a:cubicBezTo>
                      <a:pt x="51822" y="16614"/>
                      <a:pt x="51822" y="18501"/>
                      <a:pt x="51822" y="20342"/>
                    </a:cubicBezTo>
                    <a:cubicBezTo>
                      <a:pt x="51822" y="25865"/>
                      <a:pt x="42571" y="30513"/>
                      <a:pt x="40777" y="30513"/>
                    </a:cubicBezTo>
                    <a:cubicBezTo>
                      <a:pt x="34241" y="30513"/>
                      <a:pt x="0" y="12886"/>
                      <a:pt x="0" y="6443"/>
                    </a:cubicBezTo>
                    <a:cubicBezTo>
                      <a:pt x="0" y="3682"/>
                      <a:pt x="1841" y="920"/>
                      <a:pt x="3682" y="0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A2883C4A-5F7D-4034-A27C-4EB7D7147B4F}"/>
                  </a:ext>
                </a:extLst>
              </p:cNvPr>
              <p:cNvSpPr/>
              <p:nvPr/>
            </p:nvSpPr>
            <p:spPr>
              <a:xfrm>
                <a:off x="4038026" y="2957689"/>
                <a:ext cx="35207" cy="41605"/>
              </a:xfrm>
              <a:custGeom>
                <a:avLst/>
                <a:gdLst>
                  <a:gd name="connsiteX0" fmla="*/ 35208 w 35207"/>
                  <a:gd name="connsiteY0" fmla="*/ 23104 h 41605"/>
                  <a:gd name="connsiteX1" fmla="*/ 35208 w 35207"/>
                  <a:gd name="connsiteY1" fmla="*/ 29593 h 41605"/>
                  <a:gd name="connsiteX2" fmla="*/ 14819 w 35207"/>
                  <a:gd name="connsiteY2" fmla="*/ 41605 h 41605"/>
                  <a:gd name="connsiteX3" fmla="*/ 0 w 35207"/>
                  <a:gd name="connsiteY3" fmla="*/ 31434 h 41605"/>
                  <a:gd name="connsiteX4" fmla="*/ 21308 w 35207"/>
                  <a:gd name="connsiteY4" fmla="*/ 0 h 41605"/>
                  <a:gd name="connsiteX5" fmla="*/ 27798 w 35207"/>
                  <a:gd name="connsiteY5" fmla="*/ 9251 h 41605"/>
                  <a:gd name="connsiteX6" fmla="*/ 35208 w 35207"/>
                  <a:gd name="connsiteY6" fmla="*/ 23104 h 4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07" h="41605">
                    <a:moveTo>
                      <a:pt x="35208" y="23104"/>
                    </a:moveTo>
                    <a:cubicBezTo>
                      <a:pt x="35208" y="24945"/>
                      <a:pt x="35208" y="27752"/>
                      <a:pt x="35208" y="29593"/>
                    </a:cubicBezTo>
                    <a:cubicBezTo>
                      <a:pt x="35208" y="36082"/>
                      <a:pt x="24991" y="41605"/>
                      <a:pt x="14819" y="41605"/>
                    </a:cubicBezTo>
                    <a:cubicBezTo>
                      <a:pt x="5569" y="41605"/>
                      <a:pt x="0" y="37003"/>
                      <a:pt x="0" y="31434"/>
                    </a:cubicBezTo>
                    <a:cubicBezTo>
                      <a:pt x="0" y="25865"/>
                      <a:pt x="12933" y="2761"/>
                      <a:pt x="21308" y="0"/>
                    </a:cubicBezTo>
                    <a:cubicBezTo>
                      <a:pt x="23196" y="3682"/>
                      <a:pt x="27798" y="5523"/>
                      <a:pt x="27798" y="9251"/>
                    </a:cubicBezTo>
                    <a:cubicBezTo>
                      <a:pt x="27752" y="17535"/>
                      <a:pt x="13853" y="23104"/>
                      <a:pt x="35208" y="23104"/>
                    </a:cubicBez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CB00BE41-8504-43B8-BA67-D19580C126D0}"/>
                  </a:ext>
                </a:extLst>
              </p:cNvPr>
              <p:cNvSpPr/>
              <p:nvPr/>
            </p:nvSpPr>
            <p:spPr>
              <a:xfrm>
                <a:off x="1250308" y="2476214"/>
                <a:ext cx="41651" cy="15950"/>
              </a:xfrm>
              <a:custGeom>
                <a:avLst/>
                <a:gdLst>
                  <a:gd name="connsiteX0" fmla="*/ 13853 w 41651"/>
                  <a:gd name="connsiteY0" fmla="*/ 6653 h 15950"/>
                  <a:gd name="connsiteX1" fmla="*/ 27752 w 41651"/>
                  <a:gd name="connsiteY1" fmla="*/ 164 h 15950"/>
                  <a:gd name="connsiteX2" fmla="*/ 41651 w 41651"/>
                  <a:gd name="connsiteY2" fmla="*/ 15950 h 15950"/>
                  <a:gd name="connsiteX3" fmla="*/ 11092 w 41651"/>
                  <a:gd name="connsiteY3" fmla="*/ 15950 h 15950"/>
                  <a:gd name="connsiteX4" fmla="*/ 0 w 41651"/>
                  <a:gd name="connsiteY4" fmla="*/ 6699 h 15950"/>
                  <a:gd name="connsiteX5" fmla="*/ 13853 w 41651"/>
                  <a:gd name="connsiteY5" fmla="*/ 6699 h 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651" h="15950">
                    <a:moveTo>
                      <a:pt x="13853" y="6653"/>
                    </a:moveTo>
                    <a:cubicBezTo>
                      <a:pt x="17535" y="-1631"/>
                      <a:pt x="20342" y="164"/>
                      <a:pt x="27752" y="164"/>
                    </a:cubicBezTo>
                    <a:cubicBezTo>
                      <a:pt x="38844" y="164"/>
                      <a:pt x="39764" y="6653"/>
                      <a:pt x="41651" y="15950"/>
                    </a:cubicBezTo>
                    <a:lnTo>
                      <a:pt x="11092" y="15950"/>
                    </a:lnTo>
                    <a:cubicBezTo>
                      <a:pt x="7364" y="13189"/>
                      <a:pt x="1887" y="10335"/>
                      <a:pt x="0" y="6699"/>
                    </a:cubicBezTo>
                    <a:lnTo>
                      <a:pt x="13853" y="6699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71B9405F-5E0B-4759-A067-FFA7EA6FBC37}"/>
                  </a:ext>
                </a:extLst>
              </p:cNvPr>
              <p:cNvSpPr/>
              <p:nvPr/>
            </p:nvSpPr>
            <p:spPr>
              <a:xfrm>
                <a:off x="5026466" y="2204197"/>
                <a:ext cx="268315" cy="121271"/>
              </a:xfrm>
              <a:custGeom>
                <a:avLst/>
                <a:gdLst>
                  <a:gd name="connsiteX0" fmla="*/ 266567 w 268315"/>
                  <a:gd name="connsiteY0" fmla="*/ 64847 h 121271"/>
                  <a:gd name="connsiteX1" fmla="*/ 224961 w 268315"/>
                  <a:gd name="connsiteY1" fmla="*/ 98168 h 121271"/>
                  <a:gd name="connsiteX2" fmla="*/ 153672 w 268315"/>
                  <a:gd name="connsiteY2" fmla="*/ 121271 h 121271"/>
                  <a:gd name="connsiteX3" fmla="*/ 70370 w 268315"/>
                  <a:gd name="connsiteY3" fmla="*/ 104611 h 121271"/>
                  <a:gd name="connsiteX4" fmla="*/ 29639 w 268315"/>
                  <a:gd name="connsiteY4" fmla="*/ 87904 h 121271"/>
                  <a:gd name="connsiteX5" fmla="*/ 37969 w 268315"/>
                  <a:gd name="connsiteY5" fmla="*/ 83302 h 121271"/>
                  <a:gd name="connsiteX6" fmla="*/ 42618 w 268315"/>
                  <a:gd name="connsiteY6" fmla="*/ 55550 h 121271"/>
                  <a:gd name="connsiteX7" fmla="*/ 2762 w 268315"/>
                  <a:gd name="connsiteY7" fmla="*/ 51822 h 121271"/>
                  <a:gd name="connsiteX8" fmla="*/ 50902 w 268315"/>
                  <a:gd name="connsiteY8" fmla="*/ 43538 h 121271"/>
                  <a:gd name="connsiteX9" fmla="*/ 47174 w 268315"/>
                  <a:gd name="connsiteY9" fmla="*/ 36128 h 121271"/>
                  <a:gd name="connsiteX10" fmla="*/ 0 w 268315"/>
                  <a:gd name="connsiteY10" fmla="*/ 15740 h 121271"/>
                  <a:gd name="connsiteX11" fmla="*/ 18501 w 268315"/>
                  <a:gd name="connsiteY11" fmla="*/ 17535 h 121271"/>
                  <a:gd name="connsiteX12" fmla="*/ 18501 w 268315"/>
                  <a:gd name="connsiteY12" fmla="*/ 10217 h 121271"/>
                  <a:gd name="connsiteX13" fmla="*/ 35162 w 268315"/>
                  <a:gd name="connsiteY13" fmla="*/ 0 h 121271"/>
                  <a:gd name="connsiteX14" fmla="*/ 42618 w 268315"/>
                  <a:gd name="connsiteY14" fmla="*/ 0 h 121271"/>
                  <a:gd name="connsiteX15" fmla="*/ 48140 w 268315"/>
                  <a:gd name="connsiteY15" fmla="*/ 13945 h 121271"/>
                  <a:gd name="connsiteX16" fmla="*/ 62039 w 268315"/>
                  <a:gd name="connsiteY16" fmla="*/ 32492 h 121271"/>
                  <a:gd name="connsiteX17" fmla="*/ 78654 w 268315"/>
                  <a:gd name="connsiteY17" fmla="*/ 26878 h 121271"/>
                  <a:gd name="connsiteX18" fmla="*/ 78654 w 268315"/>
                  <a:gd name="connsiteY18" fmla="*/ 14865 h 121271"/>
                  <a:gd name="connsiteX19" fmla="*/ 90712 w 268315"/>
                  <a:gd name="connsiteY19" fmla="*/ 23242 h 121271"/>
                  <a:gd name="connsiteX20" fmla="*/ 112895 w 268315"/>
                  <a:gd name="connsiteY20" fmla="*/ 17581 h 121271"/>
                  <a:gd name="connsiteX21" fmla="*/ 125828 w 268315"/>
                  <a:gd name="connsiteY21" fmla="*/ 24116 h 121271"/>
                  <a:gd name="connsiteX22" fmla="*/ 125828 w 268315"/>
                  <a:gd name="connsiteY22" fmla="*/ 14865 h 121271"/>
                  <a:gd name="connsiteX23" fmla="*/ 155467 w 268315"/>
                  <a:gd name="connsiteY23" fmla="*/ 17581 h 121271"/>
                  <a:gd name="connsiteX24" fmla="*/ 186900 w 268315"/>
                  <a:gd name="connsiteY24" fmla="*/ 14865 h 121271"/>
                  <a:gd name="connsiteX25" fmla="*/ 190582 w 268315"/>
                  <a:gd name="connsiteY25" fmla="*/ 1013 h 121271"/>
                  <a:gd name="connsiteX26" fmla="*/ 200753 w 268315"/>
                  <a:gd name="connsiteY26" fmla="*/ 1013 h 121271"/>
                  <a:gd name="connsiteX27" fmla="*/ 217460 w 268315"/>
                  <a:gd name="connsiteY27" fmla="*/ 13071 h 121271"/>
                  <a:gd name="connsiteX28" fmla="*/ 239643 w 268315"/>
                  <a:gd name="connsiteY28" fmla="*/ 8376 h 121271"/>
                  <a:gd name="connsiteX29" fmla="*/ 234074 w 268315"/>
                  <a:gd name="connsiteY29" fmla="*/ 16752 h 121271"/>
                  <a:gd name="connsiteX30" fmla="*/ 268315 w 268315"/>
                  <a:gd name="connsiteY30" fmla="*/ 62960 h 121271"/>
                  <a:gd name="connsiteX31" fmla="*/ 266567 w 268315"/>
                  <a:gd name="connsiteY31" fmla="*/ 64847 h 121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68315" h="121271">
                    <a:moveTo>
                      <a:pt x="266567" y="64847"/>
                    </a:moveTo>
                    <a:cubicBezTo>
                      <a:pt x="259203" y="77871"/>
                      <a:pt x="236928" y="94440"/>
                      <a:pt x="224961" y="98168"/>
                    </a:cubicBezTo>
                    <a:cubicBezTo>
                      <a:pt x="202686" y="105577"/>
                      <a:pt x="185106" y="121271"/>
                      <a:pt x="153672" y="121271"/>
                    </a:cubicBezTo>
                    <a:cubicBezTo>
                      <a:pt x="119430" y="121271"/>
                      <a:pt x="95360" y="112987"/>
                      <a:pt x="70370" y="104611"/>
                    </a:cubicBezTo>
                    <a:cubicBezTo>
                      <a:pt x="57391" y="100883"/>
                      <a:pt x="50027" y="87904"/>
                      <a:pt x="29639" y="87904"/>
                    </a:cubicBezTo>
                    <a:cubicBezTo>
                      <a:pt x="32401" y="86109"/>
                      <a:pt x="35162" y="83302"/>
                      <a:pt x="37969" y="83302"/>
                    </a:cubicBezTo>
                    <a:cubicBezTo>
                      <a:pt x="37969" y="71290"/>
                      <a:pt x="40777" y="65721"/>
                      <a:pt x="42618" y="55550"/>
                    </a:cubicBezTo>
                    <a:cubicBezTo>
                      <a:pt x="27798" y="51822"/>
                      <a:pt x="12058" y="61119"/>
                      <a:pt x="2762" y="51822"/>
                    </a:cubicBezTo>
                    <a:cubicBezTo>
                      <a:pt x="16660" y="51822"/>
                      <a:pt x="40731" y="47220"/>
                      <a:pt x="50902" y="43538"/>
                    </a:cubicBezTo>
                    <a:cubicBezTo>
                      <a:pt x="48140" y="41651"/>
                      <a:pt x="47174" y="38936"/>
                      <a:pt x="47174" y="36128"/>
                    </a:cubicBezTo>
                    <a:cubicBezTo>
                      <a:pt x="36128" y="36128"/>
                      <a:pt x="1841" y="25911"/>
                      <a:pt x="0" y="15740"/>
                    </a:cubicBezTo>
                    <a:cubicBezTo>
                      <a:pt x="8330" y="13025"/>
                      <a:pt x="12933" y="14819"/>
                      <a:pt x="18501" y="17535"/>
                    </a:cubicBezTo>
                    <a:cubicBezTo>
                      <a:pt x="18501" y="14819"/>
                      <a:pt x="18501" y="13025"/>
                      <a:pt x="18501" y="10217"/>
                    </a:cubicBezTo>
                    <a:cubicBezTo>
                      <a:pt x="25911" y="10217"/>
                      <a:pt x="27752" y="0"/>
                      <a:pt x="35162" y="0"/>
                    </a:cubicBezTo>
                    <a:cubicBezTo>
                      <a:pt x="37923" y="0"/>
                      <a:pt x="39810" y="0"/>
                      <a:pt x="42618" y="0"/>
                    </a:cubicBezTo>
                    <a:cubicBezTo>
                      <a:pt x="43492" y="5569"/>
                      <a:pt x="47174" y="8330"/>
                      <a:pt x="48140" y="13945"/>
                    </a:cubicBezTo>
                    <a:cubicBezTo>
                      <a:pt x="47174" y="20434"/>
                      <a:pt x="55504" y="32492"/>
                      <a:pt x="62039" y="32492"/>
                    </a:cubicBezTo>
                    <a:cubicBezTo>
                      <a:pt x="68483" y="32492"/>
                      <a:pt x="74051" y="27844"/>
                      <a:pt x="78654" y="26878"/>
                    </a:cubicBezTo>
                    <a:cubicBezTo>
                      <a:pt x="76813" y="20434"/>
                      <a:pt x="75938" y="18547"/>
                      <a:pt x="78654" y="14865"/>
                    </a:cubicBezTo>
                    <a:cubicBezTo>
                      <a:pt x="82382" y="18547"/>
                      <a:pt x="85189" y="23242"/>
                      <a:pt x="90712" y="23242"/>
                    </a:cubicBezTo>
                    <a:lnTo>
                      <a:pt x="112895" y="17581"/>
                    </a:lnTo>
                    <a:cubicBezTo>
                      <a:pt x="120305" y="19468"/>
                      <a:pt x="122146" y="22275"/>
                      <a:pt x="125828" y="24116"/>
                    </a:cubicBezTo>
                    <a:cubicBezTo>
                      <a:pt x="124907" y="21401"/>
                      <a:pt x="125828" y="17581"/>
                      <a:pt x="125828" y="14865"/>
                    </a:cubicBezTo>
                    <a:cubicBezTo>
                      <a:pt x="139726" y="14865"/>
                      <a:pt x="147136" y="17581"/>
                      <a:pt x="155467" y="17581"/>
                    </a:cubicBezTo>
                    <a:cubicBezTo>
                      <a:pt x="167479" y="17581"/>
                      <a:pt x="178570" y="6535"/>
                      <a:pt x="186900" y="14865"/>
                    </a:cubicBezTo>
                    <a:cubicBezTo>
                      <a:pt x="186900" y="7456"/>
                      <a:pt x="188741" y="4694"/>
                      <a:pt x="190582" y="1013"/>
                    </a:cubicBezTo>
                    <a:cubicBezTo>
                      <a:pt x="197071" y="2853"/>
                      <a:pt x="197071" y="3820"/>
                      <a:pt x="200753" y="1013"/>
                    </a:cubicBezTo>
                    <a:cubicBezTo>
                      <a:pt x="200753" y="12104"/>
                      <a:pt x="208209" y="13071"/>
                      <a:pt x="217460" y="13071"/>
                    </a:cubicBezTo>
                    <a:cubicBezTo>
                      <a:pt x="225744" y="13071"/>
                      <a:pt x="231313" y="8376"/>
                      <a:pt x="239643" y="8376"/>
                    </a:cubicBezTo>
                    <a:cubicBezTo>
                      <a:pt x="236836" y="10263"/>
                      <a:pt x="234074" y="13991"/>
                      <a:pt x="234074" y="16752"/>
                    </a:cubicBezTo>
                    <a:cubicBezTo>
                      <a:pt x="234074" y="43584"/>
                      <a:pt x="268315" y="37095"/>
                      <a:pt x="268315" y="62960"/>
                    </a:cubicBezTo>
                    <a:lnTo>
                      <a:pt x="266567" y="64847"/>
                    </a:lnTo>
                    <a:close/>
                  </a:path>
                </a:pathLst>
              </a:custGeom>
              <a:grpFill/>
              <a:ln w="46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aphic 2">
            <a:extLst>
              <a:ext uri="{FF2B5EF4-FFF2-40B4-BE49-F238E27FC236}">
                <a16:creationId xmlns="" xmlns:a16="http://schemas.microsoft.com/office/drawing/2014/main" id="{6CBBE8A7-1C48-4984-8231-7F8965CE6AB9}"/>
              </a:ext>
            </a:extLst>
          </p:cNvPr>
          <p:cNvGrpSpPr/>
          <p:nvPr/>
        </p:nvGrpSpPr>
        <p:grpSpPr>
          <a:xfrm>
            <a:off x="772616" y="819150"/>
            <a:ext cx="2688401" cy="713827"/>
            <a:chOff x="3768261" y="0"/>
            <a:chExt cx="3532283" cy="937896"/>
          </a:xfrm>
          <a:solidFill>
            <a:srgbClr val="220870"/>
          </a:solidFill>
        </p:grpSpPr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2A29D409-6957-428C-ADB1-E76E279F78B2}"/>
                </a:ext>
              </a:extLst>
            </p:cNvPr>
            <p:cNvSpPr/>
            <p:nvPr/>
          </p:nvSpPr>
          <p:spPr>
            <a:xfrm>
              <a:off x="5081121" y="470520"/>
              <a:ext cx="133554" cy="57312"/>
            </a:xfrm>
            <a:custGeom>
              <a:avLst/>
              <a:gdLst>
                <a:gd name="connsiteX0" fmla="*/ 12394 w 133554"/>
                <a:gd name="connsiteY0" fmla="*/ 0 h 57312"/>
                <a:gd name="connsiteX1" fmla="*/ 0 w 133554"/>
                <a:gd name="connsiteY1" fmla="*/ 4507 h 57312"/>
                <a:gd name="connsiteX2" fmla="*/ 66777 w 133554"/>
                <a:gd name="connsiteY2" fmla="*/ 32900 h 57312"/>
                <a:gd name="connsiteX3" fmla="*/ 122588 w 133554"/>
                <a:gd name="connsiteY3" fmla="*/ 57313 h 57312"/>
                <a:gd name="connsiteX4" fmla="*/ 133554 w 133554"/>
                <a:gd name="connsiteY4" fmla="*/ 53857 h 57312"/>
                <a:gd name="connsiteX5" fmla="*/ 66777 w 133554"/>
                <a:gd name="connsiteY5" fmla="*/ 24412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54" h="57312">
                  <a:moveTo>
                    <a:pt x="12394" y="0"/>
                  </a:moveTo>
                  <a:lnTo>
                    <a:pt x="0" y="4507"/>
                  </a:lnTo>
                  <a:lnTo>
                    <a:pt x="66777" y="32900"/>
                  </a:lnTo>
                  <a:lnTo>
                    <a:pt x="122588" y="57313"/>
                  </a:lnTo>
                  <a:lnTo>
                    <a:pt x="133554" y="53857"/>
                  </a:lnTo>
                  <a:lnTo>
                    <a:pt x="66777" y="24412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335F3ED7-58B6-46E1-B9F3-29C247592BFD}"/>
                </a:ext>
              </a:extLst>
            </p:cNvPr>
            <p:cNvSpPr/>
            <p:nvPr/>
          </p:nvSpPr>
          <p:spPr>
            <a:xfrm>
              <a:off x="5268457" y="548790"/>
              <a:ext cx="32449" cy="33351"/>
            </a:xfrm>
            <a:custGeom>
              <a:avLst/>
              <a:gdLst>
                <a:gd name="connsiteX0" fmla="*/ 16000 w 32449"/>
                <a:gd name="connsiteY0" fmla="*/ 8939 h 33351"/>
                <a:gd name="connsiteX1" fmla="*/ 8037 w 32449"/>
                <a:gd name="connsiteY1" fmla="*/ 0 h 33351"/>
                <a:gd name="connsiteX2" fmla="*/ 0 w 32449"/>
                <a:gd name="connsiteY2" fmla="*/ 2479 h 33351"/>
                <a:gd name="connsiteX3" fmla="*/ 2554 w 32449"/>
                <a:gd name="connsiteY3" fmla="*/ 9465 h 33351"/>
                <a:gd name="connsiteX4" fmla="*/ 16000 w 32449"/>
                <a:gd name="connsiteY4" fmla="*/ 22384 h 33351"/>
                <a:gd name="connsiteX5" fmla="*/ 28469 w 32449"/>
                <a:gd name="connsiteY5" fmla="*/ 33351 h 33351"/>
                <a:gd name="connsiteX6" fmla="*/ 32450 w 32449"/>
                <a:gd name="connsiteY6" fmla="*/ 29370 h 33351"/>
                <a:gd name="connsiteX7" fmla="*/ 31473 w 32449"/>
                <a:gd name="connsiteY7" fmla="*/ 25389 h 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9" h="33351">
                  <a:moveTo>
                    <a:pt x="16000" y="8939"/>
                  </a:moveTo>
                  <a:lnTo>
                    <a:pt x="8037" y="0"/>
                  </a:lnTo>
                  <a:lnTo>
                    <a:pt x="0" y="2479"/>
                  </a:lnTo>
                  <a:lnTo>
                    <a:pt x="2554" y="9465"/>
                  </a:lnTo>
                  <a:lnTo>
                    <a:pt x="16000" y="22384"/>
                  </a:lnTo>
                  <a:lnTo>
                    <a:pt x="28469" y="33351"/>
                  </a:lnTo>
                  <a:lnTo>
                    <a:pt x="32450" y="29370"/>
                  </a:lnTo>
                  <a:lnTo>
                    <a:pt x="31473" y="25389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55557FB3-330B-484B-82C5-BD43DDBB88CB}"/>
                </a:ext>
              </a:extLst>
            </p:cNvPr>
            <p:cNvSpPr/>
            <p:nvPr/>
          </p:nvSpPr>
          <p:spPr>
            <a:xfrm>
              <a:off x="4518735" y="708567"/>
              <a:ext cx="56937" cy="126553"/>
            </a:xfrm>
            <a:custGeom>
              <a:avLst/>
              <a:gdLst>
                <a:gd name="connsiteX0" fmla="*/ 56937 w 56937"/>
                <a:gd name="connsiteY0" fmla="*/ 112890 h 126553"/>
                <a:gd name="connsiteX1" fmla="*/ 56411 w 56937"/>
                <a:gd name="connsiteY1" fmla="*/ 115369 h 126553"/>
                <a:gd name="connsiteX2" fmla="*/ 54383 w 56937"/>
                <a:gd name="connsiteY2" fmla="*/ 117322 h 126553"/>
                <a:gd name="connsiteX3" fmla="*/ 28469 w 56937"/>
                <a:gd name="connsiteY3" fmla="*/ 123331 h 126553"/>
                <a:gd name="connsiteX4" fmla="*/ 16525 w 56937"/>
                <a:gd name="connsiteY4" fmla="*/ 126336 h 126553"/>
                <a:gd name="connsiteX5" fmla="*/ 14047 w 56937"/>
                <a:gd name="connsiteY5" fmla="*/ 125810 h 126553"/>
                <a:gd name="connsiteX6" fmla="*/ 12544 w 56937"/>
                <a:gd name="connsiteY6" fmla="*/ 123331 h 126553"/>
                <a:gd name="connsiteX7" fmla="*/ 526 w 56937"/>
                <a:gd name="connsiteY7" fmla="*/ 57531 h 126553"/>
                <a:gd name="connsiteX8" fmla="*/ 0 w 56937"/>
                <a:gd name="connsiteY8" fmla="*/ 13663 h 126553"/>
                <a:gd name="connsiteX9" fmla="*/ 526 w 56937"/>
                <a:gd name="connsiteY9" fmla="*/ 10659 h 126553"/>
                <a:gd name="connsiteX10" fmla="*/ 2479 w 56937"/>
                <a:gd name="connsiteY10" fmla="*/ 9156 h 126553"/>
                <a:gd name="connsiteX11" fmla="*/ 28394 w 56937"/>
                <a:gd name="connsiteY11" fmla="*/ 2697 h 126553"/>
                <a:gd name="connsiteX12" fmla="*/ 40337 w 56937"/>
                <a:gd name="connsiteY12" fmla="*/ 218 h 126553"/>
                <a:gd name="connsiteX13" fmla="*/ 42816 w 56937"/>
                <a:gd name="connsiteY13" fmla="*/ 744 h 126553"/>
                <a:gd name="connsiteX14" fmla="*/ 44769 w 56937"/>
                <a:gd name="connsiteY14" fmla="*/ 3222 h 126553"/>
                <a:gd name="connsiteX15" fmla="*/ 44769 w 56937"/>
                <a:gd name="connsiteY15" fmla="*/ 45587 h 126553"/>
                <a:gd name="connsiteX16" fmla="*/ 56937 w 56937"/>
                <a:gd name="connsiteY16" fmla="*/ 112890 h 12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937" h="126553">
                  <a:moveTo>
                    <a:pt x="56937" y="112890"/>
                  </a:moveTo>
                  <a:cubicBezTo>
                    <a:pt x="56937" y="113867"/>
                    <a:pt x="56937" y="114843"/>
                    <a:pt x="56411" y="115369"/>
                  </a:cubicBezTo>
                  <a:cubicBezTo>
                    <a:pt x="55886" y="116346"/>
                    <a:pt x="55435" y="116871"/>
                    <a:pt x="54383" y="117322"/>
                  </a:cubicBezTo>
                  <a:lnTo>
                    <a:pt x="28469" y="123331"/>
                  </a:lnTo>
                  <a:lnTo>
                    <a:pt x="16525" y="126336"/>
                  </a:lnTo>
                  <a:cubicBezTo>
                    <a:pt x="15549" y="126862"/>
                    <a:pt x="14497" y="126336"/>
                    <a:pt x="14047" y="125810"/>
                  </a:cubicBezTo>
                  <a:cubicBezTo>
                    <a:pt x="13070" y="125284"/>
                    <a:pt x="12544" y="124308"/>
                    <a:pt x="12544" y="123331"/>
                  </a:cubicBezTo>
                  <a:lnTo>
                    <a:pt x="526" y="57531"/>
                  </a:lnTo>
                  <a:lnTo>
                    <a:pt x="0" y="13663"/>
                  </a:lnTo>
                  <a:cubicBezTo>
                    <a:pt x="0" y="12687"/>
                    <a:pt x="0" y="11710"/>
                    <a:pt x="526" y="10659"/>
                  </a:cubicBezTo>
                  <a:cubicBezTo>
                    <a:pt x="1052" y="10133"/>
                    <a:pt x="1502" y="9156"/>
                    <a:pt x="2479" y="9156"/>
                  </a:cubicBezTo>
                  <a:lnTo>
                    <a:pt x="28394" y="2697"/>
                  </a:lnTo>
                  <a:lnTo>
                    <a:pt x="40337" y="218"/>
                  </a:lnTo>
                  <a:cubicBezTo>
                    <a:pt x="41313" y="-308"/>
                    <a:pt x="42290" y="218"/>
                    <a:pt x="42816" y="744"/>
                  </a:cubicBezTo>
                  <a:cubicBezTo>
                    <a:pt x="43792" y="1269"/>
                    <a:pt x="44318" y="2246"/>
                    <a:pt x="44769" y="3222"/>
                  </a:cubicBezTo>
                  <a:lnTo>
                    <a:pt x="44769" y="45587"/>
                  </a:lnTo>
                  <a:lnTo>
                    <a:pt x="56937" y="11289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97EF46AD-AA0B-4AAD-A0C9-083102CDCB9D}"/>
                </a:ext>
              </a:extLst>
            </p:cNvPr>
            <p:cNvSpPr/>
            <p:nvPr/>
          </p:nvSpPr>
          <p:spPr>
            <a:xfrm>
              <a:off x="6200342" y="353874"/>
              <a:ext cx="76459" cy="117641"/>
            </a:xfrm>
            <a:custGeom>
              <a:avLst/>
              <a:gdLst>
                <a:gd name="connsiteX0" fmla="*/ 76460 w 76459"/>
                <a:gd name="connsiteY0" fmla="*/ 101698 h 117641"/>
                <a:gd name="connsiteX1" fmla="*/ 75934 w 76459"/>
                <a:gd name="connsiteY1" fmla="*/ 104703 h 117641"/>
                <a:gd name="connsiteX2" fmla="*/ 73455 w 76459"/>
                <a:gd name="connsiteY2" fmla="*/ 106731 h 117641"/>
                <a:gd name="connsiteX3" fmla="*/ 38076 w 76459"/>
                <a:gd name="connsiteY3" fmla="*/ 115219 h 117641"/>
                <a:gd name="connsiteX4" fmla="*/ 28611 w 76459"/>
                <a:gd name="connsiteY4" fmla="*/ 117247 h 117641"/>
                <a:gd name="connsiteX5" fmla="*/ 25607 w 76459"/>
                <a:gd name="connsiteY5" fmla="*/ 117247 h 117641"/>
                <a:gd name="connsiteX6" fmla="*/ 23654 w 76459"/>
                <a:gd name="connsiteY6" fmla="*/ 114768 h 117641"/>
                <a:gd name="connsiteX7" fmla="*/ 218 w 76459"/>
                <a:gd name="connsiteY7" fmla="*/ 15616 h 117641"/>
                <a:gd name="connsiteX8" fmla="*/ 743 w 76459"/>
                <a:gd name="connsiteY8" fmla="*/ 12612 h 117641"/>
                <a:gd name="connsiteX9" fmla="*/ 3222 w 76459"/>
                <a:gd name="connsiteY9" fmla="*/ 10659 h 117641"/>
                <a:gd name="connsiteX10" fmla="*/ 38151 w 76459"/>
                <a:gd name="connsiteY10" fmla="*/ 2171 h 117641"/>
                <a:gd name="connsiteX11" fmla="*/ 48141 w 76459"/>
                <a:gd name="connsiteY11" fmla="*/ 218 h 117641"/>
                <a:gd name="connsiteX12" fmla="*/ 51146 w 76459"/>
                <a:gd name="connsiteY12" fmla="*/ 744 h 117641"/>
                <a:gd name="connsiteX13" fmla="*/ 52648 w 76459"/>
                <a:gd name="connsiteY13" fmla="*/ 3222 h 117641"/>
                <a:gd name="connsiteX14" fmla="*/ 76460 w 76459"/>
                <a:gd name="connsiteY14" fmla="*/ 101698 h 11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59" h="117641">
                  <a:moveTo>
                    <a:pt x="76460" y="101698"/>
                  </a:moveTo>
                  <a:cubicBezTo>
                    <a:pt x="76460" y="102675"/>
                    <a:pt x="76460" y="104177"/>
                    <a:pt x="75934" y="104703"/>
                  </a:cubicBezTo>
                  <a:cubicBezTo>
                    <a:pt x="75408" y="105679"/>
                    <a:pt x="74431" y="106205"/>
                    <a:pt x="73455" y="106731"/>
                  </a:cubicBezTo>
                  <a:lnTo>
                    <a:pt x="38076" y="115219"/>
                  </a:lnTo>
                  <a:lnTo>
                    <a:pt x="28611" y="117247"/>
                  </a:lnTo>
                  <a:cubicBezTo>
                    <a:pt x="27635" y="117773"/>
                    <a:pt x="26583" y="117773"/>
                    <a:pt x="25607" y="117247"/>
                  </a:cubicBezTo>
                  <a:cubicBezTo>
                    <a:pt x="24630" y="116270"/>
                    <a:pt x="24104" y="115745"/>
                    <a:pt x="23654" y="114768"/>
                  </a:cubicBezTo>
                  <a:lnTo>
                    <a:pt x="218" y="15616"/>
                  </a:lnTo>
                  <a:cubicBezTo>
                    <a:pt x="-308" y="14640"/>
                    <a:pt x="218" y="13588"/>
                    <a:pt x="743" y="12612"/>
                  </a:cubicBezTo>
                  <a:cubicBezTo>
                    <a:pt x="1269" y="11635"/>
                    <a:pt x="2246" y="11109"/>
                    <a:pt x="3222" y="10659"/>
                  </a:cubicBezTo>
                  <a:lnTo>
                    <a:pt x="38151" y="2171"/>
                  </a:lnTo>
                  <a:lnTo>
                    <a:pt x="48141" y="218"/>
                  </a:lnTo>
                  <a:cubicBezTo>
                    <a:pt x="49118" y="-308"/>
                    <a:pt x="50094" y="218"/>
                    <a:pt x="51146" y="744"/>
                  </a:cubicBezTo>
                  <a:cubicBezTo>
                    <a:pt x="51671" y="1269"/>
                    <a:pt x="52648" y="1720"/>
                    <a:pt x="52648" y="3222"/>
                  </a:cubicBezTo>
                  <a:lnTo>
                    <a:pt x="76460" y="101698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F041A3B2-8205-49FB-8428-1E25386A9BE6}"/>
                </a:ext>
              </a:extLst>
            </p:cNvPr>
            <p:cNvSpPr/>
            <p:nvPr/>
          </p:nvSpPr>
          <p:spPr>
            <a:xfrm>
              <a:off x="6856539" y="196350"/>
              <a:ext cx="76589" cy="117630"/>
            </a:xfrm>
            <a:custGeom>
              <a:avLst/>
              <a:gdLst>
                <a:gd name="connsiteX0" fmla="*/ 76242 w 76589"/>
                <a:gd name="connsiteY0" fmla="*/ 105161 h 117630"/>
                <a:gd name="connsiteX1" fmla="*/ 73763 w 76589"/>
                <a:gd name="connsiteY1" fmla="*/ 106663 h 117630"/>
                <a:gd name="connsiteX2" fmla="*/ 38384 w 76589"/>
                <a:gd name="connsiteY2" fmla="*/ 115151 h 117630"/>
                <a:gd name="connsiteX3" fmla="*/ 28919 w 76589"/>
                <a:gd name="connsiteY3" fmla="*/ 117630 h 117630"/>
                <a:gd name="connsiteX4" fmla="*/ 25915 w 76589"/>
                <a:gd name="connsiteY4" fmla="*/ 117104 h 117630"/>
                <a:gd name="connsiteX5" fmla="*/ 23962 w 76589"/>
                <a:gd name="connsiteY5" fmla="*/ 114626 h 117630"/>
                <a:gd name="connsiteX6" fmla="*/ 0 w 76589"/>
                <a:gd name="connsiteY6" fmla="*/ 15474 h 117630"/>
                <a:gd name="connsiteX7" fmla="*/ 526 w 76589"/>
                <a:gd name="connsiteY7" fmla="*/ 12469 h 117630"/>
                <a:gd name="connsiteX8" fmla="*/ 3005 w 76589"/>
                <a:gd name="connsiteY8" fmla="*/ 10967 h 117630"/>
                <a:gd name="connsiteX9" fmla="*/ 38384 w 76589"/>
                <a:gd name="connsiteY9" fmla="*/ 2479 h 117630"/>
                <a:gd name="connsiteX10" fmla="*/ 47848 w 76589"/>
                <a:gd name="connsiteY10" fmla="*/ 0 h 117630"/>
                <a:gd name="connsiteX11" fmla="*/ 50853 w 76589"/>
                <a:gd name="connsiteY11" fmla="*/ 526 h 117630"/>
                <a:gd name="connsiteX12" fmla="*/ 52881 w 76589"/>
                <a:gd name="connsiteY12" fmla="*/ 3005 h 117630"/>
                <a:gd name="connsiteX13" fmla="*/ 76317 w 76589"/>
                <a:gd name="connsiteY13" fmla="*/ 102156 h 117630"/>
                <a:gd name="connsiteX14" fmla="*/ 76242 w 76589"/>
                <a:gd name="connsiteY14" fmla="*/ 105161 h 11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589" h="117630">
                  <a:moveTo>
                    <a:pt x="76242" y="105161"/>
                  </a:moveTo>
                  <a:cubicBezTo>
                    <a:pt x="75265" y="105687"/>
                    <a:pt x="74740" y="106663"/>
                    <a:pt x="73763" y="106663"/>
                  </a:cubicBezTo>
                  <a:lnTo>
                    <a:pt x="38384" y="115151"/>
                  </a:lnTo>
                  <a:lnTo>
                    <a:pt x="28919" y="117630"/>
                  </a:lnTo>
                  <a:cubicBezTo>
                    <a:pt x="27943" y="117630"/>
                    <a:pt x="26440" y="117630"/>
                    <a:pt x="25915" y="117104"/>
                  </a:cubicBezTo>
                  <a:cubicBezTo>
                    <a:pt x="24938" y="116578"/>
                    <a:pt x="24412" y="115602"/>
                    <a:pt x="23962" y="114626"/>
                  </a:cubicBezTo>
                  <a:lnTo>
                    <a:pt x="0" y="15474"/>
                  </a:lnTo>
                  <a:cubicBezTo>
                    <a:pt x="0" y="14497"/>
                    <a:pt x="0" y="13446"/>
                    <a:pt x="526" y="12469"/>
                  </a:cubicBezTo>
                  <a:cubicBezTo>
                    <a:pt x="1502" y="11493"/>
                    <a:pt x="2028" y="10967"/>
                    <a:pt x="3005" y="10967"/>
                  </a:cubicBezTo>
                  <a:lnTo>
                    <a:pt x="38384" y="2479"/>
                  </a:lnTo>
                  <a:lnTo>
                    <a:pt x="47848" y="0"/>
                  </a:lnTo>
                  <a:cubicBezTo>
                    <a:pt x="48825" y="0"/>
                    <a:pt x="50327" y="0"/>
                    <a:pt x="50853" y="526"/>
                  </a:cubicBezTo>
                  <a:cubicBezTo>
                    <a:pt x="51829" y="1052"/>
                    <a:pt x="52355" y="2028"/>
                    <a:pt x="52881" y="3005"/>
                  </a:cubicBezTo>
                  <a:lnTo>
                    <a:pt x="76317" y="102156"/>
                  </a:lnTo>
                  <a:cubicBezTo>
                    <a:pt x="76692" y="103208"/>
                    <a:pt x="76692" y="104185"/>
                    <a:pt x="76242" y="105161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C73D9FA2-6016-4DE5-A04B-1AE2E7509E9D}"/>
                </a:ext>
              </a:extLst>
            </p:cNvPr>
            <p:cNvSpPr/>
            <p:nvPr/>
          </p:nvSpPr>
          <p:spPr>
            <a:xfrm>
              <a:off x="6142796" y="684778"/>
              <a:ext cx="29839" cy="87912"/>
            </a:xfrm>
            <a:custGeom>
              <a:avLst/>
              <a:gdLst>
                <a:gd name="connsiteX0" fmla="*/ 25389 w 29839"/>
                <a:gd name="connsiteY0" fmla="*/ 87780 h 87912"/>
                <a:gd name="connsiteX1" fmla="*/ 14948 w 29839"/>
                <a:gd name="connsiteY1" fmla="*/ 76813 h 87912"/>
                <a:gd name="connsiteX2" fmla="*/ 4507 w 29839"/>
                <a:gd name="connsiteY2" fmla="*/ 46391 h 87912"/>
                <a:gd name="connsiteX3" fmla="*/ 4507 w 29839"/>
                <a:gd name="connsiteY3" fmla="*/ 45 h 87912"/>
                <a:gd name="connsiteX4" fmla="*/ 14948 w 29839"/>
                <a:gd name="connsiteY4" fmla="*/ 11012 h 87912"/>
                <a:gd name="connsiteX5" fmla="*/ 25389 w 29839"/>
                <a:gd name="connsiteY5" fmla="*/ 41434 h 87912"/>
                <a:gd name="connsiteX6" fmla="*/ 25389 w 29839"/>
                <a:gd name="connsiteY6" fmla="*/ 87780 h 8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39" h="87912">
                  <a:moveTo>
                    <a:pt x="25389" y="87780"/>
                  </a:moveTo>
                  <a:cubicBezTo>
                    <a:pt x="22384" y="88756"/>
                    <a:pt x="18929" y="84249"/>
                    <a:pt x="14948" y="76813"/>
                  </a:cubicBezTo>
                  <a:cubicBezTo>
                    <a:pt x="10967" y="69302"/>
                    <a:pt x="7436" y="58861"/>
                    <a:pt x="4507" y="46391"/>
                  </a:cubicBezTo>
                  <a:cubicBezTo>
                    <a:pt x="-1502" y="22430"/>
                    <a:pt x="-1502" y="1548"/>
                    <a:pt x="4507" y="45"/>
                  </a:cubicBezTo>
                  <a:cubicBezTo>
                    <a:pt x="7512" y="-480"/>
                    <a:pt x="11493" y="3576"/>
                    <a:pt x="14948" y="11012"/>
                  </a:cubicBezTo>
                  <a:cubicBezTo>
                    <a:pt x="18929" y="18449"/>
                    <a:pt x="22384" y="29415"/>
                    <a:pt x="25389" y="41434"/>
                  </a:cubicBezTo>
                  <a:cubicBezTo>
                    <a:pt x="31323" y="65846"/>
                    <a:pt x="31323" y="86803"/>
                    <a:pt x="25389" y="87780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EACC9D93-CE03-41FB-8F49-868B5338E2BD}"/>
                </a:ext>
              </a:extLst>
            </p:cNvPr>
            <p:cNvSpPr/>
            <p:nvPr/>
          </p:nvSpPr>
          <p:spPr>
            <a:xfrm>
              <a:off x="3768261" y="0"/>
              <a:ext cx="3532283" cy="937896"/>
            </a:xfrm>
            <a:custGeom>
              <a:avLst/>
              <a:gdLst>
                <a:gd name="connsiteX0" fmla="*/ 903634 w 3532283"/>
                <a:gd name="connsiteY0" fmla="*/ 749422 h 937896"/>
                <a:gd name="connsiteX1" fmla="*/ 903634 w 3532283"/>
                <a:gd name="connsiteY1" fmla="*/ 749422 h 937896"/>
                <a:gd name="connsiteX2" fmla="*/ 903634 w 3532283"/>
                <a:gd name="connsiteY2" fmla="*/ 749422 h 937896"/>
                <a:gd name="connsiteX3" fmla="*/ 903634 w 3532283"/>
                <a:gd name="connsiteY3" fmla="*/ 749422 h 937896"/>
                <a:gd name="connsiteX4" fmla="*/ 903634 w 3532283"/>
                <a:gd name="connsiteY4" fmla="*/ 749422 h 937896"/>
                <a:gd name="connsiteX5" fmla="*/ 903634 w 3532283"/>
                <a:gd name="connsiteY5" fmla="*/ 749422 h 937896"/>
                <a:gd name="connsiteX6" fmla="*/ 903634 w 3532283"/>
                <a:gd name="connsiteY6" fmla="*/ 749422 h 937896"/>
                <a:gd name="connsiteX7" fmla="*/ 903634 w 3532283"/>
                <a:gd name="connsiteY7" fmla="*/ 749422 h 937896"/>
                <a:gd name="connsiteX8" fmla="*/ 903634 w 3532283"/>
                <a:gd name="connsiteY8" fmla="*/ 749422 h 937896"/>
                <a:gd name="connsiteX9" fmla="*/ 903634 w 3532283"/>
                <a:gd name="connsiteY9" fmla="*/ 749422 h 937896"/>
                <a:gd name="connsiteX10" fmla="*/ 903634 w 3532283"/>
                <a:gd name="connsiteY10" fmla="*/ 749422 h 937896"/>
                <a:gd name="connsiteX11" fmla="*/ 903634 w 3532283"/>
                <a:gd name="connsiteY11" fmla="*/ 749422 h 937896"/>
                <a:gd name="connsiteX12" fmla="*/ 903634 w 3532283"/>
                <a:gd name="connsiteY12" fmla="*/ 749422 h 937896"/>
                <a:gd name="connsiteX13" fmla="*/ 903634 w 3532283"/>
                <a:gd name="connsiteY13" fmla="*/ 749422 h 937896"/>
                <a:gd name="connsiteX14" fmla="*/ 903634 w 3532283"/>
                <a:gd name="connsiteY14" fmla="*/ 749422 h 937896"/>
                <a:gd name="connsiteX15" fmla="*/ 903634 w 3532283"/>
                <a:gd name="connsiteY15" fmla="*/ 749422 h 937896"/>
                <a:gd name="connsiteX16" fmla="*/ 903634 w 3532283"/>
                <a:gd name="connsiteY16" fmla="*/ 749422 h 937896"/>
                <a:gd name="connsiteX17" fmla="*/ 903634 w 3532283"/>
                <a:gd name="connsiteY17" fmla="*/ 749422 h 937896"/>
                <a:gd name="connsiteX18" fmla="*/ 903634 w 3532283"/>
                <a:gd name="connsiteY18" fmla="*/ 749422 h 937896"/>
                <a:gd name="connsiteX19" fmla="*/ 903634 w 3532283"/>
                <a:gd name="connsiteY19" fmla="*/ 749422 h 937896"/>
                <a:gd name="connsiteX20" fmla="*/ 903634 w 3532283"/>
                <a:gd name="connsiteY20" fmla="*/ 749422 h 937896"/>
                <a:gd name="connsiteX21" fmla="*/ 903634 w 3532283"/>
                <a:gd name="connsiteY21" fmla="*/ 749422 h 937896"/>
                <a:gd name="connsiteX22" fmla="*/ 903634 w 3532283"/>
                <a:gd name="connsiteY22" fmla="*/ 749422 h 937896"/>
                <a:gd name="connsiteX23" fmla="*/ 903634 w 3532283"/>
                <a:gd name="connsiteY23" fmla="*/ 749422 h 937896"/>
                <a:gd name="connsiteX24" fmla="*/ 903634 w 3532283"/>
                <a:gd name="connsiteY24" fmla="*/ 749422 h 937896"/>
                <a:gd name="connsiteX25" fmla="*/ 903634 w 3532283"/>
                <a:gd name="connsiteY25" fmla="*/ 749422 h 937896"/>
                <a:gd name="connsiteX26" fmla="*/ 903634 w 3532283"/>
                <a:gd name="connsiteY26" fmla="*/ 749422 h 937896"/>
                <a:gd name="connsiteX27" fmla="*/ 903634 w 3532283"/>
                <a:gd name="connsiteY27" fmla="*/ 749422 h 937896"/>
                <a:gd name="connsiteX28" fmla="*/ 903634 w 3532283"/>
                <a:gd name="connsiteY28" fmla="*/ 749422 h 937896"/>
                <a:gd name="connsiteX29" fmla="*/ 903634 w 3532283"/>
                <a:gd name="connsiteY29" fmla="*/ 749422 h 937896"/>
                <a:gd name="connsiteX30" fmla="*/ 903634 w 3532283"/>
                <a:gd name="connsiteY30" fmla="*/ 749422 h 937896"/>
                <a:gd name="connsiteX31" fmla="*/ 903634 w 3532283"/>
                <a:gd name="connsiteY31" fmla="*/ 749422 h 937896"/>
                <a:gd name="connsiteX32" fmla="*/ 903634 w 3532283"/>
                <a:gd name="connsiteY32" fmla="*/ 749422 h 937896"/>
                <a:gd name="connsiteX33" fmla="*/ 903634 w 3532283"/>
                <a:gd name="connsiteY33" fmla="*/ 749422 h 937896"/>
                <a:gd name="connsiteX34" fmla="*/ 903634 w 3532283"/>
                <a:gd name="connsiteY34" fmla="*/ 749422 h 937896"/>
                <a:gd name="connsiteX35" fmla="*/ 903634 w 3532283"/>
                <a:gd name="connsiteY35" fmla="*/ 749422 h 937896"/>
                <a:gd name="connsiteX36" fmla="*/ 903634 w 3532283"/>
                <a:gd name="connsiteY36" fmla="*/ 749422 h 937896"/>
                <a:gd name="connsiteX37" fmla="*/ 903634 w 3532283"/>
                <a:gd name="connsiteY37" fmla="*/ 749422 h 937896"/>
                <a:gd name="connsiteX38" fmla="*/ 903634 w 3532283"/>
                <a:gd name="connsiteY38" fmla="*/ 749422 h 937896"/>
                <a:gd name="connsiteX39" fmla="*/ 903634 w 3532283"/>
                <a:gd name="connsiteY39" fmla="*/ 749422 h 937896"/>
                <a:gd name="connsiteX40" fmla="*/ 903634 w 3532283"/>
                <a:gd name="connsiteY40" fmla="*/ 749422 h 937896"/>
                <a:gd name="connsiteX41" fmla="*/ 903634 w 3532283"/>
                <a:gd name="connsiteY41" fmla="*/ 749422 h 937896"/>
                <a:gd name="connsiteX42" fmla="*/ 903634 w 3532283"/>
                <a:gd name="connsiteY42" fmla="*/ 749422 h 937896"/>
                <a:gd name="connsiteX43" fmla="*/ 903634 w 3532283"/>
                <a:gd name="connsiteY43" fmla="*/ 749422 h 937896"/>
                <a:gd name="connsiteX44" fmla="*/ 903634 w 3532283"/>
                <a:gd name="connsiteY44" fmla="*/ 749422 h 937896"/>
                <a:gd name="connsiteX45" fmla="*/ 903634 w 3532283"/>
                <a:gd name="connsiteY45" fmla="*/ 749422 h 937896"/>
                <a:gd name="connsiteX46" fmla="*/ 903634 w 3532283"/>
                <a:gd name="connsiteY46" fmla="*/ 749422 h 937896"/>
                <a:gd name="connsiteX47" fmla="*/ 903634 w 3532283"/>
                <a:gd name="connsiteY47" fmla="*/ 749422 h 937896"/>
                <a:gd name="connsiteX48" fmla="*/ 903634 w 3532283"/>
                <a:gd name="connsiteY48" fmla="*/ 749422 h 937896"/>
                <a:gd name="connsiteX49" fmla="*/ 903634 w 3532283"/>
                <a:gd name="connsiteY49" fmla="*/ 749422 h 937896"/>
                <a:gd name="connsiteX50" fmla="*/ 903634 w 3532283"/>
                <a:gd name="connsiteY50" fmla="*/ 749422 h 937896"/>
                <a:gd name="connsiteX51" fmla="*/ 903634 w 3532283"/>
                <a:gd name="connsiteY51" fmla="*/ 749422 h 937896"/>
                <a:gd name="connsiteX52" fmla="*/ 903634 w 3532283"/>
                <a:gd name="connsiteY52" fmla="*/ 749422 h 937896"/>
                <a:gd name="connsiteX53" fmla="*/ 903634 w 3532283"/>
                <a:gd name="connsiteY53" fmla="*/ 749422 h 937896"/>
                <a:gd name="connsiteX54" fmla="*/ 903634 w 3532283"/>
                <a:gd name="connsiteY54" fmla="*/ 749422 h 937896"/>
                <a:gd name="connsiteX55" fmla="*/ 903634 w 3532283"/>
                <a:gd name="connsiteY55" fmla="*/ 749422 h 937896"/>
                <a:gd name="connsiteX56" fmla="*/ 903634 w 3532283"/>
                <a:gd name="connsiteY56" fmla="*/ 749422 h 937896"/>
                <a:gd name="connsiteX57" fmla="*/ 903634 w 3532283"/>
                <a:gd name="connsiteY57" fmla="*/ 749422 h 937896"/>
                <a:gd name="connsiteX58" fmla="*/ 903634 w 3532283"/>
                <a:gd name="connsiteY58" fmla="*/ 749422 h 937896"/>
                <a:gd name="connsiteX59" fmla="*/ 903634 w 3532283"/>
                <a:gd name="connsiteY59" fmla="*/ 749422 h 937896"/>
                <a:gd name="connsiteX60" fmla="*/ 903634 w 3532283"/>
                <a:gd name="connsiteY60" fmla="*/ 749422 h 937896"/>
                <a:gd name="connsiteX61" fmla="*/ 903634 w 3532283"/>
                <a:gd name="connsiteY61" fmla="*/ 749422 h 937896"/>
                <a:gd name="connsiteX62" fmla="*/ 903634 w 3532283"/>
                <a:gd name="connsiteY62" fmla="*/ 749422 h 937896"/>
                <a:gd name="connsiteX63" fmla="*/ 903634 w 3532283"/>
                <a:gd name="connsiteY63" fmla="*/ 749422 h 937896"/>
                <a:gd name="connsiteX64" fmla="*/ 903634 w 3532283"/>
                <a:gd name="connsiteY64" fmla="*/ 749422 h 937896"/>
                <a:gd name="connsiteX65" fmla="*/ 903634 w 3532283"/>
                <a:gd name="connsiteY65" fmla="*/ 749422 h 937896"/>
                <a:gd name="connsiteX66" fmla="*/ 903634 w 3532283"/>
                <a:gd name="connsiteY66" fmla="*/ 749422 h 937896"/>
                <a:gd name="connsiteX67" fmla="*/ 903634 w 3532283"/>
                <a:gd name="connsiteY67" fmla="*/ 749422 h 937896"/>
                <a:gd name="connsiteX68" fmla="*/ 903634 w 3532283"/>
                <a:gd name="connsiteY68" fmla="*/ 749422 h 937896"/>
                <a:gd name="connsiteX69" fmla="*/ 903634 w 3532283"/>
                <a:gd name="connsiteY69" fmla="*/ 749422 h 937896"/>
                <a:gd name="connsiteX70" fmla="*/ 903634 w 3532283"/>
                <a:gd name="connsiteY70" fmla="*/ 749422 h 937896"/>
                <a:gd name="connsiteX71" fmla="*/ 903634 w 3532283"/>
                <a:gd name="connsiteY71" fmla="*/ 749422 h 937896"/>
                <a:gd name="connsiteX72" fmla="*/ 903634 w 3532283"/>
                <a:gd name="connsiteY72" fmla="*/ 749422 h 937896"/>
                <a:gd name="connsiteX73" fmla="*/ 903634 w 3532283"/>
                <a:gd name="connsiteY73" fmla="*/ 749422 h 937896"/>
                <a:gd name="connsiteX74" fmla="*/ 903634 w 3532283"/>
                <a:gd name="connsiteY74" fmla="*/ 749422 h 937896"/>
                <a:gd name="connsiteX75" fmla="*/ 903634 w 3532283"/>
                <a:gd name="connsiteY75" fmla="*/ 749422 h 937896"/>
                <a:gd name="connsiteX76" fmla="*/ 903634 w 3532283"/>
                <a:gd name="connsiteY76" fmla="*/ 749422 h 937896"/>
                <a:gd name="connsiteX77" fmla="*/ 903634 w 3532283"/>
                <a:gd name="connsiteY77" fmla="*/ 749422 h 937896"/>
                <a:gd name="connsiteX78" fmla="*/ 903634 w 3532283"/>
                <a:gd name="connsiteY78" fmla="*/ 749422 h 937896"/>
                <a:gd name="connsiteX79" fmla="*/ 903634 w 3532283"/>
                <a:gd name="connsiteY79" fmla="*/ 749422 h 937896"/>
                <a:gd name="connsiteX80" fmla="*/ 903634 w 3532283"/>
                <a:gd name="connsiteY80" fmla="*/ 749422 h 937896"/>
                <a:gd name="connsiteX81" fmla="*/ 3453638 w 3532283"/>
                <a:gd name="connsiteY81" fmla="*/ 240744 h 937896"/>
                <a:gd name="connsiteX82" fmla="*/ 3078814 w 3532283"/>
                <a:gd name="connsiteY82" fmla="*/ 174492 h 937896"/>
                <a:gd name="connsiteX83" fmla="*/ 1758442 w 3532283"/>
                <a:gd name="connsiteY83" fmla="*/ 465563 h 937896"/>
                <a:gd name="connsiteX84" fmla="*/ 1758442 w 3532283"/>
                <a:gd name="connsiteY84" fmla="*/ 466089 h 937896"/>
                <a:gd name="connsiteX85" fmla="*/ 1516197 w 3532283"/>
                <a:gd name="connsiteY85" fmla="*/ 394354 h 937896"/>
                <a:gd name="connsiteX86" fmla="*/ 1379637 w 3532283"/>
                <a:gd name="connsiteY86" fmla="*/ 353491 h 937896"/>
                <a:gd name="connsiteX87" fmla="*/ 867729 w 3532283"/>
                <a:gd name="connsiteY87" fmla="*/ 201984 h 937896"/>
                <a:gd name="connsiteX88" fmla="*/ 676861 w 3532283"/>
                <a:gd name="connsiteY88" fmla="*/ 0 h 937896"/>
                <a:gd name="connsiteX89" fmla="*/ 630966 w 3532283"/>
                <a:gd name="connsiteY89" fmla="*/ 10967 h 937896"/>
                <a:gd name="connsiteX90" fmla="*/ 742662 w 3532283"/>
                <a:gd name="connsiteY90" fmla="*/ 224293 h 937896"/>
                <a:gd name="connsiteX91" fmla="*/ 1038690 w 3532283"/>
                <a:gd name="connsiteY91" fmla="*/ 385265 h 937896"/>
                <a:gd name="connsiteX92" fmla="*/ 1093975 w 3532283"/>
                <a:gd name="connsiteY92" fmla="*/ 410203 h 937896"/>
                <a:gd name="connsiteX93" fmla="*/ 1158273 w 3532283"/>
                <a:gd name="connsiteY93" fmla="*/ 397283 h 937896"/>
                <a:gd name="connsiteX94" fmla="*/ 1264937 w 3532283"/>
                <a:gd name="connsiteY94" fmla="*/ 446108 h 937896"/>
                <a:gd name="connsiteX95" fmla="*/ 1251942 w 3532283"/>
                <a:gd name="connsiteY95" fmla="*/ 449113 h 937896"/>
                <a:gd name="connsiteX96" fmla="*/ 1139795 w 3532283"/>
                <a:gd name="connsiteY96" fmla="*/ 403217 h 937896"/>
                <a:gd name="connsiteX97" fmla="*/ 1082482 w 3532283"/>
                <a:gd name="connsiteY97" fmla="*/ 436644 h 937896"/>
                <a:gd name="connsiteX98" fmla="*/ 1071516 w 3532283"/>
                <a:gd name="connsiteY98" fmla="*/ 447085 h 937896"/>
                <a:gd name="connsiteX99" fmla="*/ 1083985 w 3532283"/>
                <a:gd name="connsiteY99" fmla="*/ 454521 h 937896"/>
                <a:gd name="connsiteX100" fmla="*/ 1095928 w 3532283"/>
                <a:gd name="connsiteY100" fmla="*/ 448061 h 937896"/>
                <a:gd name="connsiteX101" fmla="*/ 1087440 w 3532283"/>
                <a:gd name="connsiteY101" fmla="*/ 476454 h 937896"/>
                <a:gd name="connsiteX102" fmla="*/ 1170217 w 3532283"/>
                <a:gd name="connsiteY102" fmla="*/ 527307 h 937896"/>
                <a:gd name="connsiteX103" fmla="*/ 1128828 w 3532283"/>
                <a:gd name="connsiteY103" fmla="*/ 566217 h 937896"/>
                <a:gd name="connsiteX104" fmla="*/ 1207098 w 3532283"/>
                <a:gd name="connsiteY104" fmla="*/ 540753 h 937896"/>
                <a:gd name="connsiteX105" fmla="*/ 1271397 w 3532283"/>
                <a:gd name="connsiteY105" fmla="*/ 580113 h 937896"/>
                <a:gd name="connsiteX106" fmla="*/ 985809 w 3532283"/>
                <a:gd name="connsiteY106" fmla="*/ 648393 h 937896"/>
                <a:gd name="connsiteX107" fmla="*/ 555175 w 3532283"/>
                <a:gd name="connsiteY107" fmla="*/ 481863 h 937896"/>
                <a:gd name="connsiteX108" fmla="*/ 356346 w 3532283"/>
                <a:gd name="connsiteY108" fmla="*/ 329980 h 937896"/>
                <a:gd name="connsiteX109" fmla="*/ 215280 w 3532283"/>
                <a:gd name="connsiteY109" fmla="*/ 360402 h 937896"/>
                <a:gd name="connsiteX110" fmla="*/ 432137 w 3532283"/>
                <a:gd name="connsiteY110" fmla="*/ 794041 h 937896"/>
                <a:gd name="connsiteX111" fmla="*/ 107189 w 3532283"/>
                <a:gd name="connsiteY111" fmla="*/ 745667 h 937896"/>
                <a:gd name="connsiteX112" fmla="*/ 0 w 3532283"/>
                <a:gd name="connsiteY112" fmla="*/ 762643 h 937896"/>
                <a:gd name="connsiteX113" fmla="*/ 358374 w 3532283"/>
                <a:gd name="connsiteY113" fmla="*/ 852856 h 937896"/>
                <a:gd name="connsiteX114" fmla="*/ 283108 w 3532283"/>
                <a:gd name="connsiteY114" fmla="*/ 894244 h 937896"/>
                <a:gd name="connsiteX115" fmla="*/ 287615 w 3532283"/>
                <a:gd name="connsiteY115" fmla="*/ 913699 h 937896"/>
                <a:gd name="connsiteX116" fmla="*/ 1171794 w 3532283"/>
                <a:gd name="connsiteY116" fmla="*/ 912197 h 937896"/>
                <a:gd name="connsiteX117" fmla="*/ 1379637 w 3532283"/>
                <a:gd name="connsiteY117" fmla="*/ 864874 h 937896"/>
                <a:gd name="connsiteX118" fmla="*/ 1500723 w 3532283"/>
                <a:gd name="connsiteY118" fmla="*/ 836931 h 937896"/>
                <a:gd name="connsiteX119" fmla="*/ 1516197 w 3532283"/>
                <a:gd name="connsiteY119" fmla="*/ 836481 h 937896"/>
                <a:gd name="connsiteX120" fmla="*/ 1836186 w 3532283"/>
                <a:gd name="connsiteY120" fmla="*/ 783600 h 937896"/>
                <a:gd name="connsiteX121" fmla="*/ 2018115 w 3532283"/>
                <a:gd name="connsiteY121" fmla="*/ 732747 h 937896"/>
                <a:gd name="connsiteX122" fmla="*/ 2019092 w 3532283"/>
                <a:gd name="connsiteY122" fmla="*/ 742737 h 937896"/>
                <a:gd name="connsiteX123" fmla="*/ 2015561 w 3532283"/>
                <a:gd name="connsiteY123" fmla="*/ 806059 h 937896"/>
                <a:gd name="connsiteX124" fmla="*/ 2047485 w 3532283"/>
                <a:gd name="connsiteY124" fmla="*/ 860367 h 937896"/>
                <a:gd name="connsiteX125" fmla="*/ 2048461 w 3532283"/>
                <a:gd name="connsiteY125" fmla="*/ 859842 h 937896"/>
                <a:gd name="connsiteX126" fmla="*/ 2210935 w 3532283"/>
                <a:gd name="connsiteY126" fmla="*/ 845870 h 937896"/>
                <a:gd name="connsiteX127" fmla="*/ 2407812 w 3532283"/>
                <a:gd name="connsiteY127" fmla="*/ 796520 h 937896"/>
                <a:gd name="connsiteX128" fmla="*/ 2405784 w 3532283"/>
                <a:gd name="connsiteY128" fmla="*/ 724785 h 937896"/>
                <a:gd name="connsiteX129" fmla="*/ 2372883 w 3532283"/>
                <a:gd name="connsiteY129" fmla="*/ 660937 h 937896"/>
                <a:gd name="connsiteX130" fmla="*/ 2372433 w 3532283"/>
                <a:gd name="connsiteY130" fmla="*/ 659960 h 937896"/>
                <a:gd name="connsiteX131" fmla="*/ 2315120 w 3532283"/>
                <a:gd name="connsiteY131" fmla="*/ 664918 h 937896"/>
                <a:gd name="connsiteX132" fmla="*/ 2410816 w 3532283"/>
                <a:gd name="connsiteY132" fmla="*/ 617070 h 937896"/>
                <a:gd name="connsiteX133" fmla="*/ 3132071 w 3532283"/>
                <a:gd name="connsiteY133" fmla="*/ 456098 h 937896"/>
                <a:gd name="connsiteX134" fmla="*/ 3278094 w 3532283"/>
                <a:gd name="connsiteY134" fmla="*/ 427705 h 937896"/>
                <a:gd name="connsiteX135" fmla="*/ 3532283 w 3532283"/>
                <a:gd name="connsiteY135" fmla="*/ 305568 h 937896"/>
                <a:gd name="connsiteX136" fmla="*/ 3532283 w 3532283"/>
                <a:gd name="connsiteY136" fmla="*/ 291596 h 937896"/>
                <a:gd name="connsiteX137" fmla="*/ 3453638 w 3532283"/>
                <a:gd name="connsiteY137" fmla="*/ 240744 h 937896"/>
                <a:gd name="connsiteX138" fmla="*/ 809890 w 3532283"/>
                <a:gd name="connsiteY138" fmla="*/ 825889 h 937896"/>
                <a:gd name="connsiteX139" fmla="*/ 805909 w 3532283"/>
                <a:gd name="connsiteY139" fmla="*/ 829420 h 937896"/>
                <a:gd name="connsiteX140" fmla="*/ 779018 w 3532283"/>
                <a:gd name="connsiteY140" fmla="*/ 835880 h 937896"/>
                <a:gd name="connsiteX141" fmla="*/ 768051 w 3532283"/>
                <a:gd name="connsiteY141" fmla="*/ 838359 h 937896"/>
                <a:gd name="connsiteX142" fmla="*/ 763093 w 3532283"/>
                <a:gd name="connsiteY142" fmla="*/ 837382 h 937896"/>
                <a:gd name="connsiteX143" fmla="*/ 760089 w 3532283"/>
                <a:gd name="connsiteY143" fmla="*/ 832425 h 937896"/>
                <a:gd name="connsiteX144" fmla="*/ 748146 w 3532283"/>
                <a:gd name="connsiteY144" fmla="*/ 766098 h 937896"/>
                <a:gd name="connsiteX145" fmla="*/ 747620 w 3532283"/>
                <a:gd name="connsiteY145" fmla="*/ 723207 h 937896"/>
                <a:gd name="connsiteX146" fmla="*/ 747695 w 3532283"/>
                <a:gd name="connsiteY146" fmla="*/ 720954 h 937896"/>
                <a:gd name="connsiteX147" fmla="*/ 747920 w 3532283"/>
                <a:gd name="connsiteY147" fmla="*/ 719452 h 937896"/>
                <a:gd name="connsiteX148" fmla="*/ 748070 w 3532283"/>
                <a:gd name="connsiteY148" fmla="*/ 718700 h 937896"/>
                <a:gd name="connsiteX149" fmla="*/ 748671 w 3532283"/>
                <a:gd name="connsiteY149" fmla="*/ 717198 h 937896"/>
                <a:gd name="connsiteX150" fmla="*/ 749197 w 3532283"/>
                <a:gd name="connsiteY150" fmla="*/ 716146 h 937896"/>
                <a:gd name="connsiteX151" fmla="*/ 752127 w 3532283"/>
                <a:gd name="connsiteY151" fmla="*/ 714194 h 937896"/>
                <a:gd name="connsiteX152" fmla="*/ 779018 w 3532283"/>
                <a:gd name="connsiteY152" fmla="*/ 707734 h 937896"/>
                <a:gd name="connsiteX153" fmla="*/ 790510 w 3532283"/>
                <a:gd name="connsiteY153" fmla="*/ 705255 h 937896"/>
                <a:gd name="connsiteX154" fmla="*/ 795468 w 3532283"/>
                <a:gd name="connsiteY154" fmla="*/ 706231 h 937896"/>
                <a:gd name="connsiteX155" fmla="*/ 798473 w 3532283"/>
                <a:gd name="connsiteY155" fmla="*/ 710738 h 937896"/>
                <a:gd name="connsiteX156" fmla="*/ 798473 w 3532283"/>
                <a:gd name="connsiteY156" fmla="*/ 753629 h 937896"/>
                <a:gd name="connsiteX157" fmla="*/ 810416 w 3532283"/>
                <a:gd name="connsiteY157" fmla="*/ 820406 h 937896"/>
                <a:gd name="connsiteX158" fmla="*/ 809890 w 3532283"/>
                <a:gd name="connsiteY158" fmla="*/ 825889 h 937896"/>
                <a:gd name="connsiteX159" fmla="*/ 891164 w 3532283"/>
                <a:gd name="connsiteY159" fmla="*/ 754080 h 937896"/>
                <a:gd name="connsiteX160" fmla="*/ 873738 w 3532283"/>
                <a:gd name="connsiteY160" fmla="*/ 758061 h 937896"/>
                <a:gd name="connsiteX161" fmla="*/ 871259 w 3532283"/>
                <a:gd name="connsiteY161" fmla="*/ 756558 h 937896"/>
                <a:gd name="connsiteX162" fmla="*/ 866301 w 3532283"/>
                <a:gd name="connsiteY162" fmla="*/ 735151 h 937896"/>
                <a:gd name="connsiteX163" fmla="*/ 867804 w 3532283"/>
                <a:gd name="connsiteY163" fmla="*/ 732672 h 937896"/>
                <a:gd name="connsiteX164" fmla="*/ 885230 w 3532283"/>
                <a:gd name="connsiteY164" fmla="*/ 728691 h 937896"/>
                <a:gd name="connsiteX165" fmla="*/ 887709 w 3532283"/>
                <a:gd name="connsiteY165" fmla="*/ 730644 h 937896"/>
                <a:gd name="connsiteX166" fmla="*/ 892667 w 3532283"/>
                <a:gd name="connsiteY166" fmla="*/ 751601 h 937896"/>
                <a:gd name="connsiteX167" fmla="*/ 891164 w 3532283"/>
                <a:gd name="connsiteY167" fmla="*/ 754080 h 937896"/>
                <a:gd name="connsiteX168" fmla="*/ 923088 w 3532283"/>
                <a:gd name="connsiteY168" fmla="*/ 746643 h 937896"/>
                <a:gd name="connsiteX169" fmla="*/ 906112 w 3532283"/>
                <a:gd name="connsiteY169" fmla="*/ 750624 h 937896"/>
                <a:gd name="connsiteX170" fmla="*/ 904084 w 3532283"/>
                <a:gd name="connsiteY170" fmla="*/ 750249 h 937896"/>
                <a:gd name="connsiteX171" fmla="*/ 903859 w 3532283"/>
                <a:gd name="connsiteY171" fmla="*/ 750023 h 937896"/>
                <a:gd name="connsiteX172" fmla="*/ 903709 w 3532283"/>
                <a:gd name="connsiteY172" fmla="*/ 749798 h 937896"/>
                <a:gd name="connsiteX173" fmla="*/ 903709 w 3532283"/>
                <a:gd name="connsiteY173" fmla="*/ 749723 h 937896"/>
                <a:gd name="connsiteX174" fmla="*/ 903634 w 3532283"/>
                <a:gd name="connsiteY174" fmla="*/ 749573 h 937896"/>
                <a:gd name="connsiteX175" fmla="*/ 903634 w 3532283"/>
                <a:gd name="connsiteY175" fmla="*/ 749498 h 937896"/>
                <a:gd name="connsiteX176" fmla="*/ 903634 w 3532283"/>
                <a:gd name="connsiteY176" fmla="*/ 749498 h 937896"/>
                <a:gd name="connsiteX177" fmla="*/ 903634 w 3532283"/>
                <a:gd name="connsiteY177" fmla="*/ 749498 h 937896"/>
                <a:gd name="connsiteX178" fmla="*/ 903634 w 3532283"/>
                <a:gd name="connsiteY178" fmla="*/ 749498 h 937896"/>
                <a:gd name="connsiteX179" fmla="*/ 903558 w 3532283"/>
                <a:gd name="connsiteY179" fmla="*/ 749197 h 937896"/>
                <a:gd name="connsiteX180" fmla="*/ 898601 w 3532283"/>
                <a:gd name="connsiteY180" fmla="*/ 728240 h 937896"/>
                <a:gd name="connsiteX181" fmla="*/ 898976 w 3532283"/>
                <a:gd name="connsiteY181" fmla="*/ 726137 h 937896"/>
                <a:gd name="connsiteX182" fmla="*/ 899202 w 3532283"/>
                <a:gd name="connsiteY182" fmla="*/ 725911 h 937896"/>
                <a:gd name="connsiteX183" fmla="*/ 899653 w 3532283"/>
                <a:gd name="connsiteY183" fmla="*/ 725611 h 937896"/>
                <a:gd name="connsiteX184" fmla="*/ 900103 w 3532283"/>
                <a:gd name="connsiteY184" fmla="*/ 725311 h 937896"/>
                <a:gd name="connsiteX185" fmla="*/ 917530 w 3532283"/>
                <a:gd name="connsiteY185" fmla="*/ 721329 h 937896"/>
                <a:gd name="connsiteX186" fmla="*/ 918657 w 3532283"/>
                <a:gd name="connsiteY186" fmla="*/ 721555 h 937896"/>
                <a:gd name="connsiteX187" fmla="*/ 919333 w 3532283"/>
                <a:gd name="connsiteY187" fmla="*/ 722005 h 937896"/>
                <a:gd name="connsiteX188" fmla="*/ 919708 w 3532283"/>
                <a:gd name="connsiteY188" fmla="*/ 722456 h 937896"/>
                <a:gd name="connsiteX189" fmla="*/ 919934 w 3532283"/>
                <a:gd name="connsiteY189" fmla="*/ 722832 h 937896"/>
                <a:gd name="connsiteX190" fmla="*/ 920159 w 3532283"/>
                <a:gd name="connsiteY190" fmla="*/ 723358 h 937896"/>
                <a:gd name="connsiteX191" fmla="*/ 925117 w 3532283"/>
                <a:gd name="connsiteY191" fmla="*/ 744315 h 937896"/>
                <a:gd name="connsiteX192" fmla="*/ 923088 w 3532283"/>
                <a:gd name="connsiteY192" fmla="*/ 746643 h 937896"/>
                <a:gd name="connsiteX193" fmla="*/ 955463 w 3532283"/>
                <a:gd name="connsiteY193" fmla="*/ 739132 h 937896"/>
                <a:gd name="connsiteX194" fmla="*/ 938487 w 3532283"/>
                <a:gd name="connsiteY194" fmla="*/ 743113 h 937896"/>
                <a:gd name="connsiteX195" fmla="*/ 935482 w 3532283"/>
                <a:gd name="connsiteY195" fmla="*/ 741611 h 937896"/>
                <a:gd name="connsiteX196" fmla="*/ 930975 w 3532283"/>
                <a:gd name="connsiteY196" fmla="*/ 720653 h 937896"/>
                <a:gd name="connsiteX197" fmla="*/ 930825 w 3532283"/>
                <a:gd name="connsiteY197" fmla="*/ 719827 h 937896"/>
                <a:gd name="connsiteX198" fmla="*/ 930900 w 3532283"/>
                <a:gd name="connsiteY198" fmla="*/ 719452 h 937896"/>
                <a:gd name="connsiteX199" fmla="*/ 931051 w 3532283"/>
                <a:gd name="connsiteY199" fmla="*/ 718926 h 937896"/>
                <a:gd name="connsiteX200" fmla="*/ 931276 w 3532283"/>
                <a:gd name="connsiteY200" fmla="*/ 718550 h 937896"/>
                <a:gd name="connsiteX201" fmla="*/ 931576 w 3532283"/>
                <a:gd name="connsiteY201" fmla="*/ 718175 h 937896"/>
                <a:gd name="connsiteX202" fmla="*/ 932177 w 3532283"/>
                <a:gd name="connsiteY202" fmla="*/ 717724 h 937896"/>
                <a:gd name="connsiteX203" fmla="*/ 932478 w 3532283"/>
                <a:gd name="connsiteY203" fmla="*/ 717574 h 937896"/>
                <a:gd name="connsiteX204" fmla="*/ 949454 w 3532283"/>
                <a:gd name="connsiteY204" fmla="*/ 713593 h 937896"/>
                <a:gd name="connsiteX205" fmla="*/ 952458 w 3532283"/>
                <a:gd name="connsiteY205" fmla="*/ 715546 h 937896"/>
                <a:gd name="connsiteX206" fmla="*/ 956965 w 3532283"/>
                <a:gd name="connsiteY206" fmla="*/ 736503 h 937896"/>
                <a:gd name="connsiteX207" fmla="*/ 955463 w 3532283"/>
                <a:gd name="connsiteY207" fmla="*/ 739132 h 937896"/>
                <a:gd name="connsiteX208" fmla="*/ 987837 w 3532283"/>
                <a:gd name="connsiteY208" fmla="*/ 731695 h 937896"/>
                <a:gd name="connsiteX209" fmla="*/ 970411 w 3532283"/>
                <a:gd name="connsiteY209" fmla="*/ 735676 h 937896"/>
                <a:gd name="connsiteX210" fmla="*/ 967932 w 3532283"/>
                <a:gd name="connsiteY210" fmla="*/ 734174 h 937896"/>
                <a:gd name="connsiteX211" fmla="*/ 962974 w 3532283"/>
                <a:gd name="connsiteY211" fmla="*/ 713217 h 937896"/>
                <a:gd name="connsiteX212" fmla="*/ 965003 w 3532283"/>
                <a:gd name="connsiteY212" fmla="*/ 710212 h 937896"/>
                <a:gd name="connsiteX213" fmla="*/ 981979 w 3532283"/>
                <a:gd name="connsiteY213" fmla="*/ 706231 h 937896"/>
                <a:gd name="connsiteX214" fmla="*/ 984457 w 3532283"/>
                <a:gd name="connsiteY214" fmla="*/ 708259 h 937896"/>
                <a:gd name="connsiteX215" fmla="*/ 989490 w 3532283"/>
                <a:gd name="connsiteY215" fmla="*/ 729217 h 937896"/>
                <a:gd name="connsiteX216" fmla="*/ 987837 w 3532283"/>
                <a:gd name="connsiteY216" fmla="*/ 731695 h 937896"/>
                <a:gd name="connsiteX217" fmla="*/ 1021714 w 3532283"/>
                <a:gd name="connsiteY217" fmla="*/ 722231 h 937896"/>
                <a:gd name="connsiteX218" fmla="*/ 1021339 w 3532283"/>
                <a:gd name="connsiteY218" fmla="*/ 723358 h 937896"/>
                <a:gd name="connsiteX219" fmla="*/ 1021113 w 3532283"/>
                <a:gd name="connsiteY219" fmla="*/ 723733 h 937896"/>
                <a:gd name="connsiteX220" fmla="*/ 1021113 w 3532283"/>
                <a:gd name="connsiteY220" fmla="*/ 723733 h 937896"/>
                <a:gd name="connsiteX221" fmla="*/ 1020813 w 3532283"/>
                <a:gd name="connsiteY221" fmla="*/ 724034 h 937896"/>
                <a:gd name="connsiteX222" fmla="*/ 1020137 w 3532283"/>
                <a:gd name="connsiteY222" fmla="*/ 724259 h 937896"/>
                <a:gd name="connsiteX223" fmla="*/ 1002710 w 3532283"/>
                <a:gd name="connsiteY223" fmla="*/ 728240 h 937896"/>
                <a:gd name="connsiteX224" fmla="*/ 1000232 w 3532283"/>
                <a:gd name="connsiteY224" fmla="*/ 726738 h 937896"/>
                <a:gd name="connsiteX225" fmla="*/ 995274 w 3532283"/>
                <a:gd name="connsiteY225" fmla="*/ 705781 h 937896"/>
                <a:gd name="connsiteX226" fmla="*/ 996776 w 3532283"/>
                <a:gd name="connsiteY226" fmla="*/ 702776 h 937896"/>
                <a:gd name="connsiteX227" fmla="*/ 1014203 w 3532283"/>
                <a:gd name="connsiteY227" fmla="*/ 699321 h 937896"/>
                <a:gd name="connsiteX228" fmla="*/ 1014428 w 3532283"/>
                <a:gd name="connsiteY228" fmla="*/ 699246 h 937896"/>
                <a:gd name="connsiteX229" fmla="*/ 1014879 w 3532283"/>
                <a:gd name="connsiteY229" fmla="*/ 699171 h 937896"/>
                <a:gd name="connsiteX230" fmla="*/ 1015705 w 3532283"/>
                <a:gd name="connsiteY230" fmla="*/ 699246 h 937896"/>
                <a:gd name="connsiteX231" fmla="*/ 1016006 w 3532283"/>
                <a:gd name="connsiteY231" fmla="*/ 699396 h 937896"/>
                <a:gd name="connsiteX232" fmla="*/ 1016306 w 3532283"/>
                <a:gd name="connsiteY232" fmla="*/ 699621 h 937896"/>
                <a:gd name="connsiteX233" fmla="*/ 1016832 w 3532283"/>
                <a:gd name="connsiteY233" fmla="*/ 700898 h 937896"/>
                <a:gd name="connsiteX234" fmla="*/ 1021789 w 3532283"/>
                <a:gd name="connsiteY234" fmla="*/ 721855 h 937896"/>
                <a:gd name="connsiteX235" fmla="*/ 1021714 w 3532283"/>
                <a:gd name="connsiteY235" fmla="*/ 722231 h 937896"/>
                <a:gd name="connsiteX236" fmla="*/ 1052136 w 3532283"/>
                <a:gd name="connsiteY236" fmla="*/ 716747 h 937896"/>
                <a:gd name="connsiteX237" fmla="*/ 1035160 w 3532283"/>
                <a:gd name="connsiteY237" fmla="*/ 720728 h 937896"/>
                <a:gd name="connsiteX238" fmla="*/ 1032155 w 3532283"/>
                <a:gd name="connsiteY238" fmla="*/ 719226 h 937896"/>
                <a:gd name="connsiteX239" fmla="*/ 1027648 w 3532283"/>
                <a:gd name="connsiteY239" fmla="*/ 698269 h 937896"/>
                <a:gd name="connsiteX240" fmla="*/ 1027573 w 3532283"/>
                <a:gd name="connsiteY240" fmla="*/ 697142 h 937896"/>
                <a:gd name="connsiteX241" fmla="*/ 1027874 w 3532283"/>
                <a:gd name="connsiteY241" fmla="*/ 696466 h 937896"/>
                <a:gd name="connsiteX242" fmla="*/ 1028099 w 3532283"/>
                <a:gd name="connsiteY242" fmla="*/ 696241 h 937896"/>
                <a:gd name="connsiteX243" fmla="*/ 1028625 w 3532283"/>
                <a:gd name="connsiteY243" fmla="*/ 695865 h 937896"/>
                <a:gd name="connsiteX244" fmla="*/ 1029226 w 3532283"/>
                <a:gd name="connsiteY244" fmla="*/ 695715 h 937896"/>
                <a:gd name="connsiteX245" fmla="*/ 1046653 w 3532283"/>
                <a:gd name="connsiteY245" fmla="*/ 691734 h 937896"/>
                <a:gd name="connsiteX246" fmla="*/ 1047779 w 3532283"/>
                <a:gd name="connsiteY246" fmla="*/ 691734 h 937896"/>
                <a:gd name="connsiteX247" fmla="*/ 1047929 w 3532283"/>
                <a:gd name="connsiteY247" fmla="*/ 691809 h 937896"/>
                <a:gd name="connsiteX248" fmla="*/ 1048305 w 3532283"/>
                <a:gd name="connsiteY248" fmla="*/ 692035 h 937896"/>
                <a:gd name="connsiteX249" fmla="*/ 1048606 w 3532283"/>
                <a:gd name="connsiteY249" fmla="*/ 692335 h 937896"/>
                <a:gd name="connsiteX250" fmla="*/ 1048906 w 3532283"/>
                <a:gd name="connsiteY250" fmla="*/ 692786 h 937896"/>
                <a:gd name="connsiteX251" fmla="*/ 1049206 w 3532283"/>
                <a:gd name="connsiteY251" fmla="*/ 693236 h 937896"/>
                <a:gd name="connsiteX252" fmla="*/ 1054164 w 3532283"/>
                <a:gd name="connsiteY252" fmla="*/ 714194 h 937896"/>
                <a:gd name="connsiteX253" fmla="*/ 1052136 w 3532283"/>
                <a:gd name="connsiteY253" fmla="*/ 716747 h 937896"/>
                <a:gd name="connsiteX254" fmla="*/ 1084586 w 3532283"/>
                <a:gd name="connsiteY254" fmla="*/ 709236 h 937896"/>
                <a:gd name="connsiteX255" fmla="*/ 1067610 w 3532283"/>
                <a:gd name="connsiteY255" fmla="*/ 713217 h 937896"/>
                <a:gd name="connsiteX256" fmla="*/ 1064605 w 3532283"/>
                <a:gd name="connsiteY256" fmla="*/ 711715 h 937896"/>
                <a:gd name="connsiteX257" fmla="*/ 1059647 w 3532283"/>
                <a:gd name="connsiteY257" fmla="*/ 690758 h 937896"/>
                <a:gd name="connsiteX258" fmla="*/ 1059647 w 3532283"/>
                <a:gd name="connsiteY258" fmla="*/ 690232 h 937896"/>
                <a:gd name="connsiteX259" fmla="*/ 1059723 w 3532283"/>
                <a:gd name="connsiteY259" fmla="*/ 689781 h 937896"/>
                <a:gd name="connsiteX260" fmla="*/ 1059948 w 3532283"/>
                <a:gd name="connsiteY260" fmla="*/ 689180 h 937896"/>
                <a:gd name="connsiteX261" fmla="*/ 1060324 w 3532283"/>
                <a:gd name="connsiteY261" fmla="*/ 688730 h 937896"/>
                <a:gd name="connsiteX262" fmla="*/ 1061075 w 3532283"/>
                <a:gd name="connsiteY262" fmla="*/ 688279 h 937896"/>
                <a:gd name="connsiteX263" fmla="*/ 1061600 w 3532283"/>
                <a:gd name="connsiteY263" fmla="*/ 688204 h 937896"/>
                <a:gd name="connsiteX264" fmla="*/ 1078576 w 3532283"/>
                <a:gd name="connsiteY264" fmla="*/ 684223 h 937896"/>
                <a:gd name="connsiteX265" fmla="*/ 1081581 w 3532283"/>
                <a:gd name="connsiteY265" fmla="*/ 685725 h 937896"/>
                <a:gd name="connsiteX266" fmla="*/ 1086088 w 3532283"/>
                <a:gd name="connsiteY266" fmla="*/ 706607 h 937896"/>
                <a:gd name="connsiteX267" fmla="*/ 1084586 w 3532283"/>
                <a:gd name="connsiteY267" fmla="*/ 709236 h 937896"/>
                <a:gd name="connsiteX268" fmla="*/ 1116960 w 3532283"/>
                <a:gd name="connsiteY268" fmla="*/ 702250 h 937896"/>
                <a:gd name="connsiteX269" fmla="*/ 1099534 w 3532283"/>
                <a:gd name="connsiteY269" fmla="*/ 705781 h 937896"/>
                <a:gd name="connsiteX270" fmla="*/ 1097055 w 3532283"/>
                <a:gd name="connsiteY270" fmla="*/ 704278 h 937896"/>
                <a:gd name="connsiteX271" fmla="*/ 1092097 w 3532283"/>
                <a:gd name="connsiteY271" fmla="*/ 683321 h 937896"/>
                <a:gd name="connsiteX272" fmla="*/ 1094050 w 3532283"/>
                <a:gd name="connsiteY272" fmla="*/ 680842 h 937896"/>
                <a:gd name="connsiteX273" fmla="*/ 1111026 w 3532283"/>
                <a:gd name="connsiteY273" fmla="*/ 676861 h 937896"/>
                <a:gd name="connsiteX274" fmla="*/ 1113505 w 3532283"/>
                <a:gd name="connsiteY274" fmla="*/ 678364 h 937896"/>
                <a:gd name="connsiteX275" fmla="*/ 1118462 w 3532283"/>
                <a:gd name="connsiteY275" fmla="*/ 699321 h 937896"/>
                <a:gd name="connsiteX276" fmla="*/ 1116960 w 3532283"/>
                <a:gd name="connsiteY276" fmla="*/ 702250 h 937896"/>
                <a:gd name="connsiteX277" fmla="*/ 1148809 w 3532283"/>
                <a:gd name="connsiteY277" fmla="*/ 694814 h 937896"/>
                <a:gd name="connsiteX278" fmla="*/ 1131833 w 3532283"/>
                <a:gd name="connsiteY278" fmla="*/ 698795 h 937896"/>
                <a:gd name="connsiteX279" fmla="*/ 1129354 w 3532283"/>
                <a:gd name="connsiteY279" fmla="*/ 696842 h 937896"/>
                <a:gd name="connsiteX280" fmla="*/ 1124321 w 3532283"/>
                <a:gd name="connsiteY280" fmla="*/ 675885 h 937896"/>
                <a:gd name="connsiteX281" fmla="*/ 1125824 w 3532283"/>
                <a:gd name="connsiteY281" fmla="*/ 673406 h 937896"/>
                <a:gd name="connsiteX282" fmla="*/ 1143250 w 3532283"/>
                <a:gd name="connsiteY282" fmla="*/ 669951 h 937896"/>
                <a:gd name="connsiteX283" fmla="*/ 1145729 w 3532283"/>
                <a:gd name="connsiteY283" fmla="*/ 671453 h 937896"/>
                <a:gd name="connsiteX284" fmla="*/ 1150687 w 3532283"/>
                <a:gd name="connsiteY284" fmla="*/ 691884 h 937896"/>
                <a:gd name="connsiteX285" fmla="*/ 1148809 w 3532283"/>
                <a:gd name="connsiteY285" fmla="*/ 694814 h 937896"/>
                <a:gd name="connsiteX286" fmla="*/ 1181259 w 3532283"/>
                <a:gd name="connsiteY286" fmla="*/ 687302 h 937896"/>
                <a:gd name="connsiteX287" fmla="*/ 1164283 w 3532283"/>
                <a:gd name="connsiteY287" fmla="*/ 691283 h 937896"/>
                <a:gd name="connsiteX288" fmla="*/ 1161278 w 3532283"/>
                <a:gd name="connsiteY288" fmla="*/ 689255 h 937896"/>
                <a:gd name="connsiteX289" fmla="*/ 1156771 w 3532283"/>
                <a:gd name="connsiteY289" fmla="*/ 668824 h 937896"/>
                <a:gd name="connsiteX290" fmla="*/ 1156696 w 3532283"/>
                <a:gd name="connsiteY290" fmla="*/ 667923 h 937896"/>
                <a:gd name="connsiteX291" fmla="*/ 1156997 w 3532283"/>
                <a:gd name="connsiteY291" fmla="*/ 667247 h 937896"/>
                <a:gd name="connsiteX292" fmla="*/ 1157297 w 3532283"/>
                <a:gd name="connsiteY292" fmla="*/ 666871 h 937896"/>
                <a:gd name="connsiteX293" fmla="*/ 1157597 w 3532283"/>
                <a:gd name="connsiteY293" fmla="*/ 666571 h 937896"/>
                <a:gd name="connsiteX294" fmla="*/ 1157973 w 3532283"/>
                <a:gd name="connsiteY294" fmla="*/ 666345 h 937896"/>
                <a:gd name="connsiteX295" fmla="*/ 1158123 w 3532283"/>
                <a:gd name="connsiteY295" fmla="*/ 666270 h 937896"/>
                <a:gd name="connsiteX296" fmla="*/ 1158349 w 3532283"/>
                <a:gd name="connsiteY296" fmla="*/ 666195 h 937896"/>
                <a:gd name="connsiteX297" fmla="*/ 1175325 w 3532283"/>
                <a:gd name="connsiteY297" fmla="*/ 662214 h 937896"/>
                <a:gd name="connsiteX298" fmla="*/ 1176151 w 3532283"/>
                <a:gd name="connsiteY298" fmla="*/ 662064 h 937896"/>
                <a:gd name="connsiteX299" fmla="*/ 1176526 w 3532283"/>
                <a:gd name="connsiteY299" fmla="*/ 662139 h 937896"/>
                <a:gd name="connsiteX300" fmla="*/ 1176752 w 3532283"/>
                <a:gd name="connsiteY300" fmla="*/ 662214 h 937896"/>
                <a:gd name="connsiteX301" fmla="*/ 1176977 w 3532283"/>
                <a:gd name="connsiteY301" fmla="*/ 662289 h 937896"/>
                <a:gd name="connsiteX302" fmla="*/ 1177353 w 3532283"/>
                <a:gd name="connsiteY302" fmla="*/ 662514 h 937896"/>
                <a:gd name="connsiteX303" fmla="*/ 1177653 w 3532283"/>
                <a:gd name="connsiteY303" fmla="*/ 662740 h 937896"/>
                <a:gd name="connsiteX304" fmla="*/ 1178029 w 3532283"/>
                <a:gd name="connsiteY304" fmla="*/ 663115 h 937896"/>
                <a:gd name="connsiteX305" fmla="*/ 1178404 w 3532283"/>
                <a:gd name="connsiteY305" fmla="*/ 663716 h 937896"/>
                <a:gd name="connsiteX306" fmla="*/ 1182911 w 3532283"/>
                <a:gd name="connsiteY306" fmla="*/ 684148 h 937896"/>
                <a:gd name="connsiteX307" fmla="*/ 1181259 w 3532283"/>
                <a:gd name="connsiteY307" fmla="*/ 687302 h 937896"/>
                <a:gd name="connsiteX308" fmla="*/ 1213633 w 3532283"/>
                <a:gd name="connsiteY308" fmla="*/ 679866 h 937896"/>
                <a:gd name="connsiteX309" fmla="*/ 1196131 w 3532283"/>
                <a:gd name="connsiteY309" fmla="*/ 683847 h 937896"/>
                <a:gd name="connsiteX310" fmla="*/ 1193653 w 3532283"/>
                <a:gd name="connsiteY310" fmla="*/ 681819 h 937896"/>
                <a:gd name="connsiteX311" fmla="*/ 1188695 w 3532283"/>
                <a:gd name="connsiteY311" fmla="*/ 661388 h 937896"/>
                <a:gd name="connsiteX312" fmla="*/ 1190723 w 3532283"/>
                <a:gd name="connsiteY312" fmla="*/ 658909 h 937896"/>
                <a:gd name="connsiteX313" fmla="*/ 1207699 w 3532283"/>
                <a:gd name="connsiteY313" fmla="*/ 654928 h 937896"/>
                <a:gd name="connsiteX314" fmla="*/ 1210704 w 3532283"/>
                <a:gd name="connsiteY314" fmla="*/ 656430 h 937896"/>
                <a:gd name="connsiteX315" fmla="*/ 1215136 w 3532283"/>
                <a:gd name="connsiteY315" fmla="*/ 676861 h 937896"/>
                <a:gd name="connsiteX316" fmla="*/ 1213633 w 3532283"/>
                <a:gd name="connsiteY316" fmla="*/ 679866 h 937896"/>
                <a:gd name="connsiteX317" fmla="*/ 1246083 w 3532283"/>
                <a:gd name="connsiteY317" fmla="*/ 672354 h 937896"/>
                <a:gd name="connsiteX318" fmla="*/ 1228656 w 3532283"/>
                <a:gd name="connsiteY318" fmla="*/ 676336 h 937896"/>
                <a:gd name="connsiteX319" fmla="*/ 1227830 w 3532283"/>
                <a:gd name="connsiteY319" fmla="*/ 676260 h 937896"/>
                <a:gd name="connsiteX320" fmla="*/ 1227004 w 3532283"/>
                <a:gd name="connsiteY320" fmla="*/ 675885 h 937896"/>
                <a:gd name="connsiteX321" fmla="*/ 1226478 w 3532283"/>
                <a:gd name="connsiteY321" fmla="*/ 675359 h 937896"/>
                <a:gd name="connsiteX322" fmla="*/ 1226328 w 3532283"/>
                <a:gd name="connsiteY322" fmla="*/ 675134 h 937896"/>
                <a:gd name="connsiteX323" fmla="*/ 1226177 w 3532283"/>
                <a:gd name="connsiteY323" fmla="*/ 674833 h 937896"/>
                <a:gd name="connsiteX324" fmla="*/ 1226102 w 3532283"/>
                <a:gd name="connsiteY324" fmla="*/ 674608 h 937896"/>
                <a:gd name="connsiteX325" fmla="*/ 1226027 w 3532283"/>
                <a:gd name="connsiteY325" fmla="*/ 674157 h 937896"/>
                <a:gd name="connsiteX326" fmla="*/ 1221070 w 3532283"/>
                <a:gd name="connsiteY326" fmla="*/ 653726 h 937896"/>
                <a:gd name="connsiteX327" fmla="*/ 1222572 w 3532283"/>
                <a:gd name="connsiteY327" fmla="*/ 651247 h 937896"/>
                <a:gd name="connsiteX328" fmla="*/ 1239999 w 3532283"/>
                <a:gd name="connsiteY328" fmla="*/ 647266 h 937896"/>
                <a:gd name="connsiteX329" fmla="*/ 1240449 w 3532283"/>
                <a:gd name="connsiteY329" fmla="*/ 647266 h 937896"/>
                <a:gd name="connsiteX330" fmla="*/ 1240900 w 3532283"/>
                <a:gd name="connsiteY330" fmla="*/ 647341 h 937896"/>
                <a:gd name="connsiteX331" fmla="*/ 1241501 w 3532283"/>
                <a:gd name="connsiteY331" fmla="*/ 647566 h 937896"/>
                <a:gd name="connsiteX332" fmla="*/ 1241801 w 3532283"/>
                <a:gd name="connsiteY332" fmla="*/ 647717 h 937896"/>
                <a:gd name="connsiteX333" fmla="*/ 1242027 w 3532283"/>
                <a:gd name="connsiteY333" fmla="*/ 647867 h 937896"/>
                <a:gd name="connsiteX334" fmla="*/ 1242252 w 3532283"/>
                <a:gd name="connsiteY334" fmla="*/ 648092 h 937896"/>
                <a:gd name="connsiteX335" fmla="*/ 1242327 w 3532283"/>
                <a:gd name="connsiteY335" fmla="*/ 648167 h 937896"/>
                <a:gd name="connsiteX336" fmla="*/ 1242477 w 3532283"/>
                <a:gd name="connsiteY336" fmla="*/ 648393 h 937896"/>
                <a:gd name="connsiteX337" fmla="*/ 1242553 w 3532283"/>
                <a:gd name="connsiteY337" fmla="*/ 648768 h 937896"/>
                <a:gd name="connsiteX338" fmla="*/ 1247510 w 3532283"/>
                <a:gd name="connsiteY338" fmla="*/ 670176 h 937896"/>
                <a:gd name="connsiteX339" fmla="*/ 1246083 w 3532283"/>
                <a:gd name="connsiteY339" fmla="*/ 672354 h 937896"/>
                <a:gd name="connsiteX340" fmla="*/ 1277932 w 3532283"/>
                <a:gd name="connsiteY340" fmla="*/ 665369 h 937896"/>
                <a:gd name="connsiteX341" fmla="*/ 1260956 w 3532283"/>
                <a:gd name="connsiteY341" fmla="*/ 669350 h 937896"/>
                <a:gd name="connsiteX342" fmla="*/ 1258477 w 3532283"/>
                <a:gd name="connsiteY342" fmla="*/ 667848 h 937896"/>
                <a:gd name="connsiteX343" fmla="*/ 1253519 w 3532283"/>
                <a:gd name="connsiteY343" fmla="*/ 646440 h 937896"/>
                <a:gd name="connsiteX344" fmla="*/ 1255022 w 3532283"/>
                <a:gd name="connsiteY344" fmla="*/ 643961 h 937896"/>
                <a:gd name="connsiteX345" fmla="*/ 1272448 w 3532283"/>
                <a:gd name="connsiteY345" fmla="*/ 639980 h 937896"/>
                <a:gd name="connsiteX346" fmla="*/ 1274927 w 3532283"/>
                <a:gd name="connsiteY346" fmla="*/ 642008 h 937896"/>
                <a:gd name="connsiteX347" fmla="*/ 1279885 w 3532283"/>
                <a:gd name="connsiteY347" fmla="*/ 662965 h 937896"/>
                <a:gd name="connsiteX348" fmla="*/ 1277932 w 3532283"/>
                <a:gd name="connsiteY348" fmla="*/ 665369 h 937896"/>
                <a:gd name="connsiteX349" fmla="*/ 1435448 w 3532283"/>
                <a:gd name="connsiteY349" fmla="*/ 527833 h 937896"/>
                <a:gd name="connsiteX350" fmla="*/ 1379637 w 3532283"/>
                <a:gd name="connsiteY350" fmla="*/ 503421 h 937896"/>
                <a:gd name="connsiteX351" fmla="*/ 1312860 w 3532283"/>
                <a:gd name="connsiteY351" fmla="*/ 475027 h 937896"/>
                <a:gd name="connsiteX352" fmla="*/ 1325329 w 3532283"/>
                <a:gd name="connsiteY352" fmla="*/ 470520 h 937896"/>
                <a:gd name="connsiteX353" fmla="*/ 1379637 w 3532283"/>
                <a:gd name="connsiteY353" fmla="*/ 494933 h 937896"/>
                <a:gd name="connsiteX354" fmla="*/ 1446415 w 3532283"/>
                <a:gd name="connsiteY354" fmla="*/ 524303 h 937896"/>
                <a:gd name="connsiteX355" fmla="*/ 1435448 w 3532283"/>
                <a:gd name="connsiteY355" fmla="*/ 527833 h 937896"/>
                <a:gd name="connsiteX356" fmla="*/ 1528666 w 3532283"/>
                <a:gd name="connsiteY356" fmla="*/ 582141 h 937896"/>
                <a:gd name="connsiteX357" fmla="*/ 1516197 w 3532283"/>
                <a:gd name="connsiteY357" fmla="*/ 571175 h 937896"/>
                <a:gd name="connsiteX358" fmla="*/ 1502751 w 3532283"/>
                <a:gd name="connsiteY358" fmla="*/ 558255 h 937896"/>
                <a:gd name="connsiteX359" fmla="*/ 1500272 w 3532283"/>
                <a:gd name="connsiteY359" fmla="*/ 551269 h 937896"/>
                <a:gd name="connsiteX360" fmla="*/ 1508234 w 3532283"/>
                <a:gd name="connsiteY360" fmla="*/ 548790 h 937896"/>
                <a:gd name="connsiteX361" fmla="*/ 1516197 w 3532283"/>
                <a:gd name="connsiteY361" fmla="*/ 557804 h 937896"/>
                <a:gd name="connsiteX362" fmla="*/ 1531670 w 3532283"/>
                <a:gd name="connsiteY362" fmla="*/ 574254 h 937896"/>
                <a:gd name="connsiteX363" fmla="*/ 1532647 w 3532283"/>
                <a:gd name="connsiteY363" fmla="*/ 578235 h 937896"/>
                <a:gd name="connsiteX364" fmla="*/ 1528666 w 3532283"/>
                <a:gd name="connsiteY364" fmla="*/ 582141 h 937896"/>
                <a:gd name="connsiteX365" fmla="*/ 2061982 w 3532283"/>
                <a:gd name="connsiteY365" fmla="*/ 465488 h 937896"/>
                <a:gd name="connsiteX366" fmla="*/ 2069418 w 3532283"/>
                <a:gd name="connsiteY366" fmla="*/ 463535 h 937896"/>
                <a:gd name="connsiteX367" fmla="*/ 2071447 w 3532283"/>
                <a:gd name="connsiteY367" fmla="*/ 464061 h 937896"/>
                <a:gd name="connsiteX368" fmla="*/ 2061982 w 3532283"/>
                <a:gd name="connsiteY368" fmla="*/ 465488 h 937896"/>
                <a:gd name="connsiteX369" fmla="*/ 2082939 w 3532283"/>
                <a:gd name="connsiteY369" fmla="*/ 463009 h 937896"/>
                <a:gd name="connsiteX370" fmla="*/ 2084967 w 3532283"/>
                <a:gd name="connsiteY370" fmla="*/ 460004 h 937896"/>
                <a:gd name="connsiteX371" fmla="*/ 2101868 w 3532283"/>
                <a:gd name="connsiteY371" fmla="*/ 456023 h 937896"/>
                <a:gd name="connsiteX372" fmla="*/ 2104347 w 3532283"/>
                <a:gd name="connsiteY372" fmla="*/ 457976 h 937896"/>
                <a:gd name="connsiteX373" fmla="*/ 2105324 w 3532283"/>
                <a:gd name="connsiteY373" fmla="*/ 461957 h 937896"/>
                <a:gd name="connsiteX374" fmla="*/ 2082939 w 3532283"/>
                <a:gd name="connsiteY374" fmla="*/ 463009 h 937896"/>
                <a:gd name="connsiteX375" fmla="*/ 2116816 w 3532283"/>
                <a:gd name="connsiteY375" fmla="*/ 462032 h 937896"/>
                <a:gd name="connsiteX376" fmla="*/ 2115314 w 3532283"/>
                <a:gd name="connsiteY376" fmla="*/ 455573 h 937896"/>
                <a:gd name="connsiteX377" fmla="*/ 2116816 w 3532283"/>
                <a:gd name="connsiteY377" fmla="*/ 452568 h 937896"/>
                <a:gd name="connsiteX378" fmla="*/ 2134243 w 3532283"/>
                <a:gd name="connsiteY378" fmla="*/ 449113 h 937896"/>
                <a:gd name="connsiteX379" fmla="*/ 2134468 w 3532283"/>
                <a:gd name="connsiteY379" fmla="*/ 449038 h 937896"/>
                <a:gd name="connsiteX380" fmla="*/ 2134693 w 3532283"/>
                <a:gd name="connsiteY380" fmla="*/ 448962 h 937896"/>
                <a:gd name="connsiteX381" fmla="*/ 2135219 w 3532283"/>
                <a:gd name="connsiteY381" fmla="*/ 448887 h 937896"/>
                <a:gd name="connsiteX382" fmla="*/ 2135294 w 3532283"/>
                <a:gd name="connsiteY382" fmla="*/ 448887 h 937896"/>
                <a:gd name="connsiteX383" fmla="*/ 2135445 w 3532283"/>
                <a:gd name="connsiteY383" fmla="*/ 448887 h 937896"/>
                <a:gd name="connsiteX384" fmla="*/ 2135670 w 3532283"/>
                <a:gd name="connsiteY384" fmla="*/ 448962 h 937896"/>
                <a:gd name="connsiteX385" fmla="*/ 2135745 w 3532283"/>
                <a:gd name="connsiteY385" fmla="*/ 448962 h 937896"/>
                <a:gd name="connsiteX386" fmla="*/ 2136121 w 3532283"/>
                <a:gd name="connsiteY386" fmla="*/ 449188 h 937896"/>
                <a:gd name="connsiteX387" fmla="*/ 2136196 w 3532283"/>
                <a:gd name="connsiteY387" fmla="*/ 449263 h 937896"/>
                <a:gd name="connsiteX388" fmla="*/ 2136722 w 3532283"/>
                <a:gd name="connsiteY388" fmla="*/ 450540 h 937896"/>
                <a:gd name="connsiteX389" fmla="*/ 2140252 w 3532283"/>
                <a:gd name="connsiteY389" fmla="*/ 464962 h 937896"/>
                <a:gd name="connsiteX390" fmla="*/ 2116816 w 3532283"/>
                <a:gd name="connsiteY390" fmla="*/ 462032 h 937896"/>
                <a:gd name="connsiteX391" fmla="*/ 2172101 w 3532283"/>
                <a:gd name="connsiteY391" fmla="*/ 466539 h 937896"/>
                <a:gd name="connsiteX392" fmla="*/ 2157153 w 3532283"/>
                <a:gd name="connsiteY392" fmla="*/ 470070 h 937896"/>
                <a:gd name="connsiteX393" fmla="*/ 2152195 w 3532283"/>
                <a:gd name="connsiteY393" fmla="*/ 468042 h 937896"/>
                <a:gd name="connsiteX394" fmla="*/ 2147688 w 3532283"/>
                <a:gd name="connsiteY394" fmla="*/ 448136 h 937896"/>
                <a:gd name="connsiteX395" fmla="*/ 2149191 w 3532283"/>
                <a:gd name="connsiteY395" fmla="*/ 445657 h 937896"/>
                <a:gd name="connsiteX396" fmla="*/ 2166617 w 3532283"/>
                <a:gd name="connsiteY396" fmla="*/ 441676 h 937896"/>
                <a:gd name="connsiteX397" fmla="*/ 2169096 w 3532283"/>
                <a:gd name="connsiteY397" fmla="*/ 443179 h 937896"/>
                <a:gd name="connsiteX398" fmla="*/ 2174054 w 3532283"/>
                <a:gd name="connsiteY398" fmla="*/ 464136 h 937896"/>
                <a:gd name="connsiteX399" fmla="*/ 2172101 w 3532283"/>
                <a:gd name="connsiteY399" fmla="*/ 466539 h 937896"/>
                <a:gd name="connsiteX400" fmla="*/ 2204551 w 3532283"/>
                <a:gd name="connsiteY400" fmla="*/ 459028 h 937896"/>
                <a:gd name="connsiteX401" fmla="*/ 2187124 w 3532283"/>
                <a:gd name="connsiteY401" fmla="*/ 463009 h 937896"/>
                <a:gd name="connsiteX402" fmla="*/ 2184645 w 3532283"/>
                <a:gd name="connsiteY402" fmla="*/ 461507 h 937896"/>
                <a:gd name="connsiteX403" fmla="*/ 2179687 w 3532283"/>
                <a:gd name="connsiteY403" fmla="*/ 440550 h 937896"/>
                <a:gd name="connsiteX404" fmla="*/ 2181640 w 3532283"/>
                <a:gd name="connsiteY404" fmla="*/ 438071 h 937896"/>
                <a:gd name="connsiteX405" fmla="*/ 2198616 w 3532283"/>
                <a:gd name="connsiteY405" fmla="*/ 434090 h 937896"/>
                <a:gd name="connsiteX406" fmla="*/ 2201621 w 3532283"/>
                <a:gd name="connsiteY406" fmla="*/ 435592 h 937896"/>
                <a:gd name="connsiteX407" fmla="*/ 2206128 w 3532283"/>
                <a:gd name="connsiteY407" fmla="*/ 456549 h 937896"/>
                <a:gd name="connsiteX408" fmla="*/ 2204551 w 3532283"/>
                <a:gd name="connsiteY408" fmla="*/ 459028 h 937896"/>
                <a:gd name="connsiteX409" fmla="*/ 2377015 w 3532283"/>
                <a:gd name="connsiteY409" fmla="*/ 675885 h 937896"/>
                <a:gd name="connsiteX410" fmla="*/ 2389484 w 3532283"/>
                <a:gd name="connsiteY410" fmla="*/ 689330 h 937896"/>
                <a:gd name="connsiteX411" fmla="*/ 2402403 w 3532283"/>
                <a:gd name="connsiteY411" fmla="*/ 725761 h 937896"/>
                <a:gd name="connsiteX412" fmla="*/ 2402403 w 3532283"/>
                <a:gd name="connsiteY412" fmla="*/ 782097 h 937896"/>
                <a:gd name="connsiteX413" fmla="*/ 2389484 w 3532283"/>
                <a:gd name="connsiteY413" fmla="*/ 768652 h 937896"/>
                <a:gd name="connsiteX414" fmla="*/ 2377015 w 3532283"/>
                <a:gd name="connsiteY414" fmla="*/ 731770 h 937896"/>
                <a:gd name="connsiteX415" fmla="*/ 2377015 w 3532283"/>
                <a:gd name="connsiteY415" fmla="*/ 675885 h 937896"/>
                <a:gd name="connsiteX416" fmla="*/ 2236925 w 3532283"/>
                <a:gd name="connsiteY416" fmla="*/ 452042 h 937896"/>
                <a:gd name="connsiteX417" fmla="*/ 2219498 w 3532283"/>
                <a:gd name="connsiteY417" fmla="*/ 455573 h 937896"/>
                <a:gd name="connsiteX418" fmla="*/ 2217020 w 3532283"/>
                <a:gd name="connsiteY418" fmla="*/ 454070 h 937896"/>
                <a:gd name="connsiteX419" fmla="*/ 2212062 w 3532283"/>
                <a:gd name="connsiteY419" fmla="*/ 433113 h 937896"/>
                <a:gd name="connsiteX420" fmla="*/ 2214015 w 3532283"/>
                <a:gd name="connsiteY420" fmla="*/ 430634 h 937896"/>
                <a:gd name="connsiteX421" fmla="*/ 2230991 w 3532283"/>
                <a:gd name="connsiteY421" fmla="*/ 426653 h 937896"/>
                <a:gd name="connsiteX422" fmla="*/ 2233470 w 3532283"/>
                <a:gd name="connsiteY422" fmla="*/ 428156 h 937896"/>
                <a:gd name="connsiteX423" fmla="*/ 2238427 w 3532283"/>
                <a:gd name="connsiteY423" fmla="*/ 449113 h 937896"/>
                <a:gd name="connsiteX424" fmla="*/ 2236925 w 3532283"/>
                <a:gd name="connsiteY424" fmla="*/ 452042 h 937896"/>
                <a:gd name="connsiteX425" fmla="*/ 2268849 w 3532283"/>
                <a:gd name="connsiteY425" fmla="*/ 444606 h 937896"/>
                <a:gd name="connsiteX426" fmla="*/ 2251873 w 3532283"/>
                <a:gd name="connsiteY426" fmla="*/ 448587 h 937896"/>
                <a:gd name="connsiteX427" fmla="*/ 2249394 w 3532283"/>
                <a:gd name="connsiteY427" fmla="*/ 446634 h 937896"/>
                <a:gd name="connsiteX428" fmla="*/ 2244437 w 3532283"/>
                <a:gd name="connsiteY428" fmla="*/ 425677 h 937896"/>
                <a:gd name="connsiteX429" fmla="*/ 2245939 w 3532283"/>
                <a:gd name="connsiteY429" fmla="*/ 423198 h 937896"/>
                <a:gd name="connsiteX430" fmla="*/ 2263365 w 3532283"/>
                <a:gd name="connsiteY430" fmla="*/ 419217 h 937896"/>
                <a:gd name="connsiteX431" fmla="*/ 2265844 w 3532283"/>
                <a:gd name="connsiteY431" fmla="*/ 420719 h 937896"/>
                <a:gd name="connsiteX432" fmla="*/ 2270802 w 3532283"/>
                <a:gd name="connsiteY432" fmla="*/ 441676 h 937896"/>
                <a:gd name="connsiteX433" fmla="*/ 2268849 w 3532283"/>
                <a:gd name="connsiteY433" fmla="*/ 444606 h 937896"/>
                <a:gd name="connsiteX434" fmla="*/ 2301224 w 3532283"/>
                <a:gd name="connsiteY434" fmla="*/ 437094 h 937896"/>
                <a:gd name="connsiteX435" fmla="*/ 2284247 w 3532283"/>
                <a:gd name="connsiteY435" fmla="*/ 441075 h 937896"/>
                <a:gd name="connsiteX436" fmla="*/ 2283947 w 3532283"/>
                <a:gd name="connsiteY436" fmla="*/ 441075 h 937896"/>
                <a:gd name="connsiteX437" fmla="*/ 2283797 w 3532283"/>
                <a:gd name="connsiteY437" fmla="*/ 441075 h 937896"/>
                <a:gd name="connsiteX438" fmla="*/ 2283271 w 3532283"/>
                <a:gd name="connsiteY438" fmla="*/ 441000 h 937896"/>
                <a:gd name="connsiteX439" fmla="*/ 2282820 w 3532283"/>
                <a:gd name="connsiteY439" fmla="*/ 440850 h 937896"/>
                <a:gd name="connsiteX440" fmla="*/ 2282595 w 3532283"/>
                <a:gd name="connsiteY440" fmla="*/ 440775 h 937896"/>
                <a:gd name="connsiteX441" fmla="*/ 2282219 w 3532283"/>
                <a:gd name="connsiteY441" fmla="*/ 440550 h 937896"/>
                <a:gd name="connsiteX442" fmla="*/ 2281393 w 3532283"/>
                <a:gd name="connsiteY442" fmla="*/ 439648 h 937896"/>
                <a:gd name="connsiteX443" fmla="*/ 2281093 w 3532283"/>
                <a:gd name="connsiteY443" fmla="*/ 439047 h 937896"/>
                <a:gd name="connsiteX444" fmla="*/ 2276586 w 3532283"/>
                <a:gd name="connsiteY444" fmla="*/ 418090 h 937896"/>
                <a:gd name="connsiteX445" fmla="*/ 2278088 w 3532283"/>
                <a:gd name="connsiteY445" fmla="*/ 415611 h 937896"/>
                <a:gd name="connsiteX446" fmla="*/ 2295064 w 3532283"/>
                <a:gd name="connsiteY446" fmla="*/ 411630 h 937896"/>
                <a:gd name="connsiteX447" fmla="*/ 2296491 w 3532283"/>
                <a:gd name="connsiteY447" fmla="*/ 411630 h 937896"/>
                <a:gd name="connsiteX448" fmla="*/ 2296867 w 3532283"/>
                <a:gd name="connsiteY448" fmla="*/ 411856 h 937896"/>
                <a:gd name="connsiteX449" fmla="*/ 2297167 w 3532283"/>
                <a:gd name="connsiteY449" fmla="*/ 412081 h 937896"/>
                <a:gd name="connsiteX450" fmla="*/ 2297468 w 3532283"/>
                <a:gd name="connsiteY450" fmla="*/ 412381 h 937896"/>
                <a:gd name="connsiteX451" fmla="*/ 2297843 w 3532283"/>
                <a:gd name="connsiteY451" fmla="*/ 412832 h 937896"/>
                <a:gd name="connsiteX452" fmla="*/ 2298144 w 3532283"/>
                <a:gd name="connsiteY452" fmla="*/ 413283 h 937896"/>
                <a:gd name="connsiteX453" fmla="*/ 2302651 w 3532283"/>
                <a:gd name="connsiteY453" fmla="*/ 434240 h 937896"/>
                <a:gd name="connsiteX454" fmla="*/ 2301224 w 3532283"/>
                <a:gd name="connsiteY454" fmla="*/ 437094 h 937896"/>
                <a:gd name="connsiteX455" fmla="*/ 2333598 w 3532283"/>
                <a:gd name="connsiteY455" fmla="*/ 429658 h 937896"/>
                <a:gd name="connsiteX456" fmla="*/ 2316171 w 3532283"/>
                <a:gd name="connsiteY456" fmla="*/ 433639 h 937896"/>
                <a:gd name="connsiteX457" fmla="*/ 2313693 w 3532283"/>
                <a:gd name="connsiteY457" fmla="*/ 431611 h 937896"/>
                <a:gd name="connsiteX458" fmla="*/ 2308735 w 3532283"/>
                <a:gd name="connsiteY458" fmla="*/ 410654 h 937896"/>
                <a:gd name="connsiteX459" fmla="*/ 2310688 w 3532283"/>
                <a:gd name="connsiteY459" fmla="*/ 408175 h 937896"/>
                <a:gd name="connsiteX460" fmla="*/ 2327664 w 3532283"/>
                <a:gd name="connsiteY460" fmla="*/ 404194 h 937896"/>
                <a:gd name="connsiteX461" fmla="*/ 2330143 w 3532283"/>
                <a:gd name="connsiteY461" fmla="*/ 405696 h 937896"/>
                <a:gd name="connsiteX462" fmla="*/ 2335100 w 3532283"/>
                <a:gd name="connsiteY462" fmla="*/ 426653 h 937896"/>
                <a:gd name="connsiteX463" fmla="*/ 2333598 w 3532283"/>
                <a:gd name="connsiteY463" fmla="*/ 429658 h 937896"/>
                <a:gd name="connsiteX464" fmla="*/ 2367400 w 3532283"/>
                <a:gd name="connsiteY464" fmla="*/ 420193 h 937896"/>
                <a:gd name="connsiteX465" fmla="*/ 2366649 w 3532283"/>
                <a:gd name="connsiteY465" fmla="*/ 421696 h 937896"/>
                <a:gd name="connsiteX466" fmla="*/ 2365973 w 3532283"/>
                <a:gd name="connsiteY466" fmla="*/ 422146 h 937896"/>
                <a:gd name="connsiteX467" fmla="*/ 2348546 w 3532283"/>
                <a:gd name="connsiteY467" fmla="*/ 426127 h 937896"/>
                <a:gd name="connsiteX468" fmla="*/ 2346067 w 3532283"/>
                <a:gd name="connsiteY468" fmla="*/ 424625 h 937896"/>
                <a:gd name="connsiteX469" fmla="*/ 2341034 w 3532283"/>
                <a:gd name="connsiteY469" fmla="*/ 403217 h 937896"/>
                <a:gd name="connsiteX470" fmla="*/ 2342537 w 3532283"/>
                <a:gd name="connsiteY470" fmla="*/ 400739 h 937896"/>
                <a:gd name="connsiteX471" fmla="*/ 2359964 w 3532283"/>
                <a:gd name="connsiteY471" fmla="*/ 396757 h 937896"/>
                <a:gd name="connsiteX472" fmla="*/ 2362442 w 3532283"/>
                <a:gd name="connsiteY472" fmla="*/ 398260 h 937896"/>
                <a:gd name="connsiteX473" fmla="*/ 2367400 w 3532283"/>
                <a:gd name="connsiteY473" fmla="*/ 419668 h 937896"/>
                <a:gd name="connsiteX474" fmla="*/ 2367400 w 3532283"/>
                <a:gd name="connsiteY474" fmla="*/ 420193 h 937896"/>
                <a:gd name="connsiteX475" fmla="*/ 2399850 w 3532283"/>
                <a:gd name="connsiteY475" fmla="*/ 412757 h 937896"/>
                <a:gd name="connsiteX476" fmla="*/ 2399774 w 3532283"/>
                <a:gd name="connsiteY476" fmla="*/ 413057 h 937896"/>
                <a:gd name="connsiteX477" fmla="*/ 2398873 w 3532283"/>
                <a:gd name="connsiteY477" fmla="*/ 414259 h 937896"/>
                <a:gd name="connsiteX478" fmla="*/ 2397896 w 3532283"/>
                <a:gd name="connsiteY478" fmla="*/ 414710 h 937896"/>
                <a:gd name="connsiteX479" fmla="*/ 2380920 w 3532283"/>
                <a:gd name="connsiteY479" fmla="*/ 418691 h 937896"/>
                <a:gd name="connsiteX480" fmla="*/ 2378442 w 3532283"/>
                <a:gd name="connsiteY480" fmla="*/ 417189 h 937896"/>
                <a:gd name="connsiteX481" fmla="*/ 2373409 w 3532283"/>
                <a:gd name="connsiteY481" fmla="*/ 395781 h 937896"/>
                <a:gd name="connsiteX482" fmla="*/ 2374911 w 3532283"/>
                <a:gd name="connsiteY482" fmla="*/ 393302 h 937896"/>
                <a:gd name="connsiteX483" fmla="*/ 2392338 w 3532283"/>
                <a:gd name="connsiteY483" fmla="*/ 389321 h 937896"/>
                <a:gd name="connsiteX484" fmla="*/ 2392789 w 3532283"/>
                <a:gd name="connsiteY484" fmla="*/ 389396 h 937896"/>
                <a:gd name="connsiteX485" fmla="*/ 2393315 w 3532283"/>
                <a:gd name="connsiteY485" fmla="*/ 389546 h 937896"/>
                <a:gd name="connsiteX486" fmla="*/ 2393690 w 3532283"/>
                <a:gd name="connsiteY486" fmla="*/ 389772 h 937896"/>
                <a:gd name="connsiteX487" fmla="*/ 2393991 w 3532283"/>
                <a:gd name="connsiteY487" fmla="*/ 389997 h 937896"/>
                <a:gd name="connsiteX488" fmla="*/ 2394216 w 3532283"/>
                <a:gd name="connsiteY488" fmla="*/ 390222 h 937896"/>
                <a:gd name="connsiteX489" fmla="*/ 2394441 w 3532283"/>
                <a:gd name="connsiteY489" fmla="*/ 390448 h 937896"/>
                <a:gd name="connsiteX490" fmla="*/ 2394892 w 3532283"/>
                <a:gd name="connsiteY490" fmla="*/ 391424 h 937896"/>
                <a:gd name="connsiteX491" fmla="*/ 2399850 w 3532283"/>
                <a:gd name="connsiteY491" fmla="*/ 412381 h 937896"/>
                <a:gd name="connsiteX492" fmla="*/ 2399850 w 3532283"/>
                <a:gd name="connsiteY492" fmla="*/ 412757 h 937896"/>
                <a:gd name="connsiteX493" fmla="*/ 2511095 w 3532283"/>
                <a:gd name="connsiteY493" fmla="*/ 460530 h 937896"/>
                <a:gd name="connsiteX494" fmla="*/ 2506588 w 3532283"/>
                <a:gd name="connsiteY494" fmla="*/ 463985 h 937896"/>
                <a:gd name="connsiteX495" fmla="*/ 2470232 w 3532283"/>
                <a:gd name="connsiteY495" fmla="*/ 472473 h 937896"/>
                <a:gd name="connsiteX496" fmla="*/ 2461744 w 3532283"/>
                <a:gd name="connsiteY496" fmla="*/ 474952 h 937896"/>
                <a:gd name="connsiteX497" fmla="*/ 2455735 w 3532283"/>
                <a:gd name="connsiteY497" fmla="*/ 473976 h 937896"/>
                <a:gd name="connsiteX498" fmla="*/ 2452205 w 3532283"/>
                <a:gd name="connsiteY498" fmla="*/ 469018 h 937896"/>
                <a:gd name="connsiteX499" fmla="*/ 2428769 w 3532283"/>
                <a:gd name="connsiteY499" fmla="*/ 369866 h 937896"/>
                <a:gd name="connsiteX500" fmla="*/ 2429745 w 3532283"/>
                <a:gd name="connsiteY500" fmla="*/ 364383 h 937896"/>
                <a:gd name="connsiteX501" fmla="*/ 2434252 w 3532283"/>
                <a:gd name="connsiteY501" fmla="*/ 360853 h 937896"/>
                <a:gd name="connsiteX502" fmla="*/ 2470157 w 3532283"/>
                <a:gd name="connsiteY502" fmla="*/ 352365 h 937896"/>
                <a:gd name="connsiteX503" fmla="*/ 2479096 w 3532283"/>
                <a:gd name="connsiteY503" fmla="*/ 350412 h 937896"/>
                <a:gd name="connsiteX504" fmla="*/ 2484579 w 3532283"/>
                <a:gd name="connsiteY504" fmla="*/ 350937 h 937896"/>
                <a:gd name="connsiteX505" fmla="*/ 2485255 w 3532283"/>
                <a:gd name="connsiteY505" fmla="*/ 351313 h 937896"/>
                <a:gd name="connsiteX506" fmla="*/ 2485405 w 3532283"/>
                <a:gd name="connsiteY506" fmla="*/ 351388 h 937896"/>
                <a:gd name="connsiteX507" fmla="*/ 2485706 w 3532283"/>
                <a:gd name="connsiteY507" fmla="*/ 351613 h 937896"/>
                <a:gd name="connsiteX508" fmla="*/ 2485931 w 3532283"/>
                <a:gd name="connsiteY508" fmla="*/ 351839 h 937896"/>
                <a:gd name="connsiteX509" fmla="*/ 2486382 w 3532283"/>
                <a:gd name="connsiteY509" fmla="*/ 352365 h 937896"/>
                <a:gd name="connsiteX510" fmla="*/ 2486682 w 3532283"/>
                <a:gd name="connsiteY510" fmla="*/ 352740 h 937896"/>
                <a:gd name="connsiteX511" fmla="*/ 2486983 w 3532283"/>
                <a:gd name="connsiteY511" fmla="*/ 353191 h 937896"/>
                <a:gd name="connsiteX512" fmla="*/ 2487509 w 3532283"/>
                <a:gd name="connsiteY512" fmla="*/ 354167 h 937896"/>
                <a:gd name="connsiteX513" fmla="*/ 2487884 w 3532283"/>
                <a:gd name="connsiteY513" fmla="*/ 355144 h 937896"/>
                <a:gd name="connsiteX514" fmla="*/ 2488110 w 3532283"/>
                <a:gd name="connsiteY514" fmla="*/ 355895 h 937896"/>
                <a:gd name="connsiteX515" fmla="*/ 2511996 w 3532283"/>
                <a:gd name="connsiteY515" fmla="*/ 455047 h 937896"/>
                <a:gd name="connsiteX516" fmla="*/ 2511095 w 3532283"/>
                <a:gd name="connsiteY516" fmla="*/ 460530 h 937896"/>
                <a:gd name="connsiteX517" fmla="*/ 2585834 w 3532283"/>
                <a:gd name="connsiteY517" fmla="*/ 374824 h 937896"/>
                <a:gd name="connsiteX518" fmla="*/ 2568408 w 3532283"/>
                <a:gd name="connsiteY518" fmla="*/ 378805 h 937896"/>
                <a:gd name="connsiteX519" fmla="*/ 2565929 w 3532283"/>
                <a:gd name="connsiteY519" fmla="*/ 376852 h 937896"/>
                <a:gd name="connsiteX520" fmla="*/ 2560971 w 3532283"/>
                <a:gd name="connsiteY520" fmla="*/ 355895 h 937896"/>
                <a:gd name="connsiteX521" fmla="*/ 2562474 w 3532283"/>
                <a:gd name="connsiteY521" fmla="*/ 353416 h 937896"/>
                <a:gd name="connsiteX522" fmla="*/ 2579900 w 3532283"/>
                <a:gd name="connsiteY522" fmla="*/ 349435 h 937896"/>
                <a:gd name="connsiteX523" fmla="*/ 2582379 w 3532283"/>
                <a:gd name="connsiteY523" fmla="*/ 350937 h 937896"/>
                <a:gd name="connsiteX524" fmla="*/ 2587337 w 3532283"/>
                <a:gd name="connsiteY524" fmla="*/ 371894 h 937896"/>
                <a:gd name="connsiteX525" fmla="*/ 2585834 w 3532283"/>
                <a:gd name="connsiteY525" fmla="*/ 374824 h 937896"/>
                <a:gd name="connsiteX526" fmla="*/ 2617683 w 3532283"/>
                <a:gd name="connsiteY526" fmla="*/ 367312 h 937896"/>
                <a:gd name="connsiteX527" fmla="*/ 2600707 w 3532283"/>
                <a:gd name="connsiteY527" fmla="*/ 371293 h 937896"/>
                <a:gd name="connsiteX528" fmla="*/ 2597702 w 3532283"/>
                <a:gd name="connsiteY528" fmla="*/ 369340 h 937896"/>
                <a:gd name="connsiteX529" fmla="*/ 2593196 w 3532283"/>
                <a:gd name="connsiteY529" fmla="*/ 348383 h 937896"/>
                <a:gd name="connsiteX530" fmla="*/ 2594698 w 3532283"/>
                <a:gd name="connsiteY530" fmla="*/ 345905 h 937896"/>
                <a:gd name="connsiteX531" fmla="*/ 2612124 w 3532283"/>
                <a:gd name="connsiteY531" fmla="*/ 341924 h 937896"/>
                <a:gd name="connsiteX532" fmla="*/ 2614603 w 3532283"/>
                <a:gd name="connsiteY532" fmla="*/ 343426 h 937896"/>
                <a:gd name="connsiteX533" fmla="*/ 2619561 w 3532283"/>
                <a:gd name="connsiteY533" fmla="*/ 364383 h 937896"/>
                <a:gd name="connsiteX534" fmla="*/ 2617683 w 3532283"/>
                <a:gd name="connsiteY534" fmla="*/ 367312 h 937896"/>
                <a:gd name="connsiteX535" fmla="*/ 2650133 w 3532283"/>
                <a:gd name="connsiteY535" fmla="*/ 359876 h 937896"/>
                <a:gd name="connsiteX536" fmla="*/ 2633157 w 3532283"/>
                <a:gd name="connsiteY536" fmla="*/ 363857 h 937896"/>
                <a:gd name="connsiteX537" fmla="*/ 2630152 w 3532283"/>
                <a:gd name="connsiteY537" fmla="*/ 361904 h 937896"/>
                <a:gd name="connsiteX538" fmla="*/ 2625195 w 3532283"/>
                <a:gd name="connsiteY538" fmla="*/ 340947 h 937896"/>
                <a:gd name="connsiteX539" fmla="*/ 2627147 w 3532283"/>
                <a:gd name="connsiteY539" fmla="*/ 338468 h 937896"/>
                <a:gd name="connsiteX540" fmla="*/ 2644123 w 3532283"/>
                <a:gd name="connsiteY540" fmla="*/ 334487 h 937896"/>
                <a:gd name="connsiteX541" fmla="*/ 2647128 w 3532283"/>
                <a:gd name="connsiteY541" fmla="*/ 335989 h 937896"/>
                <a:gd name="connsiteX542" fmla="*/ 2651635 w 3532283"/>
                <a:gd name="connsiteY542" fmla="*/ 356947 h 937896"/>
                <a:gd name="connsiteX543" fmla="*/ 2650133 w 3532283"/>
                <a:gd name="connsiteY543" fmla="*/ 359876 h 937896"/>
                <a:gd name="connsiteX544" fmla="*/ 2682507 w 3532283"/>
                <a:gd name="connsiteY544" fmla="*/ 352365 h 937896"/>
                <a:gd name="connsiteX545" fmla="*/ 2665081 w 3532283"/>
                <a:gd name="connsiteY545" fmla="*/ 356346 h 937896"/>
                <a:gd name="connsiteX546" fmla="*/ 2662602 w 3532283"/>
                <a:gd name="connsiteY546" fmla="*/ 354393 h 937896"/>
                <a:gd name="connsiteX547" fmla="*/ 2657644 w 3532283"/>
                <a:gd name="connsiteY547" fmla="*/ 333436 h 937896"/>
                <a:gd name="connsiteX548" fmla="*/ 2659672 w 3532283"/>
                <a:gd name="connsiteY548" fmla="*/ 330957 h 937896"/>
                <a:gd name="connsiteX549" fmla="*/ 2676573 w 3532283"/>
                <a:gd name="connsiteY549" fmla="*/ 326976 h 937896"/>
                <a:gd name="connsiteX550" fmla="*/ 2679052 w 3532283"/>
                <a:gd name="connsiteY550" fmla="*/ 328478 h 937896"/>
                <a:gd name="connsiteX551" fmla="*/ 2684010 w 3532283"/>
                <a:gd name="connsiteY551" fmla="*/ 349886 h 937896"/>
                <a:gd name="connsiteX552" fmla="*/ 2682507 w 3532283"/>
                <a:gd name="connsiteY552" fmla="*/ 352365 h 937896"/>
                <a:gd name="connsiteX553" fmla="*/ 2714431 w 3532283"/>
                <a:gd name="connsiteY553" fmla="*/ 344928 h 937896"/>
                <a:gd name="connsiteX554" fmla="*/ 2697455 w 3532283"/>
                <a:gd name="connsiteY554" fmla="*/ 348909 h 937896"/>
                <a:gd name="connsiteX555" fmla="*/ 2694976 w 3532283"/>
                <a:gd name="connsiteY555" fmla="*/ 347407 h 937896"/>
                <a:gd name="connsiteX556" fmla="*/ 2690019 w 3532283"/>
                <a:gd name="connsiteY556" fmla="*/ 325999 h 937896"/>
                <a:gd name="connsiteX557" fmla="*/ 2691521 w 3532283"/>
                <a:gd name="connsiteY557" fmla="*/ 323520 h 937896"/>
                <a:gd name="connsiteX558" fmla="*/ 2709023 w 3532283"/>
                <a:gd name="connsiteY558" fmla="*/ 319539 h 937896"/>
                <a:gd name="connsiteX559" fmla="*/ 2711502 w 3532283"/>
                <a:gd name="connsiteY559" fmla="*/ 321492 h 937896"/>
                <a:gd name="connsiteX560" fmla="*/ 2716459 w 3532283"/>
                <a:gd name="connsiteY560" fmla="*/ 342449 h 937896"/>
                <a:gd name="connsiteX561" fmla="*/ 2714431 w 3532283"/>
                <a:gd name="connsiteY561" fmla="*/ 344928 h 937896"/>
                <a:gd name="connsiteX562" fmla="*/ 2746806 w 3532283"/>
                <a:gd name="connsiteY562" fmla="*/ 337417 h 937896"/>
                <a:gd name="connsiteX563" fmla="*/ 2729830 w 3532283"/>
                <a:gd name="connsiteY563" fmla="*/ 341398 h 937896"/>
                <a:gd name="connsiteX564" fmla="*/ 2726825 w 3532283"/>
                <a:gd name="connsiteY564" fmla="*/ 339895 h 937896"/>
                <a:gd name="connsiteX565" fmla="*/ 2722318 w 3532283"/>
                <a:gd name="connsiteY565" fmla="*/ 318938 h 937896"/>
                <a:gd name="connsiteX566" fmla="*/ 2723821 w 3532283"/>
                <a:gd name="connsiteY566" fmla="*/ 315934 h 937896"/>
                <a:gd name="connsiteX567" fmla="*/ 2740796 w 3532283"/>
                <a:gd name="connsiteY567" fmla="*/ 311953 h 937896"/>
                <a:gd name="connsiteX568" fmla="*/ 2743801 w 3532283"/>
                <a:gd name="connsiteY568" fmla="*/ 313906 h 937896"/>
                <a:gd name="connsiteX569" fmla="*/ 2748308 w 3532283"/>
                <a:gd name="connsiteY569" fmla="*/ 334863 h 937896"/>
                <a:gd name="connsiteX570" fmla="*/ 2746806 w 3532283"/>
                <a:gd name="connsiteY570" fmla="*/ 337417 h 937896"/>
                <a:gd name="connsiteX571" fmla="*/ 2779255 w 3532283"/>
                <a:gd name="connsiteY571" fmla="*/ 329980 h 937896"/>
                <a:gd name="connsiteX572" fmla="*/ 2761829 w 3532283"/>
                <a:gd name="connsiteY572" fmla="*/ 333961 h 937896"/>
                <a:gd name="connsiteX573" fmla="*/ 2759350 w 3532283"/>
                <a:gd name="connsiteY573" fmla="*/ 332459 h 937896"/>
                <a:gd name="connsiteX574" fmla="*/ 2754392 w 3532283"/>
                <a:gd name="connsiteY574" fmla="*/ 311502 h 937896"/>
                <a:gd name="connsiteX575" fmla="*/ 2756345 w 3532283"/>
                <a:gd name="connsiteY575" fmla="*/ 308497 h 937896"/>
                <a:gd name="connsiteX576" fmla="*/ 2773321 w 3532283"/>
                <a:gd name="connsiteY576" fmla="*/ 304516 h 937896"/>
                <a:gd name="connsiteX577" fmla="*/ 2776326 w 3532283"/>
                <a:gd name="connsiteY577" fmla="*/ 306544 h 937896"/>
                <a:gd name="connsiteX578" fmla="*/ 2780833 w 3532283"/>
                <a:gd name="connsiteY578" fmla="*/ 327501 h 937896"/>
                <a:gd name="connsiteX579" fmla="*/ 2779255 w 3532283"/>
                <a:gd name="connsiteY579" fmla="*/ 329980 h 937896"/>
                <a:gd name="connsiteX580" fmla="*/ 2811630 w 3532283"/>
                <a:gd name="connsiteY580" fmla="*/ 322469 h 937896"/>
                <a:gd name="connsiteX581" fmla="*/ 2794203 w 3532283"/>
                <a:gd name="connsiteY581" fmla="*/ 326450 h 937896"/>
                <a:gd name="connsiteX582" fmla="*/ 2791724 w 3532283"/>
                <a:gd name="connsiteY582" fmla="*/ 324948 h 937896"/>
                <a:gd name="connsiteX583" fmla="*/ 2786767 w 3532283"/>
                <a:gd name="connsiteY583" fmla="*/ 303990 h 937896"/>
                <a:gd name="connsiteX584" fmla="*/ 2788269 w 3532283"/>
                <a:gd name="connsiteY584" fmla="*/ 300986 h 937896"/>
                <a:gd name="connsiteX585" fmla="*/ 2805771 w 3532283"/>
                <a:gd name="connsiteY585" fmla="*/ 297005 h 937896"/>
                <a:gd name="connsiteX586" fmla="*/ 2808250 w 3532283"/>
                <a:gd name="connsiteY586" fmla="*/ 298958 h 937896"/>
                <a:gd name="connsiteX587" fmla="*/ 2813207 w 3532283"/>
                <a:gd name="connsiteY587" fmla="*/ 319915 h 937896"/>
                <a:gd name="connsiteX588" fmla="*/ 2811630 w 3532283"/>
                <a:gd name="connsiteY588" fmla="*/ 322469 h 937896"/>
                <a:gd name="connsiteX589" fmla="*/ 2843479 w 3532283"/>
                <a:gd name="connsiteY589" fmla="*/ 315032 h 937896"/>
                <a:gd name="connsiteX590" fmla="*/ 2826503 w 3532283"/>
                <a:gd name="connsiteY590" fmla="*/ 319013 h 937896"/>
                <a:gd name="connsiteX591" fmla="*/ 2824024 w 3532283"/>
                <a:gd name="connsiteY591" fmla="*/ 317511 h 937896"/>
                <a:gd name="connsiteX592" fmla="*/ 2819066 w 3532283"/>
                <a:gd name="connsiteY592" fmla="*/ 296554 h 937896"/>
                <a:gd name="connsiteX593" fmla="*/ 2820569 w 3532283"/>
                <a:gd name="connsiteY593" fmla="*/ 293549 h 937896"/>
                <a:gd name="connsiteX594" fmla="*/ 2838070 w 3532283"/>
                <a:gd name="connsiteY594" fmla="*/ 290094 h 937896"/>
                <a:gd name="connsiteX595" fmla="*/ 2838221 w 3532283"/>
                <a:gd name="connsiteY595" fmla="*/ 290019 h 937896"/>
                <a:gd name="connsiteX596" fmla="*/ 2838371 w 3532283"/>
                <a:gd name="connsiteY596" fmla="*/ 289944 h 937896"/>
                <a:gd name="connsiteX597" fmla="*/ 2838521 w 3532283"/>
                <a:gd name="connsiteY597" fmla="*/ 289869 h 937896"/>
                <a:gd name="connsiteX598" fmla="*/ 2839272 w 3532283"/>
                <a:gd name="connsiteY598" fmla="*/ 289944 h 937896"/>
                <a:gd name="connsiteX599" fmla="*/ 2839498 w 3532283"/>
                <a:gd name="connsiteY599" fmla="*/ 290019 h 937896"/>
                <a:gd name="connsiteX600" fmla="*/ 2839723 w 3532283"/>
                <a:gd name="connsiteY600" fmla="*/ 290169 h 937896"/>
                <a:gd name="connsiteX601" fmla="*/ 2840024 w 3532283"/>
                <a:gd name="connsiteY601" fmla="*/ 290395 h 937896"/>
                <a:gd name="connsiteX602" fmla="*/ 2840249 w 3532283"/>
                <a:gd name="connsiteY602" fmla="*/ 290695 h 937896"/>
                <a:gd name="connsiteX603" fmla="*/ 2840474 w 3532283"/>
                <a:gd name="connsiteY603" fmla="*/ 291146 h 937896"/>
                <a:gd name="connsiteX604" fmla="*/ 2840549 w 3532283"/>
                <a:gd name="connsiteY604" fmla="*/ 291371 h 937896"/>
                <a:gd name="connsiteX605" fmla="*/ 2840700 w 3532283"/>
                <a:gd name="connsiteY605" fmla="*/ 291672 h 937896"/>
                <a:gd name="connsiteX606" fmla="*/ 2845657 w 3532283"/>
                <a:gd name="connsiteY606" fmla="*/ 312629 h 937896"/>
                <a:gd name="connsiteX607" fmla="*/ 2843479 w 3532283"/>
                <a:gd name="connsiteY607" fmla="*/ 315032 h 937896"/>
                <a:gd name="connsiteX608" fmla="*/ 2877506 w 3532283"/>
                <a:gd name="connsiteY608" fmla="*/ 305943 h 937896"/>
                <a:gd name="connsiteX609" fmla="*/ 2877356 w 3532283"/>
                <a:gd name="connsiteY609" fmla="*/ 306319 h 937896"/>
                <a:gd name="connsiteX610" fmla="*/ 2876980 w 3532283"/>
                <a:gd name="connsiteY610" fmla="*/ 306920 h 937896"/>
                <a:gd name="connsiteX611" fmla="*/ 2875853 w 3532283"/>
                <a:gd name="connsiteY611" fmla="*/ 307521 h 937896"/>
                <a:gd name="connsiteX612" fmla="*/ 2858877 w 3532283"/>
                <a:gd name="connsiteY612" fmla="*/ 311502 h 937896"/>
                <a:gd name="connsiteX613" fmla="*/ 2855873 w 3532283"/>
                <a:gd name="connsiteY613" fmla="*/ 310000 h 937896"/>
                <a:gd name="connsiteX614" fmla="*/ 2851366 w 3532283"/>
                <a:gd name="connsiteY614" fmla="*/ 289043 h 937896"/>
                <a:gd name="connsiteX615" fmla="*/ 2852868 w 3532283"/>
                <a:gd name="connsiteY615" fmla="*/ 286564 h 937896"/>
                <a:gd name="connsiteX616" fmla="*/ 2869844 w 3532283"/>
                <a:gd name="connsiteY616" fmla="*/ 282583 h 937896"/>
                <a:gd name="connsiteX617" fmla="*/ 2871947 w 3532283"/>
                <a:gd name="connsiteY617" fmla="*/ 282958 h 937896"/>
                <a:gd name="connsiteX618" fmla="*/ 2872248 w 3532283"/>
                <a:gd name="connsiteY618" fmla="*/ 283259 h 937896"/>
                <a:gd name="connsiteX619" fmla="*/ 2872623 w 3532283"/>
                <a:gd name="connsiteY619" fmla="*/ 283709 h 937896"/>
                <a:gd name="connsiteX620" fmla="*/ 2872924 w 3532283"/>
                <a:gd name="connsiteY620" fmla="*/ 284160 h 937896"/>
                <a:gd name="connsiteX621" fmla="*/ 2877431 w 3532283"/>
                <a:gd name="connsiteY621" fmla="*/ 305117 h 937896"/>
                <a:gd name="connsiteX622" fmla="*/ 2877506 w 3532283"/>
                <a:gd name="connsiteY622" fmla="*/ 305943 h 937896"/>
                <a:gd name="connsiteX623" fmla="*/ 2909805 w 3532283"/>
                <a:gd name="connsiteY623" fmla="*/ 299033 h 937896"/>
                <a:gd name="connsiteX624" fmla="*/ 2909430 w 3532283"/>
                <a:gd name="connsiteY624" fmla="*/ 299559 h 937896"/>
                <a:gd name="connsiteX625" fmla="*/ 2908303 w 3532283"/>
                <a:gd name="connsiteY625" fmla="*/ 300009 h 937896"/>
                <a:gd name="connsiteX626" fmla="*/ 2890801 w 3532283"/>
                <a:gd name="connsiteY626" fmla="*/ 303990 h 937896"/>
                <a:gd name="connsiteX627" fmla="*/ 2888322 w 3532283"/>
                <a:gd name="connsiteY627" fmla="*/ 302488 h 937896"/>
                <a:gd name="connsiteX628" fmla="*/ 2883365 w 3532283"/>
                <a:gd name="connsiteY628" fmla="*/ 281606 h 937896"/>
                <a:gd name="connsiteX629" fmla="*/ 2883440 w 3532283"/>
                <a:gd name="connsiteY629" fmla="*/ 281080 h 937896"/>
                <a:gd name="connsiteX630" fmla="*/ 2883515 w 3532283"/>
                <a:gd name="connsiteY630" fmla="*/ 280630 h 937896"/>
                <a:gd name="connsiteX631" fmla="*/ 2884116 w 3532283"/>
                <a:gd name="connsiteY631" fmla="*/ 279578 h 937896"/>
                <a:gd name="connsiteX632" fmla="*/ 2884867 w 3532283"/>
                <a:gd name="connsiteY632" fmla="*/ 279127 h 937896"/>
                <a:gd name="connsiteX633" fmla="*/ 2885393 w 3532283"/>
                <a:gd name="connsiteY633" fmla="*/ 279052 h 937896"/>
                <a:gd name="connsiteX634" fmla="*/ 2902369 w 3532283"/>
                <a:gd name="connsiteY634" fmla="*/ 275071 h 937896"/>
                <a:gd name="connsiteX635" fmla="*/ 2904848 w 3532283"/>
                <a:gd name="connsiteY635" fmla="*/ 276573 h 937896"/>
                <a:gd name="connsiteX636" fmla="*/ 2909805 w 3532283"/>
                <a:gd name="connsiteY636" fmla="*/ 297531 h 937896"/>
                <a:gd name="connsiteX637" fmla="*/ 2909805 w 3532283"/>
                <a:gd name="connsiteY637" fmla="*/ 299033 h 937896"/>
                <a:gd name="connsiteX638" fmla="*/ 2940678 w 3532283"/>
                <a:gd name="connsiteY638" fmla="*/ 293099 h 937896"/>
                <a:gd name="connsiteX639" fmla="*/ 2923251 w 3532283"/>
                <a:gd name="connsiteY639" fmla="*/ 296554 h 937896"/>
                <a:gd name="connsiteX640" fmla="*/ 2920772 w 3532283"/>
                <a:gd name="connsiteY640" fmla="*/ 295052 h 937896"/>
                <a:gd name="connsiteX641" fmla="*/ 2915815 w 3532283"/>
                <a:gd name="connsiteY641" fmla="*/ 274095 h 937896"/>
                <a:gd name="connsiteX642" fmla="*/ 2915815 w 3532283"/>
                <a:gd name="connsiteY642" fmla="*/ 273644 h 937896"/>
                <a:gd name="connsiteX643" fmla="*/ 2915815 w 3532283"/>
                <a:gd name="connsiteY643" fmla="*/ 273644 h 937896"/>
                <a:gd name="connsiteX644" fmla="*/ 2915890 w 3532283"/>
                <a:gd name="connsiteY644" fmla="*/ 273193 h 937896"/>
                <a:gd name="connsiteX645" fmla="*/ 2916115 w 3532283"/>
                <a:gd name="connsiteY645" fmla="*/ 272592 h 937896"/>
                <a:gd name="connsiteX646" fmla="*/ 2916265 w 3532283"/>
                <a:gd name="connsiteY646" fmla="*/ 272292 h 937896"/>
                <a:gd name="connsiteX647" fmla="*/ 2916415 w 3532283"/>
                <a:gd name="connsiteY647" fmla="*/ 272067 h 937896"/>
                <a:gd name="connsiteX648" fmla="*/ 2916641 w 3532283"/>
                <a:gd name="connsiteY648" fmla="*/ 271841 h 937896"/>
                <a:gd name="connsiteX649" fmla="*/ 2917317 w 3532283"/>
                <a:gd name="connsiteY649" fmla="*/ 271616 h 937896"/>
                <a:gd name="connsiteX650" fmla="*/ 2934743 w 3532283"/>
                <a:gd name="connsiteY650" fmla="*/ 267635 h 937896"/>
                <a:gd name="connsiteX651" fmla="*/ 2937222 w 3532283"/>
                <a:gd name="connsiteY651" fmla="*/ 269137 h 937896"/>
                <a:gd name="connsiteX652" fmla="*/ 2942180 w 3532283"/>
                <a:gd name="connsiteY652" fmla="*/ 290094 h 937896"/>
                <a:gd name="connsiteX653" fmla="*/ 2940678 w 3532283"/>
                <a:gd name="connsiteY653" fmla="*/ 293099 h 937896"/>
                <a:gd name="connsiteX654" fmla="*/ 2974554 w 3532283"/>
                <a:gd name="connsiteY654" fmla="*/ 283259 h 937896"/>
                <a:gd name="connsiteX655" fmla="*/ 2973878 w 3532283"/>
                <a:gd name="connsiteY655" fmla="*/ 284836 h 937896"/>
                <a:gd name="connsiteX656" fmla="*/ 2973503 w 3532283"/>
                <a:gd name="connsiteY656" fmla="*/ 285137 h 937896"/>
                <a:gd name="connsiteX657" fmla="*/ 2973052 w 3532283"/>
                <a:gd name="connsiteY657" fmla="*/ 285437 h 937896"/>
                <a:gd name="connsiteX658" fmla="*/ 2972526 w 3532283"/>
                <a:gd name="connsiteY658" fmla="*/ 285662 h 937896"/>
                <a:gd name="connsiteX659" fmla="*/ 2955550 w 3532283"/>
                <a:gd name="connsiteY659" fmla="*/ 289643 h 937896"/>
                <a:gd name="connsiteX660" fmla="*/ 2952546 w 3532283"/>
                <a:gd name="connsiteY660" fmla="*/ 287615 h 937896"/>
                <a:gd name="connsiteX661" fmla="*/ 2948039 w 3532283"/>
                <a:gd name="connsiteY661" fmla="*/ 266658 h 937896"/>
                <a:gd name="connsiteX662" fmla="*/ 2949541 w 3532283"/>
                <a:gd name="connsiteY662" fmla="*/ 264179 h 937896"/>
                <a:gd name="connsiteX663" fmla="*/ 2966968 w 3532283"/>
                <a:gd name="connsiteY663" fmla="*/ 260198 h 937896"/>
                <a:gd name="connsiteX664" fmla="*/ 2969447 w 3532283"/>
                <a:gd name="connsiteY664" fmla="*/ 261701 h 937896"/>
                <a:gd name="connsiteX665" fmla="*/ 2974404 w 3532283"/>
                <a:gd name="connsiteY665" fmla="*/ 282658 h 937896"/>
                <a:gd name="connsiteX666" fmla="*/ 2974554 w 3532283"/>
                <a:gd name="connsiteY666" fmla="*/ 283259 h 937896"/>
                <a:gd name="connsiteX667" fmla="*/ 3006553 w 3532283"/>
                <a:gd name="connsiteY667" fmla="*/ 276348 h 937896"/>
                <a:gd name="connsiteX668" fmla="*/ 3006478 w 3532283"/>
                <a:gd name="connsiteY668" fmla="*/ 276573 h 937896"/>
                <a:gd name="connsiteX669" fmla="*/ 3006403 w 3532283"/>
                <a:gd name="connsiteY669" fmla="*/ 276799 h 937896"/>
                <a:gd name="connsiteX670" fmla="*/ 3006178 w 3532283"/>
                <a:gd name="connsiteY670" fmla="*/ 277174 h 937896"/>
                <a:gd name="connsiteX671" fmla="*/ 3005802 w 3532283"/>
                <a:gd name="connsiteY671" fmla="*/ 277550 h 937896"/>
                <a:gd name="connsiteX672" fmla="*/ 3005201 w 3532283"/>
                <a:gd name="connsiteY672" fmla="*/ 278001 h 937896"/>
                <a:gd name="connsiteX673" fmla="*/ 3004901 w 3532283"/>
                <a:gd name="connsiteY673" fmla="*/ 278151 h 937896"/>
                <a:gd name="connsiteX674" fmla="*/ 2987925 w 3532283"/>
                <a:gd name="connsiteY674" fmla="*/ 282132 h 937896"/>
                <a:gd name="connsiteX675" fmla="*/ 2984920 w 3532283"/>
                <a:gd name="connsiteY675" fmla="*/ 280179 h 937896"/>
                <a:gd name="connsiteX676" fmla="*/ 2980414 w 3532283"/>
                <a:gd name="connsiteY676" fmla="*/ 259222 h 937896"/>
                <a:gd name="connsiteX677" fmla="*/ 2981916 w 3532283"/>
                <a:gd name="connsiteY677" fmla="*/ 256743 h 937896"/>
                <a:gd name="connsiteX678" fmla="*/ 2998892 w 3532283"/>
                <a:gd name="connsiteY678" fmla="*/ 252762 h 937896"/>
                <a:gd name="connsiteX679" fmla="*/ 3001896 w 3532283"/>
                <a:gd name="connsiteY679" fmla="*/ 254264 h 937896"/>
                <a:gd name="connsiteX680" fmla="*/ 3006403 w 3532283"/>
                <a:gd name="connsiteY680" fmla="*/ 275221 h 937896"/>
                <a:gd name="connsiteX681" fmla="*/ 3006553 w 3532283"/>
                <a:gd name="connsiteY681" fmla="*/ 275973 h 937896"/>
                <a:gd name="connsiteX682" fmla="*/ 3006553 w 3532283"/>
                <a:gd name="connsiteY682" fmla="*/ 276348 h 937896"/>
                <a:gd name="connsiteX683" fmla="*/ 3167525 w 3532283"/>
                <a:gd name="connsiteY683" fmla="*/ 303540 h 937896"/>
                <a:gd name="connsiteX684" fmla="*/ 3167074 w 3532283"/>
                <a:gd name="connsiteY684" fmla="*/ 304066 h 937896"/>
                <a:gd name="connsiteX685" fmla="*/ 3166699 w 3532283"/>
                <a:gd name="connsiteY685" fmla="*/ 304441 h 937896"/>
                <a:gd name="connsiteX686" fmla="*/ 3166248 w 3532283"/>
                <a:gd name="connsiteY686" fmla="*/ 304817 h 937896"/>
                <a:gd name="connsiteX687" fmla="*/ 3165722 w 3532283"/>
                <a:gd name="connsiteY687" fmla="*/ 305192 h 937896"/>
                <a:gd name="connsiteX688" fmla="*/ 3165647 w 3532283"/>
                <a:gd name="connsiteY688" fmla="*/ 305267 h 937896"/>
                <a:gd name="connsiteX689" fmla="*/ 3165196 w 3532283"/>
                <a:gd name="connsiteY689" fmla="*/ 305568 h 937896"/>
                <a:gd name="connsiteX690" fmla="*/ 3164295 w 3532283"/>
                <a:gd name="connsiteY690" fmla="*/ 306019 h 937896"/>
                <a:gd name="connsiteX691" fmla="*/ 3163318 w 3532283"/>
                <a:gd name="connsiteY691" fmla="*/ 306394 h 937896"/>
                <a:gd name="connsiteX692" fmla="*/ 3162492 w 3532283"/>
                <a:gd name="connsiteY692" fmla="*/ 306619 h 937896"/>
                <a:gd name="connsiteX693" fmla="*/ 3126587 w 3532283"/>
                <a:gd name="connsiteY693" fmla="*/ 315483 h 937896"/>
                <a:gd name="connsiteX694" fmla="*/ 3117573 w 3532283"/>
                <a:gd name="connsiteY694" fmla="*/ 317511 h 937896"/>
                <a:gd name="connsiteX695" fmla="*/ 3112090 w 3532283"/>
                <a:gd name="connsiteY695" fmla="*/ 316535 h 937896"/>
                <a:gd name="connsiteX696" fmla="*/ 3108560 w 3532283"/>
                <a:gd name="connsiteY696" fmla="*/ 312028 h 937896"/>
                <a:gd name="connsiteX697" fmla="*/ 3084673 w 3532283"/>
                <a:gd name="connsiteY697" fmla="*/ 212801 h 937896"/>
                <a:gd name="connsiteX698" fmla="*/ 3085649 w 3532283"/>
                <a:gd name="connsiteY698" fmla="*/ 206792 h 937896"/>
                <a:gd name="connsiteX699" fmla="*/ 3090607 w 3532283"/>
                <a:gd name="connsiteY699" fmla="*/ 203787 h 937896"/>
                <a:gd name="connsiteX700" fmla="*/ 3126512 w 3532283"/>
                <a:gd name="connsiteY700" fmla="*/ 194848 h 937896"/>
                <a:gd name="connsiteX701" fmla="*/ 3135526 w 3532283"/>
                <a:gd name="connsiteY701" fmla="*/ 192820 h 937896"/>
                <a:gd name="connsiteX702" fmla="*/ 3141009 w 3532283"/>
                <a:gd name="connsiteY702" fmla="*/ 193797 h 937896"/>
                <a:gd name="connsiteX703" fmla="*/ 3144465 w 3532283"/>
                <a:gd name="connsiteY703" fmla="*/ 198304 h 937896"/>
                <a:gd name="connsiteX704" fmla="*/ 3168426 w 3532283"/>
                <a:gd name="connsiteY704" fmla="*/ 297455 h 937896"/>
                <a:gd name="connsiteX705" fmla="*/ 3167525 w 3532283"/>
                <a:gd name="connsiteY705" fmla="*/ 303540 h 937896"/>
                <a:gd name="connsiteX706" fmla="*/ 3296122 w 3532283"/>
                <a:gd name="connsiteY706" fmla="*/ 232256 h 937896"/>
                <a:gd name="connsiteX707" fmla="*/ 3290113 w 3532283"/>
                <a:gd name="connsiteY707" fmla="*/ 205815 h 937896"/>
                <a:gd name="connsiteX708" fmla="*/ 3315051 w 3532283"/>
                <a:gd name="connsiteY708" fmla="*/ 199355 h 937896"/>
                <a:gd name="connsiteX709" fmla="*/ 3317680 w 3532283"/>
                <a:gd name="connsiteY709" fmla="*/ 201534 h 937896"/>
                <a:gd name="connsiteX710" fmla="*/ 3319107 w 3532283"/>
                <a:gd name="connsiteY710" fmla="*/ 202811 h 937896"/>
                <a:gd name="connsiteX711" fmla="*/ 3319933 w 3532283"/>
                <a:gd name="connsiteY711" fmla="*/ 203637 h 937896"/>
                <a:gd name="connsiteX712" fmla="*/ 3320835 w 3532283"/>
                <a:gd name="connsiteY712" fmla="*/ 204538 h 937896"/>
                <a:gd name="connsiteX713" fmla="*/ 3321736 w 3532283"/>
                <a:gd name="connsiteY713" fmla="*/ 205440 h 937896"/>
                <a:gd name="connsiteX714" fmla="*/ 3322712 w 3532283"/>
                <a:gd name="connsiteY714" fmla="*/ 206491 h 937896"/>
                <a:gd name="connsiteX715" fmla="*/ 3331125 w 3532283"/>
                <a:gd name="connsiteY715" fmla="*/ 216557 h 937896"/>
                <a:gd name="connsiteX716" fmla="*/ 3332327 w 3532283"/>
                <a:gd name="connsiteY716" fmla="*/ 218059 h 937896"/>
                <a:gd name="connsiteX717" fmla="*/ 3339914 w 3532283"/>
                <a:gd name="connsiteY717" fmla="*/ 228425 h 937896"/>
                <a:gd name="connsiteX718" fmla="*/ 3340365 w 3532283"/>
                <a:gd name="connsiteY718" fmla="*/ 229026 h 937896"/>
                <a:gd name="connsiteX719" fmla="*/ 3342242 w 3532283"/>
                <a:gd name="connsiteY719" fmla="*/ 231730 h 937896"/>
                <a:gd name="connsiteX720" fmla="*/ 3342543 w 3532283"/>
                <a:gd name="connsiteY720" fmla="*/ 232180 h 937896"/>
                <a:gd name="connsiteX721" fmla="*/ 3343369 w 3532283"/>
                <a:gd name="connsiteY721" fmla="*/ 233382 h 937896"/>
                <a:gd name="connsiteX722" fmla="*/ 3343519 w 3532283"/>
                <a:gd name="connsiteY722" fmla="*/ 233608 h 937896"/>
                <a:gd name="connsiteX723" fmla="*/ 3343670 w 3532283"/>
                <a:gd name="connsiteY723" fmla="*/ 233758 h 937896"/>
                <a:gd name="connsiteX724" fmla="*/ 3296122 w 3532283"/>
                <a:gd name="connsiteY724" fmla="*/ 232256 h 937896"/>
                <a:gd name="connsiteX725" fmla="*/ 3353885 w 3532283"/>
                <a:gd name="connsiteY725" fmla="*/ 231730 h 937896"/>
                <a:gd name="connsiteX726" fmla="*/ 3323464 w 3532283"/>
                <a:gd name="connsiteY726" fmla="*/ 198304 h 937896"/>
                <a:gd name="connsiteX727" fmla="*/ 3345923 w 3532283"/>
                <a:gd name="connsiteY727" fmla="*/ 197327 h 937896"/>
                <a:gd name="connsiteX728" fmla="*/ 3381753 w 3532283"/>
                <a:gd name="connsiteY728" fmla="*/ 224218 h 937896"/>
                <a:gd name="connsiteX729" fmla="*/ 3353885 w 3532283"/>
                <a:gd name="connsiteY729" fmla="*/ 231730 h 937896"/>
                <a:gd name="connsiteX730" fmla="*/ 3384307 w 3532283"/>
                <a:gd name="connsiteY730" fmla="*/ 222265 h 937896"/>
                <a:gd name="connsiteX731" fmla="*/ 3350430 w 3532283"/>
                <a:gd name="connsiteY731" fmla="*/ 196351 h 937896"/>
                <a:gd name="connsiteX732" fmla="*/ 3418709 w 3532283"/>
                <a:gd name="connsiteY732" fmla="*/ 229777 h 937896"/>
                <a:gd name="connsiteX733" fmla="*/ 3384307 w 3532283"/>
                <a:gd name="connsiteY733" fmla="*/ 222265 h 937896"/>
                <a:gd name="connsiteX734" fmla="*/ 903634 w 3532283"/>
                <a:gd name="connsiteY734" fmla="*/ 749422 h 937896"/>
                <a:gd name="connsiteX735" fmla="*/ 903634 w 3532283"/>
                <a:gd name="connsiteY735" fmla="*/ 749422 h 937896"/>
                <a:gd name="connsiteX736" fmla="*/ 903634 w 3532283"/>
                <a:gd name="connsiteY736" fmla="*/ 749422 h 937896"/>
                <a:gd name="connsiteX737" fmla="*/ 903634 w 3532283"/>
                <a:gd name="connsiteY737" fmla="*/ 749422 h 937896"/>
                <a:gd name="connsiteX738" fmla="*/ 903634 w 3532283"/>
                <a:gd name="connsiteY738" fmla="*/ 749422 h 937896"/>
                <a:gd name="connsiteX739" fmla="*/ 903634 w 3532283"/>
                <a:gd name="connsiteY739" fmla="*/ 749422 h 937896"/>
                <a:gd name="connsiteX740" fmla="*/ 903634 w 3532283"/>
                <a:gd name="connsiteY740" fmla="*/ 749422 h 937896"/>
                <a:gd name="connsiteX741" fmla="*/ 903634 w 3532283"/>
                <a:gd name="connsiteY741" fmla="*/ 749422 h 937896"/>
                <a:gd name="connsiteX742" fmla="*/ 903634 w 3532283"/>
                <a:gd name="connsiteY742" fmla="*/ 749422 h 937896"/>
                <a:gd name="connsiteX743" fmla="*/ 903634 w 3532283"/>
                <a:gd name="connsiteY743" fmla="*/ 749422 h 937896"/>
                <a:gd name="connsiteX744" fmla="*/ 903634 w 3532283"/>
                <a:gd name="connsiteY744" fmla="*/ 749422 h 937896"/>
                <a:gd name="connsiteX745" fmla="*/ 903634 w 3532283"/>
                <a:gd name="connsiteY745" fmla="*/ 749422 h 937896"/>
                <a:gd name="connsiteX746" fmla="*/ 903634 w 3532283"/>
                <a:gd name="connsiteY746" fmla="*/ 749422 h 937896"/>
                <a:gd name="connsiteX747" fmla="*/ 903634 w 3532283"/>
                <a:gd name="connsiteY747" fmla="*/ 749422 h 937896"/>
                <a:gd name="connsiteX748" fmla="*/ 903634 w 3532283"/>
                <a:gd name="connsiteY748" fmla="*/ 749422 h 937896"/>
                <a:gd name="connsiteX749" fmla="*/ 903634 w 3532283"/>
                <a:gd name="connsiteY749" fmla="*/ 749422 h 937896"/>
                <a:gd name="connsiteX750" fmla="*/ 903634 w 3532283"/>
                <a:gd name="connsiteY750" fmla="*/ 749422 h 937896"/>
                <a:gd name="connsiteX751" fmla="*/ 903634 w 3532283"/>
                <a:gd name="connsiteY751" fmla="*/ 749422 h 937896"/>
                <a:gd name="connsiteX752" fmla="*/ 903634 w 3532283"/>
                <a:gd name="connsiteY752" fmla="*/ 749422 h 937896"/>
                <a:gd name="connsiteX753" fmla="*/ 903634 w 3532283"/>
                <a:gd name="connsiteY753" fmla="*/ 749422 h 937896"/>
                <a:gd name="connsiteX754" fmla="*/ 903634 w 3532283"/>
                <a:gd name="connsiteY754" fmla="*/ 749422 h 937896"/>
                <a:gd name="connsiteX755" fmla="*/ 903634 w 3532283"/>
                <a:gd name="connsiteY755" fmla="*/ 749422 h 937896"/>
                <a:gd name="connsiteX756" fmla="*/ 903634 w 3532283"/>
                <a:gd name="connsiteY756" fmla="*/ 749422 h 937896"/>
                <a:gd name="connsiteX757" fmla="*/ 903634 w 3532283"/>
                <a:gd name="connsiteY757" fmla="*/ 749422 h 937896"/>
                <a:gd name="connsiteX758" fmla="*/ 903634 w 3532283"/>
                <a:gd name="connsiteY758" fmla="*/ 749422 h 937896"/>
                <a:gd name="connsiteX759" fmla="*/ 903634 w 3532283"/>
                <a:gd name="connsiteY759" fmla="*/ 749422 h 937896"/>
                <a:gd name="connsiteX760" fmla="*/ 903634 w 3532283"/>
                <a:gd name="connsiteY760" fmla="*/ 749422 h 937896"/>
                <a:gd name="connsiteX761" fmla="*/ 903634 w 3532283"/>
                <a:gd name="connsiteY761" fmla="*/ 749422 h 937896"/>
                <a:gd name="connsiteX762" fmla="*/ 903634 w 3532283"/>
                <a:gd name="connsiteY762" fmla="*/ 749422 h 937896"/>
                <a:gd name="connsiteX763" fmla="*/ 903634 w 3532283"/>
                <a:gd name="connsiteY763" fmla="*/ 749422 h 937896"/>
                <a:gd name="connsiteX764" fmla="*/ 903634 w 3532283"/>
                <a:gd name="connsiteY764" fmla="*/ 749422 h 937896"/>
                <a:gd name="connsiteX765" fmla="*/ 903634 w 3532283"/>
                <a:gd name="connsiteY765" fmla="*/ 749422 h 937896"/>
                <a:gd name="connsiteX766" fmla="*/ 903634 w 3532283"/>
                <a:gd name="connsiteY766" fmla="*/ 749422 h 937896"/>
                <a:gd name="connsiteX767" fmla="*/ 903634 w 3532283"/>
                <a:gd name="connsiteY767" fmla="*/ 749422 h 937896"/>
                <a:gd name="connsiteX768" fmla="*/ 903634 w 3532283"/>
                <a:gd name="connsiteY768" fmla="*/ 749422 h 937896"/>
                <a:gd name="connsiteX769" fmla="*/ 903634 w 3532283"/>
                <a:gd name="connsiteY769" fmla="*/ 749422 h 937896"/>
                <a:gd name="connsiteX770" fmla="*/ 903634 w 3532283"/>
                <a:gd name="connsiteY770" fmla="*/ 749422 h 937896"/>
                <a:gd name="connsiteX771" fmla="*/ 903634 w 3532283"/>
                <a:gd name="connsiteY771" fmla="*/ 749422 h 937896"/>
                <a:gd name="connsiteX772" fmla="*/ 903634 w 3532283"/>
                <a:gd name="connsiteY772" fmla="*/ 749422 h 937896"/>
                <a:gd name="connsiteX773" fmla="*/ 903634 w 3532283"/>
                <a:gd name="connsiteY773" fmla="*/ 749422 h 937896"/>
                <a:gd name="connsiteX774" fmla="*/ 903634 w 3532283"/>
                <a:gd name="connsiteY774" fmla="*/ 749422 h 937896"/>
                <a:gd name="connsiteX775" fmla="*/ 903634 w 3532283"/>
                <a:gd name="connsiteY775" fmla="*/ 749422 h 937896"/>
                <a:gd name="connsiteX776" fmla="*/ 903634 w 3532283"/>
                <a:gd name="connsiteY776" fmla="*/ 749422 h 937896"/>
                <a:gd name="connsiteX777" fmla="*/ 903634 w 3532283"/>
                <a:gd name="connsiteY777" fmla="*/ 749422 h 937896"/>
                <a:gd name="connsiteX778" fmla="*/ 903634 w 3532283"/>
                <a:gd name="connsiteY778" fmla="*/ 749422 h 937896"/>
                <a:gd name="connsiteX779" fmla="*/ 903634 w 3532283"/>
                <a:gd name="connsiteY779" fmla="*/ 749422 h 937896"/>
                <a:gd name="connsiteX780" fmla="*/ 903634 w 3532283"/>
                <a:gd name="connsiteY780" fmla="*/ 749422 h 937896"/>
                <a:gd name="connsiteX781" fmla="*/ 903634 w 3532283"/>
                <a:gd name="connsiteY781" fmla="*/ 749422 h 937896"/>
                <a:gd name="connsiteX782" fmla="*/ 903634 w 3532283"/>
                <a:gd name="connsiteY782" fmla="*/ 749422 h 937896"/>
                <a:gd name="connsiteX783" fmla="*/ 903634 w 3532283"/>
                <a:gd name="connsiteY783" fmla="*/ 749422 h 937896"/>
                <a:gd name="connsiteX784" fmla="*/ 903634 w 3532283"/>
                <a:gd name="connsiteY784" fmla="*/ 749422 h 937896"/>
                <a:gd name="connsiteX785" fmla="*/ 903634 w 3532283"/>
                <a:gd name="connsiteY785" fmla="*/ 749422 h 937896"/>
                <a:gd name="connsiteX786" fmla="*/ 903634 w 3532283"/>
                <a:gd name="connsiteY786" fmla="*/ 749422 h 937896"/>
                <a:gd name="connsiteX787" fmla="*/ 903634 w 3532283"/>
                <a:gd name="connsiteY787" fmla="*/ 749422 h 937896"/>
                <a:gd name="connsiteX788" fmla="*/ 903634 w 3532283"/>
                <a:gd name="connsiteY788" fmla="*/ 749422 h 937896"/>
                <a:gd name="connsiteX789" fmla="*/ 903634 w 3532283"/>
                <a:gd name="connsiteY789" fmla="*/ 749422 h 937896"/>
                <a:gd name="connsiteX790" fmla="*/ 903634 w 3532283"/>
                <a:gd name="connsiteY790" fmla="*/ 749422 h 937896"/>
                <a:gd name="connsiteX791" fmla="*/ 903634 w 3532283"/>
                <a:gd name="connsiteY791" fmla="*/ 749422 h 937896"/>
                <a:gd name="connsiteX792" fmla="*/ 903634 w 3532283"/>
                <a:gd name="connsiteY792" fmla="*/ 749422 h 937896"/>
                <a:gd name="connsiteX793" fmla="*/ 903634 w 3532283"/>
                <a:gd name="connsiteY793" fmla="*/ 749422 h 937896"/>
                <a:gd name="connsiteX794" fmla="*/ 903634 w 3532283"/>
                <a:gd name="connsiteY794" fmla="*/ 749422 h 937896"/>
                <a:gd name="connsiteX795" fmla="*/ 903634 w 3532283"/>
                <a:gd name="connsiteY795" fmla="*/ 749422 h 937896"/>
                <a:gd name="connsiteX796" fmla="*/ 903634 w 3532283"/>
                <a:gd name="connsiteY796" fmla="*/ 749422 h 937896"/>
                <a:gd name="connsiteX797" fmla="*/ 903634 w 3532283"/>
                <a:gd name="connsiteY797" fmla="*/ 749422 h 937896"/>
                <a:gd name="connsiteX798" fmla="*/ 903634 w 3532283"/>
                <a:gd name="connsiteY798" fmla="*/ 749422 h 937896"/>
                <a:gd name="connsiteX799" fmla="*/ 903634 w 3532283"/>
                <a:gd name="connsiteY799" fmla="*/ 749422 h 937896"/>
                <a:gd name="connsiteX800" fmla="*/ 903634 w 3532283"/>
                <a:gd name="connsiteY800" fmla="*/ 749422 h 937896"/>
                <a:gd name="connsiteX801" fmla="*/ 903634 w 3532283"/>
                <a:gd name="connsiteY801" fmla="*/ 749422 h 937896"/>
                <a:gd name="connsiteX802" fmla="*/ 903634 w 3532283"/>
                <a:gd name="connsiteY802" fmla="*/ 749422 h 937896"/>
                <a:gd name="connsiteX803" fmla="*/ 903634 w 3532283"/>
                <a:gd name="connsiteY803" fmla="*/ 749422 h 937896"/>
                <a:gd name="connsiteX804" fmla="*/ 903634 w 3532283"/>
                <a:gd name="connsiteY804" fmla="*/ 749422 h 937896"/>
                <a:gd name="connsiteX805" fmla="*/ 903634 w 3532283"/>
                <a:gd name="connsiteY805" fmla="*/ 749422 h 937896"/>
                <a:gd name="connsiteX806" fmla="*/ 903634 w 3532283"/>
                <a:gd name="connsiteY806" fmla="*/ 749422 h 937896"/>
                <a:gd name="connsiteX807" fmla="*/ 903634 w 3532283"/>
                <a:gd name="connsiteY807" fmla="*/ 749422 h 937896"/>
                <a:gd name="connsiteX808" fmla="*/ 903634 w 3532283"/>
                <a:gd name="connsiteY808" fmla="*/ 749422 h 937896"/>
                <a:gd name="connsiteX809" fmla="*/ 903634 w 3532283"/>
                <a:gd name="connsiteY809" fmla="*/ 749422 h 937896"/>
                <a:gd name="connsiteX810" fmla="*/ 903634 w 3532283"/>
                <a:gd name="connsiteY810" fmla="*/ 749422 h 937896"/>
                <a:gd name="connsiteX811" fmla="*/ 903634 w 3532283"/>
                <a:gd name="connsiteY811" fmla="*/ 749422 h 937896"/>
                <a:gd name="connsiteX812" fmla="*/ 903634 w 3532283"/>
                <a:gd name="connsiteY812" fmla="*/ 749422 h 937896"/>
                <a:gd name="connsiteX813" fmla="*/ 903634 w 3532283"/>
                <a:gd name="connsiteY813" fmla="*/ 749422 h 937896"/>
                <a:gd name="connsiteX814" fmla="*/ 903634 w 3532283"/>
                <a:gd name="connsiteY814" fmla="*/ 749422 h 93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</a:cxnLst>
              <a:rect l="l" t="t" r="r" b="b"/>
              <a:pathLst>
                <a:path w="3532283" h="937896">
                  <a:moveTo>
                    <a:pt x="903634" y="749422"/>
                  </a:moveTo>
                  <a:cubicBezTo>
                    <a:pt x="903634" y="749422"/>
                    <a:pt x="903634" y="749422"/>
                    <a:pt x="903634" y="749422"/>
                  </a:cubicBezTo>
                  <a:lnTo>
                    <a:pt x="903634" y="749422"/>
                  </a:lnTo>
                  <a:cubicBezTo>
                    <a:pt x="903634" y="749422"/>
                    <a:pt x="903634" y="749422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3453638" y="240744"/>
                  </a:moveTo>
                  <a:cubicBezTo>
                    <a:pt x="3319558" y="166981"/>
                    <a:pt x="3236330" y="152559"/>
                    <a:pt x="3078814" y="174492"/>
                  </a:cubicBezTo>
                  <a:cubicBezTo>
                    <a:pt x="3075284" y="175018"/>
                    <a:pt x="1758442" y="465563"/>
                    <a:pt x="1758442" y="465563"/>
                  </a:cubicBezTo>
                  <a:lnTo>
                    <a:pt x="1758442" y="466089"/>
                  </a:lnTo>
                  <a:lnTo>
                    <a:pt x="1516197" y="394354"/>
                  </a:lnTo>
                  <a:lnTo>
                    <a:pt x="1379637" y="353491"/>
                  </a:lnTo>
                  <a:lnTo>
                    <a:pt x="867729" y="201984"/>
                  </a:lnTo>
                  <a:lnTo>
                    <a:pt x="676861" y="0"/>
                  </a:lnTo>
                  <a:lnTo>
                    <a:pt x="630966" y="10967"/>
                  </a:lnTo>
                  <a:lnTo>
                    <a:pt x="742662" y="224293"/>
                  </a:lnTo>
                  <a:lnTo>
                    <a:pt x="1038690" y="385265"/>
                  </a:lnTo>
                  <a:lnTo>
                    <a:pt x="1093975" y="410203"/>
                  </a:lnTo>
                  <a:lnTo>
                    <a:pt x="1158273" y="397283"/>
                  </a:lnTo>
                  <a:lnTo>
                    <a:pt x="1264937" y="446108"/>
                  </a:lnTo>
                  <a:lnTo>
                    <a:pt x="1251942" y="449113"/>
                  </a:lnTo>
                  <a:lnTo>
                    <a:pt x="1139795" y="403217"/>
                  </a:lnTo>
                  <a:lnTo>
                    <a:pt x="1082482" y="436644"/>
                  </a:lnTo>
                  <a:lnTo>
                    <a:pt x="1071516" y="447085"/>
                  </a:lnTo>
                  <a:lnTo>
                    <a:pt x="1083985" y="454521"/>
                  </a:lnTo>
                  <a:lnTo>
                    <a:pt x="1095928" y="448061"/>
                  </a:lnTo>
                  <a:lnTo>
                    <a:pt x="1087440" y="476454"/>
                  </a:lnTo>
                  <a:lnTo>
                    <a:pt x="1170217" y="527307"/>
                  </a:lnTo>
                  <a:lnTo>
                    <a:pt x="1128828" y="566217"/>
                  </a:lnTo>
                  <a:lnTo>
                    <a:pt x="1207098" y="540753"/>
                  </a:lnTo>
                  <a:lnTo>
                    <a:pt x="1271397" y="580113"/>
                  </a:lnTo>
                  <a:lnTo>
                    <a:pt x="985809" y="648393"/>
                  </a:lnTo>
                  <a:cubicBezTo>
                    <a:pt x="753028" y="703677"/>
                    <a:pt x="770004" y="646365"/>
                    <a:pt x="555175" y="481863"/>
                  </a:cubicBezTo>
                  <a:lnTo>
                    <a:pt x="356346" y="329980"/>
                  </a:lnTo>
                  <a:lnTo>
                    <a:pt x="215280" y="360402"/>
                  </a:lnTo>
                  <a:lnTo>
                    <a:pt x="432137" y="794041"/>
                  </a:lnTo>
                  <a:lnTo>
                    <a:pt x="107189" y="745667"/>
                  </a:lnTo>
                  <a:lnTo>
                    <a:pt x="0" y="762643"/>
                  </a:lnTo>
                  <a:lnTo>
                    <a:pt x="358374" y="852856"/>
                  </a:lnTo>
                  <a:lnTo>
                    <a:pt x="283108" y="894244"/>
                  </a:lnTo>
                  <a:lnTo>
                    <a:pt x="287615" y="913699"/>
                  </a:lnTo>
                  <a:cubicBezTo>
                    <a:pt x="597615" y="952083"/>
                    <a:pt x="859316" y="939614"/>
                    <a:pt x="1171794" y="912197"/>
                  </a:cubicBezTo>
                  <a:lnTo>
                    <a:pt x="1379637" y="864874"/>
                  </a:lnTo>
                  <a:lnTo>
                    <a:pt x="1500723" y="836931"/>
                  </a:lnTo>
                  <a:cubicBezTo>
                    <a:pt x="1505680" y="836931"/>
                    <a:pt x="1511164" y="836481"/>
                    <a:pt x="1516197" y="836481"/>
                  </a:cubicBezTo>
                  <a:cubicBezTo>
                    <a:pt x="1595443" y="832500"/>
                    <a:pt x="1710068" y="814021"/>
                    <a:pt x="1836186" y="783600"/>
                  </a:cubicBezTo>
                  <a:cubicBezTo>
                    <a:pt x="1901987" y="768126"/>
                    <a:pt x="1963807" y="750699"/>
                    <a:pt x="2018115" y="732747"/>
                  </a:cubicBezTo>
                  <a:lnTo>
                    <a:pt x="2019092" y="742737"/>
                  </a:lnTo>
                  <a:cubicBezTo>
                    <a:pt x="2009627" y="745216"/>
                    <a:pt x="2007599" y="773685"/>
                    <a:pt x="2015561" y="806059"/>
                  </a:cubicBezTo>
                  <a:cubicBezTo>
                    <a:pt x="2023073" y="838434"/>
                    <a:pt x="2037495" y="862846"/>
                    <a:pt x="2047485" y="860367"/>
                  </a:cubicBezTo>
                  <a:cubicBezTo>
                    <a:pt x="2048011" y="860367"/>
                    <a:pt x="2048011" y="860367"/>
                    <a:pt x="2048461" y="859842"/>
                  </a:cubicBezTo>
                  <a:lnTo>
                    <a:pt x="2210935" y="845870"/>
                  </a:lnTo>
                  <a:cubicBezTo>
                    <a:pt x="2258784" y="841889"/>
                    <a:pt x="2371982" y="837382"/>
                    <a:pt x="2407812" y="796520"/>
                  </a:cubicBezTo>
                  <a:cubicBezTo>
                    <a:pt x="2414797" y="790510"/>
                    <a:pt x="2414272" y="760164"/>
                    <a:pt x="2405784" y="724785"/>
                  </a:cubicBezTo>
                  <a:cubicBezTo>
                    <a:pt x="2396770" y="687377"/>
                    <a:pt x="2381822" y="658984"/>
                    <a:pt x="2372883" y="660937"/>
                  </a:cubicBezTo>
                  <a:lnTo>
                    <a:pt x="2372433" y="659960"/>
                  </a:lnTo>
                  <a:lnTo>
                    <a:pt x="2315120" y="664918"/>
                  </a:lnTo>
                  <a:lnTo>
                    <a:pt x="2410816" y="617070"/>
                  </a:lnTo>
                  <a:lnTo>
                    <a:pt x="3132071" y="456098"/>
                  </a:lnTo>
                  <a:cubicBezTo>
                    <a:pt x="3178417" y="449113"/>
                    <a:pt x="3228744" y="439648"/>
                    <a:pt x="3278094" y="427705"/>
                  </a:cubicBezTo>
                  <a:cubicBezTo>
                    <a:pt x="3430127" y="391274"/>
                    <a:pt x="3523345" y="346956"/>
                    <a:pt x="3532283" y="305568"/>
                  </a:cubicBezTo>
                  <a:lnTo>
                    <a:pt x="3532283" y="291596"/>
                  </a:lnTo>
                  <a:cubicBezTo>
                    <a:pt x="3527326" y="271616"/>
                    <a:pt x="3498932" y="252161"/>
                    <a:pt x="3453638" y="240744"/>
                  </a:cubicBezTo>
                  <a:close/>
                  <a:moveTo>
                    <a:pt x="809890" y="825889"/>
                  </a:moveTo>
                  <a:cubicBezTo>
                    <a:pt x="808914" y="827842"/>
                    <a:pt x="807411" y="828894"/>
                    <a:pt x="805909" y="829420"/>
                  </a:cubicBezTo>
                  <a:lnTo>
                    <a:pt x="779018" y="835880"/>
                  </a:lnTo>
                  <a:lnTo>
                    <a:pt x="768051" y="838359"/>
                  </a:lnTo>
                  <a:cubicBezTo>
                    <a:pt x="766098" y="838884"/>
                    <a:pt x="764596" y="838359"/>
                    <a:pt x="763093" y="837382"/>
                  </a:cubicBezTo>
                  <a:cubicBezTo>
                    <a:pt x="761591" y="836406"/>
                    <a:pt x="760615" y="834378"/>
                    <a:pt x="760089" y="832425"/>
                  </a:cubicBezTo>
                  <a:lnTo>
                    <a:pt x="748146" y="766098"/>
                  </a:lnTo>
                  <a:lnTo>
                    <a:pt x="747620" y="723207"/>
                  </a:lnTo>
                  <a:cubicBezTo>
                    <a:pt x="747620" y="722456"/>
                    <a:pt x="747620" y="721705"/>
                    <a:pt x="747695" y="720954"/>
                  </a:cubicBezTo>
                  <a:cubicBezTo>
                    <a:pt x="747770" y="720428"/>
                    <a:pt x="747770" y="719977"/>
                    <a:pt x="747920" y="719452"/>
                  </a:cubicBezTo>
                  <a:cubicBezTo>
                    <a:pt x="747995" y="719226"/>
                    <a:pt x="747995" y="718926"/>
                    <a:pt x="748070" y="718700"/>
                  </a:cubicBezTo>
                  <a:cubicBezTo>
                    <a:pt x="748221" y="718175"/>
                    <a:pt x="748446" y="717724"/>
                    <a:pt x="748671" y="717198"/>
                  </a:cubicBezTo>
                  <a:cubicBezTo>
                    <a:pt x="748822" y="716823"/>
                    <a:pt x="748972" y="716447"/>
                    <a:pt x="749197" y="716146"/>
                  </a:cubicBezTo>
                  <a:cubicBezTo>
                    <a:pt x="749873" y="715245"/>
                    <a:pt x="751000" y="714569"/>
                    <a:pt x="752127" y="714194"/>
                  </a:cubicBezTo>
                  <a:lnTo>
                    <a:pt x="779018" y="707734"/>
                  </a:lnTo>
                  <a:lnTo>
                    <a:pt x="790510" y="705255"/>
                  </a:lnTo>
                  <a:cubicBezTo>
                    <a:pt x="792013" y="704729"/>
                    <a:pt x="793966" y="705255"/>
                    <a:pt x="795468" y="706231"/>
                  </a:cubicBezTo>
                  <a:cubicBezTo>
                    <a:pt x="796520" y="707208"/>
                    <a:pt x="797947" y="708710"/>
                    <a:pt x="798473" y="710738"/>
                  </a:cubicBezTo>
                  <a:lnTo>
                    <a:pt x="798473" y="753629"/>
                  </a:lnTo>
                  <a:lnTo>
                    <a:pt x="810416" y="820406"/>
                  </a:lnTo>
                  <a:cubicBezTo>
                    <a:pt x="810942" y="822434"/>
                    <a:pt x="810416" y="824387"/>
                    <a:pt x="809890" y="825889"/>
                  </a:cubicBezTo>
                  <a:close/>
                  <a:moveTo>
                    <a:pt x="891164" y="754080"/>
                  </a:moveTo>
                  <a:lnTo>
                    <a:pt x="873738" y="758061"/>
                  </a:lnTo>
                  <a:cubicBezTo>
                    <a:pt x="872761" y="758061"/>
                    <a:pt x="871259" y="757535"/>
                    <a:pt x="871259" y="756558"/>
                  </a:cubicBezTo>
                  <a:lnTo>
                    <a:pt x="866301" y="735151"/>
                  </a:lnTo>
                  <a:cubicBezTo>
                    <a:pt x="866301" y="734174"/>
                    <a:pt x="866827" y="733198"/>
                    <a:pt x="867804" y="732672"/>
                  </a:cubicBezTo>
                  <a:lnTo>
                    <a:pt x="885230" y="728691"/>
                  </a:lnTo>
                  <a:cubicBezTo>
                    <a:pt x="886207" y="728691"/>
                    <a:pt x="887709" y="729217"/>
                    <a:pt x="887709" y="730644"/>
                  </a:cubicBezTo>
                  <a:lnTo>
                    <a:pt x="892667" y="751601"/>
                  </a:lnTo>
                  <a:cubicBezTo>
                    <a:pt x="892667" y="752652"/>
                    <a:pt x="892141" y="753629"/>
                    <a:pt x="891164" y="754080"/>
                  </a:cubicBezTo>
                  <a:close/>
                  <a:moveTo>
                    <a:pt x="923088" y="746643"/>
                  </a:moveTo>
                  <a:lnTo>
                    <a:pt x="906112" y="750624"/>
                  </a:lnTo>
                  <a:cubicBezTo>
                    <a:pt x="905211" y="750925"/>
                    <a:pt x="904535" y="750699"/>
                    <a:pt x="904084" y="750249"/>
                  </a:cubicBezTo>
                  <a:cubicBezTo>
                    <a:pt x="904009" y="750174"/>
                    <a:pt x="903934" y="750098"/>
                    <a:pt x="903859" y="750023"/>
                  </a:cubicBezTo>
                  <a:cubicBezTo>
                    <a:pt x="903784" y="749948"/>
                    <a:pt x="903784" y="749873"/>
                    <a:pt x="903709" y="749798"/>
                  </a:cubicBezTo>
                  <a:cubicBezTo>
                    <a:pt x="903709" y="749798"/>
                    <a:pt x="903709" y="749723"/>
                    <a:pt x="903709" y="749723"/>
                  </a:cubicBezTo>
                  <a:cubicBezTo>
                    <a:pt x="903709" y="749648"/>
                    <a:pt x="903634" y="749648"/>
                    <a:pt x="903634" y="749573"/>
                  </a:cubicBezTo>
                  <a:cubicBezTo>
                    <a:pt x="903634" y="749498"/>
                    <a:pt x="903634" y="749498"/>
                    <a:pt x="903634" y="749498"/>
                  </a:cubicBezTo>
                  <a:cubicBezTo>
                    <a:pt x="903634" y="749498"/>
                    <a:pt x="903634" y="749498"/>
                    <a:pt x="903634" y="749498"/>
                  </a:cubicBezTo>
                  <a:lnTo>
                    <a:pt x="903634" y="749498"/>
                  </a:lnTo>
                  <a:cubicBezTo>
                    <a:pt x="903634" y="749498"/>
                    <a:pt x="903634" y="749498"/>
                    <a:pt x="903634" y="749498"/>
                  </a:cubicBezTo>
                  <a:cubicBezTo>
                    <a:pt x="903558" y="749422"/>
                    <a:pt x="903558" y="749272"/>
                    <a:pt x="903558" y="749197"/>
                  </a:cubicBezTo>
                  <a:lnTo>
                    <a:pt x="898601" y="728240"/>
                  </a:lnTo>
                  <a:cubicBezTo>
                    <a:pt x="898300" y="727339"/>
                    <a:pt x="898526" y="726663"/>
                    <a:pt x="898976" y="726137"/>
                  </a:cubicBezTo>
                  <a:cubicBezTo>
                    <a:pt x="899052" y="726062"/>
                    <a:pt x="899127" y="725987"/>
                    <a:pt x="899202" y="725911"/>
                  </a:cubicBezTo>
                  <a:cubicBezTo>
                    <a:pt x="899352" y="725761"/>
                    <a:pt x="899502" y="725686"/>
                    <a:pt x="899653" y="725611"/>
                  </a:cubicBezTo>
                  <a:cubicBezTo>
                    <a:pt x="899803" y="725536"/>
                    <a:pt x="899953" y="725386"/>
                    <a:pt x="900103" y="725311"/>
                  </a:cubicBezTo>
                  <a:lnTo>
                    <a:pt x="917530" y="721329"/>
                  </a:lnTo>
                  <a:cubicBezTo>
                    <a:pt x="917905" y="721329"/>
                    <a:pt x="918281" y="721405"/>
                    <a:pt x="918657" y="721555"/>
                  </a:cubicBezTo>
                  <a:cubicBezTo>
                    <a:pt x="918882" y="721705"/>
                    <a:pt x="919107" y="721855"/>
                    <a:pt x="919333" y="722005"/>
                  </a:cubicBezTo>
                  <a:cubicBezTo>
                    <a:pt x="919483" y="722156"/>
                    <a:pt x="919558" y="722306"/>
                    <a:pt x="919708" y="722456"/>
                  </a:cubicBezTo>
                  <a:cubicBezTo>
                    <a:pt x="919783" y="722531"/>
                    <a:pt x="919858" y="722681"/>
                    <a:pt x="919934" y="722832"/>
                  </a:cubicBezTo>
                  <a:cubicBezTo>
                    <a:pt x="920009" y="722982"/>
                    <a:pt x="920084" y="723132"/>
                    <a:pt x="920159" y="723358"/>
                  </a:cubicBezTo>
                  <a:lnTo>
                    <a:pt x="925117" y="744315"/>
                  </a:lnTo>
                  <a:cubicBezTo>
                    <a:pt x="925041" y="745141"/>
                    <a:pt x="924591" y="746117"/>
                    <a:pt x="923088" y="746643"/>
                  </a:cubicBezTo>
                  <a:close/>
                  <a:moveTo>
                    <a:pt x="955463" y="739132"/>
                  </a:moveTo>
                  <a:lnTo>
                    <a:pt x="938487" y="743113"/>
                  </a:lnTo>
                  <a:cubicBezTo>
                    <a:pt x="936985" y="743639"/>
                    <a:pt x="936008" y="742587"/>
                    <a:pt x="935482" y="741611"/>
                  </a:cubicBezTo>
                  <a:lnTo>
                    <a:pt x="930975" y="720653"/>
                  </a:lnTo>
                  <a:cubicBezTo>
                    <a:pt x="930900" y="720353"/>
                    <a:pt x="930825" y="720128"/>
                    <a:pt x="930825" y="719827"/>
                  </a:cubicBezTo>
                  <a:cubicBezTo>
                    <a:pt x="930825" y="719677"/>
                    <a:pt x="930825" y="719527"/>
                    <a:pt x="930900" y="719452"/>
                  </a:cubicBezTo>
                  <a:cubicBezTo>
                    <a:pt x="930975" y="719301"/>
                    <a:pt x="930975" y="719076"/>
                    <a:pt x="931051" y="718926"/>
                  </a:cubicBezTo>
                  <a:cubicBezTo>
                    <a:pt x="931126" y="718776"/>
                    <a:pt x="931201" y="718625"/>
                    <a:pt x="931276" y="718550"/>
                  </a:cubicBezTo>
                  <a:cubicBezTo>
                    <a:pt x="931351" y="718400"/>
                    <a:pt x="931501" y="718325"/>
                    <a:pt x="931576" y="718175"/>
                  </a:cubicBezTo>
                  <a:cubicBezTo>
                    <a:pt x="931727" y="718024"/>
                    <a:pt x="931952" y="717874"/>
                    <a:pt x="932177" y="717724"/>
                  </a:cubicBezTo>
                  <a:cubicBezTo>
                    <a:pt x="932252" y="717649"/>
                    <a:pt x="932403" y="717574"/>
                    <a:pt x="932478" y="717574"/>
                  </a:cubicBezTo>
                  <a:lnTo>
                    <a:pt x="949454" y="713593"/>
                  </a:lnTo>
                  <a:cubicBezTo>
                    <a:pt x="950956" y="713593"/>
                    <a:pt x="951932" y="714118"/>
                    <a:pt x="952458" y="715546"/>
                  </a:cubicBezTo>
                  <a:lnTo>
                    <a:pt x="956965" y="736503"/>
                  </a:lnTo>
                  <a:cubicBezTo>
                    <a:pt x="957416" y="737629"/>
                    <a:pt x="956439" y="739132"/>
                    <a:pt x="955463" y="739132"/>
                  </a:cubicBezTo>
                  <a:close/>
                  <a:moveTo>
                    <a:pt x="987837" y="731695"/>
                  </a:moveTo>
                  <a:lnTo>
                    <a:pt x="970411" y="735676"/>
                  </a:lnTo>
                  <a:cubicBezTo>
                    <a:pt x="969359" y="736202"/>
                    <a:pt x="968383" y="735151"/>
                    <a:pt x="967932" y="734174"/>
                  </a:cubicBezTo>
                  <a:lnTo>
                    <a:pt x="962974" y="713217"/>
                  </a:lnTo>
                  <a:cubicBezTo>
                    <a:pt x="962974" y="711715"/>
                    <a:pt x="963500" y="710738"/>
                    <a:pt x="965003" y="710212"/>
                  </a:cubicBezTo>
                  <a:lnTo>
                    <a:pt x="981979" y="706231"/>
                  </a:lnTo>
                  <a:cubicBezTo>
                    <a:pt x="982955" y="706231"/>
                    <a:pt x="984457" y="706757"/>
                    <a:pt x="984457" y="708259"/>
                  </a:cubicBezTo>
                  <a:lnTo>
                    <a:pt x="989490" y="729217"/>
                  </a:lnTo>
                  <a:cubicBezTo>
                    <a:pt x="989866" y="730193"/>
                    <a:pt x="988814" y="731695"/>
                    <a:pt x="987837" y="731695"/>
                  </a:cubicBezTo>
                  <a:close/>
                  <a:moveTo>
                    <a:pt x="1021714" y="722231"/>
                  </a:moveTo>
                  <a:cubicBezTo>
                    <a:pt x="1021639" y="722606"/>
                    <a:pt x="1021564" y="722982"/>
                    <a:pt x="1021339" y="723358"/>
                  </a:cubicBezTo>
                  <a:cubicBezTo>
                    <a:pt x="1021264" y="723508"/>
                    <a:pt x="1021189" y="723583"/>
                    <a:pt x="1021113" y="723733"/>
                  </a:cubicBezTo>
                  <a:cubicBezTo>
                    <a:pt x="1021113" y="723733"/>
                    <a:pt x="1021113" y="723733"/>
                    <a:pt x="1021113" y="723733"/>
                  </a:cubicBezTo>
                  <a:cubicBezTo>
                    <a:pt x="1021038" y="723808"/>
                    <a:pt x="1020963" y="723958"/>
                    <a:pt x="1020813" y="724034"/>
                  </a:cubicBezTo>
                  <a:cubicBezTo>
                    <a:pt x="1020588" y="724184"/>
                    <a:pt x="1020362" y="724259"/>
                    <a:pt x="1020137" y="724259"/>
                  </a:cubicBezTo>
                  <a:lnTo>
                    <a:pt x="1002710" y="728240"/>
                  </a:lnTo>
                  <a:cubicBezTo>
                    <a:pt x="1001734" y="728766"/>
                    <a:pt x="1000232" y="727714"/>
                    <a:pt x="1000232" y="726738"/>
                  </a:cubicBezTo>
                  <a:lnTo>
                    <a:pt x="995274" y="705781"/>
                  </a:lnTo>
                  <a:cubicBezTo>
                    <a:pt x="994748" y="704278"/>
                    <a:pt x="995800" y="703302"/>
                    <a:pt x="996776" y="702776"/>
                  </a:cubicBezTo>
                  <a:lnTo>
                    <a:pt x="1014203" y="699321"/>
                  </a:lnTo>
                  <a:cubicBezTo>
                    <a:pt x="1014278" y="699321"/>
                    <a:pt x="1014353" y="699246"/>
                    <a:pt x="1014428" y="699246"/>
                  </a:cubicBezTo>
                  <a:cubicBezTo>
                    <a:pt x="1014578" y="699171"/>
                    <a:pt x="1014729" y="699171"/>
                    <a:pt x="1014879" y="699171"/>
                  </a:cubicBezTo>
                  <a:cubicBezTo>
                    <a:pt x="1015179" y="699095"/>
                    <a:pt x="1015405" y="699171"/>
                    <a:pt x="1015705" y="699246"/>
                  </a:cubicBezTo>
                  <a:cubicBezTo>
                    <a:pt x="1015780" y="699321"/>
                    <a:pt x="1015931" y="699321"/>
                    <a:pt x="1016006" y="699396"/>
                  </a:cubicBezTo>
                  <a:cubicBezTo>
                    <a:pt x="1016081" y="699471"/>
                    <a:pt x="1016231" y="699546"/>
                    <a:pt x="1016306" y="699621"/>
                  </a:cubicBezTo>
                  <a:cubicBezTo>
                    <a:pt x="1016607" y="699922"/>
                    <a:pt x="1016832" y="700372"/>
                    <a:pt x="1016832" y="700898"/>
                  </a:cubicBezTo>
                  <a:lnTo>
                    <a:pt x="1021789" y="721855"/>
                  </a:lnTo>
                  <a:cubicBezTo>
                    <a:pt x="1021714" y="721855"/>
                    <a:pt x="1021714" y="722081"/>
                    <a:pt x="1021714" y="722231"/>
                  </a:cubicBezTo>
                  <a:close/>
                  <a:moveTo>
                    <a:pt x="1052136" y="716747"/>
                  </a:moveTo>
                  <a:lnTo>
                    <a:pt x="1035160" y="720728"/>
                  </a:lnTo>
                  <a:cubicBezTo>
                    <a:pt x="1033658" y="721254"/>
                    <a:pt x="1032681" y="720203"/>
                    <a:pt x="1032155" y="719226"/>
                  </a:cubicBezTo>
                  <a:lnTo>
                    <a:pt x="1027648" y="698269"/>
                  </a:lnTo>
                  <a:cubicBezTo>
                    <a:pt x="1027498" y="697818"/>
                    <a:pt x="1027498" y="697443"/>
                    <a:pt x="1027573" y="697142"/>
                  </a:cubicBezTo>
                  <a:cubicBezTo>
                    <a:pt x="1027648" y="696917"/>
                    <a:pt x="1027724" y="696692"/>
                    <a:pt x="1027874" y="696466"/>
                  </a:cubicBezTo>
                  <a:cubicBezTo>
                    <a:pt x="1027949" y="696391"/>
                    <a:pt x="1028024" y="696316"/>
                    <a:pt x="1028099" y="696241"/>
                  </a:cubicBezTo>
                  <a:cubicBezTo>
                    <a:pt x="1028249" y="696091"/>
                    <a:pt x="1028400" y="695941"/>
                    <a:pt x="1028625" y="695865"/>
                  </a:cubicBezTo>
                  <a:cubicBezTo>
                    <a:pt x="1028850" y="695790"/>
                    <a:pt x="1029001" y="695715"/>
                    <a:pt x="1029226" y="695715"/>
                  </a:cubicBezTo>
                  <a:lnTo>
                    <a:pt x="1046653" y="691734"/>
                  </a:lnTo>
                  <a:cubicBezTo>
                    <a:pt x="1047028" y="691509"/>
                    <a:pt x="1047404" y="691584"/>
                    <a:pt x="1047779" y="691734"/>
                  </a:cubicBezTo>
                  <a:cubicBezTo>
                    <a:pt x="1047854" y="691734"/>
                    <a:pt x="1047854" y="691809"/>
                    <a:pt x="1047929" y="691809"/>
                  </a:cubicBezTo>
                  <a:cubicBezTo>
                    <a:pt x="1048080" y="691884"/>
                    <a:pt x="1048155" y="691959"/>
                    <a:pt x="1048305" y="692035"/>
                  </a:cubicBezTo>
                  <a:cubicBezTo>
                    <a:pt x="1048380" y="692110"/>
                    <a:pt x="1048530" y="692260"/>
                    <a:pt x="1048606" y="692335"/>
                  </a:cubicBezTo>
                  <a:cubicBezTo>
                    <a:pt x="1048756" y="692485"/>
                    <a:pt x="1048831" y="692635"/>
                    <a:pt x="1048906" y="692786"/>
                  </a:cubicBezTo>
                  <a:cubicBezTo>
                    <a:pt x="1048981" y="692936"/>
                    <a:pt x="1049131" y="693086"/>
                    <a:pt x="1049206" y="693236"/>
                  </a:cubicBezTo>
                  <a:lnTo>
                    <a:pt x="1054164" y="714194"/>
                  </a:lnTo>
                  <a:cubicBezTo>
                    <a:pt x="1054164" y="715245"/>
                    <a:pt x="1053638" y="716747"/>
                    <a:pt x="1052136" y="716747"/>
                  </a:cubicBezTo>
                  <a:close/>
                  <a:moveTo>
                    <a:pt x="1084586" y="709236"/>
                  </a:moveTo>
                  <a:lnTo>
                    <a:pt x="1067610" y="713217"/>
                  </a:lnTo>
                  <a:cubicBezTo>
                    <a:pt x="1066107" y="713743"/>
                    <a:pt x="1065131" y="712691"/>
                    <a:pt x="1064605" y="711715"/>
                  </a:cubicBezTo>
                  <a:lnTo>
                    <a:pt x="1059647" y="690758"/>
                  </a:lnTo>
                  <a:cubicBezTo>
                    <a:pt x="1059647" y="690607"/>
                    <a:pt x="1059647" y="690457"/>
                    <a:pt x="1059647" y="690232"/>
                  </a:cubicBezTo>
                  <a:cubicBezTo>
                    <a:pt x="1059647" y="690082"/>
                    <a:pt x="1059723" y="689931"/>
                    <a:pt x="1059723" y="689781"/>
                  </a:cubicBezTo>
                  <a:cubicBezTo>
                    <a:pt x="1059798" y="689556"/>
                    <a:pt x="1059873" y="689330"/>
                    <a:pt x="1059948" y="689180"/>
                  </a:cubicBezTo>
                  <a:cubicBezTo>
                    <a:pt x="1060023" y="689030"/>
                    <a:pt x="1060173" y="688880"/>
                    <a:pt x="1060324" y="688730"/>
                  </a:cubicBezTo>
                  <a:cubicBezTo>
                    <a:pt x="1060549" y="688504"/>
                    <a:pt x="1060774" y="688354"/>
                    <a:pt x="1061075" y="688279"/>
                  </a:cubicBezTo>
                  <a:cubicBezTo>
                    <a:pt x="1061225" y="688279"/>
                    <a:pt x="1061375" y="688204"/>
                    <a:pt x="1061600" y="688204"/>
                  </a:cubicBezTo>
                  <a:lnTo>
                    <a:pt x="1078576" y="684223"/>
                  </a:lnTo>
                  <a:cubicBezTo>
                    <a:pt x="1080079" y="683697"/>
                    <a:pt x="1081055" y="684748"/>
                    <a:pt x="1081581" y="685725"/>
                  </a:cubicBezTo>
                  <a:lnTo>
                    <a:pt x="1086088" y="706607"/>
                  </a:lnTo>
                  <a:cubicBezTo>
                    <a:pt x="1086539" y="708259"/>
                    <a:pt x="1085562" y="709236"/>
                    <a:pt x="1084586" y="709236"/>
                  </a:cubicBezTo>
                  <a:close/>
                  <a:moveTo>
                    <a:pt x="1116960" y="702250"/>
                  </a:moveTo>
                  <a:lnTo>
                    <a:pt x="1099534" y="705781"/>
                  </a:lnTo>
                  <a:cubicBezTo>
                    <a:pt x="1098557" y="706306"/>
                    <a:pt x="1097055" y="705781"/>
                    <a:pt x="1097055" y="704278"/>
                  </a:cubicBezTo>
                  <a:lnTo>
                    <a:pt x="1092097" y="683321"/>
                  </a:lnTo>
                  <a:cubicBezTo>
                    <a:pt x="1092097" y="682345"/>
                    <a:pt x="1092623" y="680842"/>
                    <a:pt x="1094050" y="680842"/>
                  </a:cubicBezTo>
                  <a:lnTo>
                    <a:pt x="1111026" y="676861"/>
                  </a:lnTo>
                  <a:cubicBezTo>
                    <a:pt x="1112003" y="676336"/>
                    <a:pt x="1113505" y="677387"/>
                    <a:pt x="1113505" y="678364"/>
                  </a:cubicBezTo>
                  <a:lnTo>
                    <a:pt x="1118462" y="699321"/>
                  </a:lnTo>
                  <a:cubicBezTo>
                    <a:pt x="1118913" y="700823"/>
                    <a:pt x="1117937" y="701800"/>
                    <a:pt x="1116960" y="702250"/>
                  </a:cubicBezTo>
                  <a:close/>
                  <a:moveTo>
                    <a:pt x="1148809" y="694814"/>
                  </a:moveTo>
                  <a:lnTo>
                    <a:pt x="1131833" y="698795"/>
                  </a:lnTo>
                  <a:cubicBezTo>
                    <a:pt x="1130857" y="698795"/>
                    <a:pt x="1129354" y="698269"/>
                    <a:pt x="1129354" y="696842"/>
                  </a:cubicBezTo>
                  <a:lnTo>
                    <a:pt x="1124321" y="675885"/>
                  </a:lnTo>
                  <a:cubicBezTo>
                    <a:pt x="1123796" y="674908"/>
                    <a:pt x="1124847" y="673406"/>
                    <a:pt x="1125824" y="673406"/>
                  </a:cubicBezTo>
                  <a:lnTo>
                    <a:pt x="1143250" y="669951"/>
                  </a:lnTo>
                  <a:cubicBezTo>
                    <a:pt x="1144227" y="669425"/>
                    <a:pt x="1145729" y="670477"/>
                    <a:pt x="1145729" y="671453"/>
                  </a:cubicBezTo>
                  <a:lnTo>
                    <a:pt x="1150687" y="691884"/>
                  </a:lnTo>
                  <a:cubicBezTo>
                    <a:pt x="1150837" y="693312"/>
                    <a:pt x="1150311" y="694288"/>
                    <a:pt x="1148809" y="694814"/>
                  </a:cubicBezTo>
                  <a:close/>
                  <a:moveTo>
                    <a:pt x="1181259" y="687302"/>
                  </a:moveTo>
                  <a:lnTo>
                    <a:pt x="1164283" y="691283"/>
                  </a:lnTo>
                  <a:cubicBezTo>
                    <a:pt x="1162780" y="691283"/>
                    <a:pt x="1161804" y="690758"/>
                    <a:pt x="1161278" y="689255"/>
                  </a:cubicBezTo>
                  <a:lnTo>
                    <a:pt x="1156771" y="668824"/>
                  </a:lnTo>
                  <a:cubicBezTo>
                    <a:pt x="1156621" y="668524"/>
                    <a:pt x="1156621" y="668223"/>
                    <a:pt x="1156696" y="667923"/>
                  </a:cubicBezTo>
                  <a:cubicBezTo>
                    <a:pt x="1156771" y="667697"/>
                    <a:pt x="1156846" y="667472"/>
                    <a:pt x="1156997" y="667247"/>
                  </a:cubicBezTo>
                  <a:cubicBezTo>
                    <a:pt x="1157072" y="667096"/>
                    <a:pt x="1157147" y="667021"/>
                    <a:pt x="1157297" y="666871"/>
                  </a:cubicBezTo>
                  <a:cubicBezTo>
                    <a:pt x="1157372" y="666721"/>
                    <a:pt x="1157522" y="666646"/>
                    <a:pt x="1157597" y="666571"/>
                  </a:cubicBezTo>
                  <a:cubicBezTo>
                    <a:pt x="1157748" y="666496"/>
                    <a:pt x="1157823" y="666420"/>
                    <a:pt x="1157973" y="666345"/>
                  </a:cubicBezTo>
                  <a:cubicBezTo>
                    <a:pt x="1157973" y="666345"/>
                    <a:pt x="1158048" y="666270"/>
                    <a:pt x="1158123" y="666270"/>
                  </a:cubicBezTo>
                  <a:cubicBezTo>
                    <a:pt x="1158198" y="666270"/>
                    <a:pt x="1158273" y="666195"/>
                    <a:pt x="1158349" y="666195"/>
                  </a:cubicBezTo>
                  <a:lnTo>
                    <a:pt x="1175325" y="662214"/>
                  </a:lnTo>
                  <a:cubicBezTo>
                    <a:pt x="1175625" y="662139"/>
                    <a:pt x="1175926" y="662064"/>
                    <a:pt x="1176151" y="662064"/>
                  </a:cubicBezTo>
                  <a:cubicBezTo>
                    <a:pt x="1176301" y="662064"/>
                    <a:pt x="1176376" y="662064"/>
                    <a:pt x="1176526" y="662139"/>
                  </a:cubicBezTo>
                  <a:cubicBezTo>
                    <a:pt x="1176602" y="662139"/>
                    <a:pt x="1176677" y="662214"/>
                    <a:pt x="1176752" y="662214"/>
                  </a:cubicBezTo>
                  <a:cubicBezTo>
                    <a:pt x="1176827" y="662214"/>
                    <a:pt x="1176902" y="662289"/>
                    <a:pt x="1176977" y="662289"/>
                  </a:cubicBezTo>
                  <a:cubicBezTo>
                    <a:pt x="1177127" y="662364"/>
                    <a:pt x="1177202" y="662439"/>
                    <a:pt x="1177353" y="662514"/>
                  </a:cubicBezTo>
                  <a:cubicBezTo>
                    <a:pt x="1177503" y="662589"/>
                    <a:pt x="1177578" y="662665"/>
                    <a:pt x="1177653" y="662740"/>
                  </a:cubicBezTo>
                  <a:cubicBezTo>
                    <a:pt x="1177803" y="662890"/>
                    <a:pt x="1177954" y="662965"/>
                    <a:pt x="1178029" y="663115"/>
                  </a:cubicBezTo>
                  <a:cubicBezTo>
                    <a:pt x="1178179" y="663341"/>
                    <a:pt x="1178329" y="663491"/>
                    <a:pt x="1178404" y="663716"/>
                  </a:cubicBezTo>
                  <a:lnTo>
                    <a:pt x="1182911" y="684148"/>
                  </a:lnTo>
                  <a:cubicBezTo>
                    <a:pt x="1183212" y="685875"/>
                    <a:pt x="1182761" y="686852"/>
                    <a:pt x="1181259" y="687302"/>
                  </a:cubicBezTo>
                  <a:close/>
                  <a:moveTo>
                    <a:pt x="1213633" y="679866"/>
                  </a:moveTo>
                  <a:lnTo>
                    <a:pt x="1196131" y="683847"/>
                  </a:lnTo>
                  <a:cubicBezTo>
                    <a:pt x="1195155" y="683847"/>
                    <a:pt x="1194178" y="683321"/>
                    <a:pt x="1193653" y="681819"/>
                  </a:cubicBezTo>
                  <a:lnTo>
                    <a:pt x="1188695" y="661388"/>
                  </a:lnTo>
                  <a:cubicBezTo>
                    <a:pt x="1188695" y="660411"/>
                    <a:pt x="1189221" y="659360"/>
                    <a:pt x="1190723" y="658909"/>
                  </a:cubicBezTo>
                  <a:lnTo>
                    <a:pt x="1207699" y="654928"/>
                  </a:lnTo>
                  <a:cubicBezTo>
                    <a:pt x="1209201" y="654402"/>
                    <a:pt x="1210178" y="655454"/>
                    <a:pt x="1210704" y="656430"/>
                  </a:cubicBezTo>
                  <a:lnTo>
                    <a:pt x="1215136" y="676861"/>
                  </a:lnTo>
                  <a:cubicBezTo>
                    <a:pt x="1215661" y="678364"/>
                    <a:pt x="1214610" y="679340"/>
                    <a:pt x="1213633" y="679866"/>
                  </a:cubicBezTo>
                  <a:close/>
                  <a:moveTo>
                    <a:pt x="1246083" y="672354"/>
                  </a:moveTo>
                  <a:lnTo>
                    <a:pt x="1228656" y="676336"/>
                  </a:lnTo>
                  <a:cubicBezTo>
                    <a:pt x="1228356" y="676336"/>
                    <a:pt x="1228130" y="676260"/>
                    <a:pt x="1227830" y="676260"/>
                  </a:cubicBezTo>
                  <a:cubicBezTo>
                    <a:pt x="1227530" y="676185"/>
                    <a:pt x="1227229" y="676035"/>
                    <a:pt x="1227004" y="675885"/>
                  </a:cubicBezTo>
                  <a:cubicBezTo>
                    <a:pt x="1226778" y="675735"/>
                    <a:pt x="1226628" y="675584"/>
                    <a:pt x="1226478" y="675359"/>
                  </a:cubicBezTo>
                  <a:cubicBezTo>
                    <a:pt x="1226403" y="675284"/>
                    <a:pt x="1226403" y="675209"/>
                    <a:pt x="1226328" y="675134"/>
                  </a:cubicBezTo>
                  <a:cubicBezTo>
                    <a:pt x="1226253" y="675059"/>
                    <a:pt x="1226253" y="674983"/>
                    <a:pt x="1226177" y="674833"/>
                  </a:cubicBezTo>
                  <a:cubicBezTo>
                    <a:pt x="1226177" y="674758"/>
                    <a:pt x="1226102" y="674683"/>
                    <a:pt x="1226102" y="674608"/>
                  </a:cubicBezTo>
                  <a:cubicBezTo>
                    <a:pt x="1226027" y="674458"/>
                    <a:pt x="1226027" y="674307"/>
                    <a:pt x="1226027" y="674157"/>
                  </a:cubicBezTo>
                  <a:lnTo>
                    <a:pt x="1221070" y="653726"/>
                  </a:lnTo>
                  <a:cubicBezTo>
                    <a:pt x="1221070" y="652749"/>
                    <a:pt x="1221595" y="651773"/>
                    <a:pt x="1222572" y="651247"/>
                  </a:cubicBezTo>
                  <a:lnTo>
                    <a:pt x="1239999" y="647266"/>
                  </a:lnTo>
                  <a:cubicBezTo>
                    <a:pt x="1240149" y="647266"/>
                    <a:pt x="1240299" y="647266"/>
                    <a:pt x="1240449" y="647266"/>
                  </a:cubicBezTo>
                  <a:cubicBezTo>
                    <a:pt x="1240600" y="647341"/>
                    <a:pt x="1240750" y="647341"/>
                    <a:pt x="1240900" y="647341"/>
                  </a:cubicBezTo>
                  <a:cubicBezTo>
                    <a:pt x="1241125" y="647416"/>
                    <a:pt x="1241351" y="647491"/>
                    <a:pt x="1241501" y="647566"/>
                  </a:cubicBezTo>
                  <a:cubicBezTo>
                    <a:pt x="1241576" y="647642"/>
                    <a:pt x="1241726" y="647642"/>
                    <a:pt x="1241801" y="647717"/>
                  </a:cubicBezTo>
                  <a:cubicBezTo>
                    <a:pt x="1241877" y="647792"/>
                    <a:pt x="1241952" y="647867"/>
                    <a:pt x="1242027" y="647867"/>
                  </a:cubicBezTo>
                  <a:cubicBezTo>
                    <a:pt x="1242102" y="647942"/>
                    <a:pt x="1242177" y="648017"/>
                    <a:pt x="1242252" y="648092"/>
                  </a:cubicBezTo>
                  <a:cubicBezTo>
                    <a:pt x="1242252" y="648092"/>
                    <a:pt x="1242327" y="648167"/>
                    <a:pt x="1242327" y="648167"/>
                  </a:cubicBezTo>
                  <a:cubicBezTo>
                    <a:pt x="1242402" y="648243"/>
                    <a:pt x="1242477" y="648318"/>
                    <a:pt x="1242477" y="648393"/>
                  </a:cubicBezTo>
                  <a:cubicBezTo>
                    <a:pt x="1242553" y="648543"/>
                    <a:pt x="1242553" y="648618"/>
                    <a:pt x="1242553" y="648768"/>
                  </a:cubicBezTo>
                  <a:lnTo>
                    <a:pt x="1247510" y="670176"/>
                  </a:lnTo>
                  <a:cubicBezTo>
                    <a:pt x="1248036" y="671378"/>
                    <a:pt x="1247059" y="671904"/>
                    <a:pt x="1246083" y="672354"/>
                  </a:cubicBezTo>
                  <a:close/>
                  <a:moveTo>
                    <a:pt x="1277932" y="665369"/>
                  </a:moveTo>
                  <a:lnTo>
                    <a:pt x="1260956" y="669350"/>
                  </a:lnTo>
                  <a:cubicBezTo>
                    <a:pt x="1259979" y="669350"/>
                    <a:pt x="1258477" y="668824"/>
                    <a:pt x="1258477" y="667848"/>
                  </a:cubicBezTo>
                  <a:lnTo>
                    <a:pt x="1253519" y="646440"/>
                  </a:lnTo>
                  <a:cubicBezTo>
                    <a:pt x="1252993" y="645463"/>
                    <a:pt x="1254045" y="644412"/>
                    <a:pt x="1255022" y="643961"/>
                  </a:cubicBezTo>
                  <a:lnTo>
                    <a:pt x="1272448" y="639980"/>
                  </a:lnTo>
                  <a:cubicBezTo>
                    <a:pt x="1273425" y="639980"/>
                    <a:pt x="1274476" y="640506"/>
                    <a:pt x="1274927" y="642008"/>
                  </a:cubicBezTo>
                  <a:lnTo>
                    <a:pt x="1279885" y="662965"/>
                  </a:lnTo>
                  <a:cubicBezTo>
                    <a:pt x="1279960" y="663942"/>
                    <a:pt x="1279434" y="664918"/>
                    <a:pt x="1277932" y="665369"/>
                  </a:cubicBezTo>
                  <a:close/>
                  <a:moveTo>
                    <a:pt x="1435448" y="527833"/>
                  </a:moveTo>
                  <a:lnTo>
                    <a:pt x="1379637" y="503421"/>
                  </a:lnTo>
                  <a:lnTo>
                    <a:pt x="1312860" y="475027"/>
                  </a:lnTo>
                  <a:lnTo>
                    <a:pt x="1325329" y="470520"/>
                  </a:lnTo>
                  <a:lnTo>
                    <a:pt x="1379637" y="494933"/>
                  </a:lnTo>
                  <a:lnTo>
                    <a:pt x="1446415" y="524303"/>
                  </a:lnTo>
                  <a:lnTo>
                    <a:pt x="1435448" y="527833"/>
                  </a:lnTo>
                  <a:close/>
                  <a:moveTo>
                    <a:pt x="1528666" y="582141"/>
                  </a:moveTo>
                  <a:lnTo>
                    <a:pt x="1516197" y="571175"/>
                  </a:lnTo>
                  <a:lnTo>
                    <a:pt x="1502751" y="558255"/>
                  </a:lnTo>
                  <a:lnTo>
                    <a:pt x="1500272" y="551269"/>
                  </a:lnTo>
                  <a:lnTo>
                    <a:pt x="1508234" y="548790"/>
                  </a:lnTo>
                  <a:lnTo>
                    <a:pt x="1516197" y="557804"/>
                  </a:lnTo>
                  <a:lnTo>
                    <a:pt x="1531670" y="574254"/>
                  </a:lnTo>
                  <a:lnTo>
                    <a:pt x="1532647" y="578235"/>
                  </a:lnTo>
                  <a:lnTo>
                    <a:pt x="1528666" y="582141"/>
                  </a:lnTo>
                  <a:close/>
                  <a:moveTo>
                    <a:pt x="2061982" y="465488"/>
                  </a:moveTo>
                  <a:lnTo>
                    <a:pt x="2069418" y="463535"/>
                  </a:lnTo>
                  <a:cubicBezTo>
                    <a:pt x="2070395" y="463535"/>
                    <a:pt x="2070921" y="463535"/>
                    <a:pt x="2071447" y="464061"/>
                  </a:cubicBezTo>
                  <a:cubicBezTo>
                    <a:pt x="2068442" y="464511"/>
                    <a:pt x="2065437" y="465037"/>
                    <a:pt x="2061982" y="465488"/>
                  </a:cubicBezTo>
                  <a:close/>
                  <a:moveTo>
                    <a:pt x="2082939" y="463009"/>
                  </a:moveTo>
                  <a:cubicBezTo>
                    <a:pt x="2082939" y="461507"/>
                    <a:pt x="2083465" y="460530"/>
                    <a:pt x="2084967" y="460004"/>
                  </a:cubicBezTo>
                  <a:lnTo>
                    <a:pt x="2101868" y="456023"/>
                  </a:lnTo>
                  <a:cubicBezTo>
                    <a:pt x="2102920" y="456023"/>
                    <a:pt x="2104347" y="456549"/>
                    <a:pt x="2104347" y="457976"/>
                  </a:cubicBezTo>
                  <a:lnTo>
                    <a:pt x="2105324" y="461957"/>
                  </a:lnTo>
                  <a:cubicBezTo>
                    <a:pt x="2098338" y="462032"/>
                    <a:pt x="2090826" y="462558"/>
                    <a:pt x="2082939" y="463009"/>
                  </a:cubicBezTo>
                  <a:close/>
                  <a:moveTo>
                    <a:pt x="2116816" y="462032"/>
                  </a:moveTo>
                  <a:lnTo>
                    <a:pt x="2115314" y="455573"/>
                  </a:lnTo>
                  <a:cubicBezTo>
                    <a:pt x="2114788" y="454070"/>
                    <a:pt x="2115840" y="453094"/>
                    <a:pt x="2116816" y="452568"/>
                  </a:cubicBezTo>
                  <a:lnTo>
                    <a:pt x="2134243" y="449113"/>
                  </a:lnTo>
                  <a:cubicBezTo>
                    <a:pt x="2134318" y="449113"/>
                    <a:pt x="2134393" y="449038"/>
                    <a:pt x="2134468" y="449038"/>
                  </a:cubicBezTo>
                  <a:cubicBezTo>
                    <a:pt x="2134543" y="448962"/>
                    <a:pt x="2134618" y="448962"/>
                    <a:pt x="2134693" y="448962"/>
                  </a:cubicBezTo>
                  <a:cubicBezTo>
                    <a:pt x="2134844" y="448887"/>
                    <a:pt x="2135069" y="448887"/>
                    <a:pt x="2135219" y="448887"/>
                  </a:cubicBezTo>
                  <a:cubicBezTo>
                    <a:pt x="2135294" y="448887"/>
                    <a:pt x="2135294" y="448887"/>
                    <a:pt x="2135294" y="448887"/>
                  </a:cubicBezTo>
                  <a:cubicBezTo>
                    <a:pt x="2135294" y="448887"/>
                    <a:pt x="2135370" y="448887"/>
                    <a:pt x="2135445" y="448887"/>
                  </a:cubicBezTo>
                  <a:cubicBezTo>
                    <a:pt x="2135520" y="448887"/>
                    <a:pt x="2135595" y="448962"/>
                    <a:pt x="2135670" y="448962"/>
                  </a:cubicBezTo>
                  <a:cubicBezTo>
                    <a:pt x="2135670" y="448962"/>
                    <a:pt x="2135670" y="448962"/>
                    <a:pt x="2135745" y="448962"/>
                  </a:cubicBezTo>
                  <a:cubicBezTo>
                    <a:pt x="2135895" y="449038"/>
                    <a:pt x="2136046" y="449113"/>
                    <a:pt x="2136121" y="449188"/>
                  </a:cubicBezTo>
                  <a:cubicBezTo>
                    <a:pt x="2136196" y="449188"/>
                    <a:pt x="2136196" y="449263"/>
                    <a:pt x="2136196" y="449263"/>
                  </a:cubicBezTo>
                  <a:cubicBezTo>
                    <a:pt x="2136496" y="449563"/>
                    <a:pt x="2136722" y="450014"/>
                    <a:pt x="2136722" y="450540"/>
                  </a:cubicBezTo>
                  <a:lnTo>
                    <a:pt x="2140252" y="464962"/>
                  </a:lnTo>
                  <a:cubicBezTo>
                    <a:pt x="2133266" y="463535"/>
                    <a:pt x="2125229" y="462558"/>
                    <a:pt x="2116816" y="462032"/>
                  </a:cubicBezTo>
                  <a:close/>
                  <a:moveTo>
                    <a:pt x="2172101" y="466539"/>
                  </a:moveTo>
                  <a:lnTo>
                    <a:pt x="2157153" y="470070"/>
                  </a:lnTo>
                  <a:cubicBezTo>
                    <a:pt x="2155651" y="469544"/>
                    <a:pt x="2154148" y="468567"/>
                    <a:pt x="2152195" y="468042"/>
                  </a:cubicBezTo>
                  <a:lnTo>
                    <a:pt x="2147688" y="448136"/>
                  </a:lnTo>
                  <a:cubicBezTo>
                    <a:pt x="2147163" y="446634"/>
                    <a:pt x="2148214" y="445657"/>
                    <a:pt x="2149191" y="445657"/>
                  </a:cubicBezTo>
                  <a:lnTo>
                    <a:pt x="2166617" y="441676"/>
                  </a:lnTo>
                  <a:cubicBezTo>
                    <a:pt x="2167594" y="441150"/>
                    <a:pt x="2168570" y="442202"/>
                    <a:pt x="2169096" y="443179"/>
                  </a:cubicBezTo>
                  <a:lnTo>
                    <a:pt x="2174054" y="464136"/>
                  </a:lnTo>
                  <a:cubicBezTo>
                    <a:pt x="2174129" y="465037"/>
                    <a:pt x="2173603" y="466539"/>
                    <a:pt x="2172101" y="466539"/>
                  </a:cubicBezTo>
                  <a:close/>
                  <a:moveTo>
                    <a:pt x="2204551" y="459028"/>
                  </a:moveTo>
                  <a:lnTo>
                    <a:pt x="2187124" y="463009"/>
                  </a:lnTo>
                  <a:cubicBezTo>
                    <a:pt x="2186147" y="463535"/>
                    <a:pt x="2185096" y="462483"/>
                    <a:pt x="2184645" y="461507"/>
                  </a:cubicBezTo>
                  <a:lnTo>
                    <a:pt x="2179687" y="440550"/>
                  </a:lnTo>
                  <a:cubicBezTo>
                    <a:pt x="2179687" y="439573"/>
                    <a:pt x="2180213" y="438071"/>
                    <a:pt x="2181640" y="438071"/>
                  </a:cubicBezTo>
                  <a:lnTo>
                    <a:pt x="2198616" y="434090"/>
                  </a:lnTo>
                  <a:cubicBezTo>
                    <a:pt x="2200119" y="433564"/>
                    <a:pt x="2201095" y="434615"/>
                    <a:pt x="2201621" y="435592"/>
                  </a:cubicBezTo>
                  <a:lnTo>
                    <a:pt x="2206128" y="456549"/>
                  </a:lnTo>
                  <a:cubicBezTo>
                    <a:pt x="2206503" y="458051"/>
                    <a:pt x="2205527" y="459028"/>
                    <a:pt x="2204551" y="459028"/>
                  </a:cubicBezTo>
                  <a:close/>
                  <a:moveTo>
                    <a:pt x="2377015" y="675885"/>
                  </a:moveTo>
                  <a:cubicBezTo>
                    <a:pt x="2380470" y="674908"/>
                    <a:pt x="2384977" y="679866"/>
                    <a:pt x="2389484" y="689330"/>
                  </a:cubicBezTo>
                  <a:cubicBezTo>
                    <a:pt x="2393991" y="698344"/>
                    <a:pt x="2398948" y="711264"/>
                    <a:pt x="2402403" y="725761"/>
                  </a:cubicBezTo>
                  <a:cubicBezTo>
                    <a:pt x="2409389" y="755131"/>
                    <a:pt x="2409389" y="780069"/>
                    <a:pt x="2402403" y="782097"/>
                  </a:cubicBezTo>
                  <a:cubicBezTo>
                    <a:pt x="2398948" y="782623"/>
                    <a:pt x="2393915" y="777591"/>
                    <a:pt x="2389484" y="768652"/>
                  </a:cubicBezTo>
                  <a:cubicBezTo>
                    <a:pt x="2384977" y="759713"/>
                    <a:pt x="2380470" y="746718"/>
                    <a:pt x="2377015" y="731770"/>
                  </a:cubicBezTo>
                  <a:cubicBezTo>
                    <a:pt x="2369503" y="702776"/>
                    <a:pt x="2370029" y="677387"/>
                    <a:pt x="2377015" y="675885"/>
                  </a:cubicBezTo>
                  <a:close/>
                  <a:moveTo>
                    <a:pt x="2236925" y="452042"/>
                  </a:moveTo>
                  <a:lnTo>
                    <a:pt x="2219498" y="455573"/>
                  </a:lnTo>
                  <a:cubicBezTo>
                    <a:pt x="2218522" y="456098"/>
                    <a:pt x="2217020" y="455573"/>
                    <a:pt x="2217020" y="454070"/>
                  </a:cubicBezTo>
                  <a:lnTo>
                    <a:pt x="2212062" y="433113"/>
                  </a:lnTo>
                  <a:cubicBezTo>
                    <a:pt x="2212062" y="432137"/>
                    <a:pt x="2212588" y="430634"/>
                    <a:pt x="2214015" y="430634"/>
                  </a:cubicBezTo>
                  <a:lnTo>
                    <a:pt x="2230991" y="426653"/>
                  </a:lnTo>
                  <a:cubicBezTo>
                    <a:pt x="2231967" y="426127"/>
                    <a:pt x="2233470" y="427179"/>
                    <a:pt x="2233470" y="428156"/>
                  </a:cubicBezTo>
                  <a:lnTo>
                    <a:pt x="2238427" y="449113"/>
                  </a:lnTo>
                  <a:cubicBezTo>
                    <a:pt x="2238878" y="450615"/>
                    <a:pt x="2237902" y="451591"/>
                    <a:pt x="2236925" y="452042"/>
                  </a:cubicBezTo>
                  <a:close/>
                  <a:moveTo>
                    <a:pt x="2268849" y="444606"/>
                  </a:moveTo>
                  <a:lnTo>
                    <a:pt x="2251873" y="448587"/>
                  </a:lnTo>
                  <a:cubicBezTo>
                    <a:pt x="2250896" y="448587"/>
                    <a:pt x="2249394" y="448061"/>
                    <a:pt x="2249394" y="446634"/>
                  </a:cubicBezTo>
                  <a:lnTo>
                    <a:pt x="2244437" y="425677"/>
                  </a:lnTo>
                  <a:cubicBezTo>
                    <a:pt x="2243911" y="424700"/>
                    <a:pt x="2244962" y="423198"/>
                    <a:pt x="2245939" y="423198"/>
                  </a:cubicBezTo>
                  <a:lnTo>
                    <a:pt x="2263365" y="419217"/>
                  </a:lnTo>
                  <a:cubicBezTo>
                    <a:pt x="2264342" y="418691"/>
                    <a:pt x="2265394" y="419743"/>
                    <a:pt x="2265844" y="420719"/>
                  </a:cubicBezTo>
                  <a:lnTo>
                    <a:pt x="2270802" y="441676"/>
                  </a:lnTo>
                  <a:cubicBezTo>
                    <a:pt x="2270802" y="443103"/>
                    <a:pt x="2270276" y="444080"/>
                    <a:pt x="2268849" y="444606"/>
                  </a:cubicBezTo>
                  <a:close/>
                  <a:moveTo>
                    <a:pt x="2301224" y="437094"/>
                  </a:moveTo>
                  <a:lnTo>
                    <a:pt x="2284247" y="441075"/>
                  </a:lnTo>
                  <a:cubicBezTo>
                    <a:pt x="2284172" y="441075"/>
                    <a:pt x="2284097" y="441075"/>
                    <a:pt x="2283947" y="441075"/>
                  </a:cubicBezTo>
                  <a:cubicBezTo>
                    <a:pt x="2283872" y="441075"/>
                    <a:pt x="2283872" y="441075"/>
                    <a:pt x="2283797" y="441075"/>
                  </a:cubicBezTo>
                  <a:cubicBezTo>
                    <a:pt x="2283571" y="441075"/>
                    <a:pt x="2283421" y="441075"/>
                    <a:pt x="2283271" y="441000"/>
                  </a:cubicBezTo>
                  <a:cubicBezTo>
                    <a:pt x="2283121" y="441000"/>
                    <a:pt x="2282971" y="440925"/>
                    <a:pt x="2282820" y="440850"/>
                  </a:cubicBezTo>
                  <a:cubicBezTo>
                    <a:pt x="2282745" y="440850"/>
                    <a:pt x="2282670" y="440775"/>
                    <a:pt x="2282595" y="440775"/>
                  </a:cubicBezTo>
                  <a:cubicBezTo>
                    <a:pt x="2282445" y="440700"/>
                    <a:pt x="2282370" y="440625"/>
                    <a:pt x="2282219" y="440550"/>
                  </a:cubicBezTo>
                  <a:cubicBezTo>
                    <a:pt x="2281919" y="440324"/>
                    <a:pt x="2281618" y="440024"/>
                    <a:pt x="2281393" y="439648"/>
                  </a:cubicBezTo>
                  <a:cubicBezTo>
                    <a:pt x="2281243" y="439423"/>
                    <a:pt x="2281168" y="439273"/>
                    <a:pt x="2281093" y="439047"/>
                  </a:cubicBezTo>
                  <a:lnTo>
                    <a:pt x="2276586" y="418090"/>
                  </a:lnTo>
                  <a:cubicBezTo>
                    <a:pt x="2276060" y="417114"/>
                    <a:pt x="2277112" y="415611"/>
                    <a:pt x="2278088" y="415611"/>
                  </a:cubicBezTo>
                  <a:lnTo>
                    <a:pt x="2295064" y="411630"/>
                  </a:lnTo>
                  <a:cubicBezTo>
                    <a:pt x="2295590" y="411480"/>
                    <a:pt x="2296116" y="411480"/>
                    <a:pt x="2296491" y="411630"/>
                  </a:cubicBezTo>
                  <a:cubicBezTo>
                    <a:pt x="2296641" y="411705"/>
                    <a:pt x="2296792" y="411780"/>
                    <a:pt x="2296867" y="411856"/>
                  </a:cubicBezTo>
                  <a:cubicBezTo>
                    <a:pt x="2296942" y="411931"/>
                    <a:pt x="2297092" y="412006"/>
                    <a:pt x="2297167" y="412081"/>
                  </a:cubicBezTo>
                  <a:cubicBezTo>
                    <a:pt x="2297318" y="412156"/>
                    <a:pt x="2297393" y="412231"/>
                    <a:pt x="2297468" y="412381"/>
                  </a:cubicBezTo>
                  <a:cubicBezTo>
                    <a:pt x="2297618" y="412532"/>
                    <a:pt x="2297693" y="412682"/>
                    <a:pt x="2297843" y="412832"/>
                  </a:cubicBezTo>
                  <a:cubicBezTo>
                    <a:pt x="2297994" y="412982"/>
                    <a:pt x="2298069" y="413133"/>
                    <a:pt x="2298144" y="413283"/>
                  </a:cubicBezTo>
                  <a:lnTo>
                    <a:pt x="2302651" y="434240"/>
                  </a:lnTo>
                  <a:cubicBezTo>
                    <a:pt x="2303177" y="435667"/>
                    <a:pt x="2302726" y="436644"/>
                    <a:pt x="2301224" y="437094"/>
                  </a:cubicBezTo>
                  <a:close/>
                  <a:moveTo>
                    <a:pt x="2333598" y="429658"/>
                  </a:moveTo>
                  <a:lnTo>
                    <a:pt x="2316171" y="433639"/>
                  </a:lnTo>
                  <a:cubicBezTo>
                    <a:pt x="2315195" y="433639"/>
                    <a:pt x="2314143" y="433113"/>
                    <a:pt x="2313693" y="431611"/>
                  </a:cubicBezTo>
                  <a:lnTo>
                    <a:pt x="2308735" y="410654"/>
                  </a:lnTo>
                  <a:cubicBezTo>
                    <a:pt x="2308735" y="409677"/>
                    <a:pt x="2309261" y="408701"/>
                    <a:pt x="2310688" y="408175"/>
                  </a:cubicBezTo>
                  <a:lnTo>
                    <a:pt x="2327664" y="404194"/>
                  </a:lnTo>
                  <a:cubicBezTo>
                    <a:pt x="2329166" y="403668"/>
                    <a:pt x="2330143" y="404720"/>
                    <a:pt x="2330143" y="405696"/>
                  </a:cubicBezTo>
                  <a:lnTo>
                    <a:pt x="2335100" y="426653"/>
                  </a:lnTo>
                  <a:cubicBezTo>
                    <a:pt x="2335626" y="428156"/>
                    <a:pt x="2334575" y="429132"/>
                    <a:pt x="2333598" y="429658"/>
                  </a:cubicBezTo>
                  <a:close/>
                  <a:moveTo>
                    <a:pt x="2367400" y="420193"/>
                  </a:moveTo>
                  <a:cubicBezTo>
                    <a:pt x="2367325" y="420719"/>
                    <a:pt x="2367024" y="421245"/>
                    <a:pt x="2366649" y="421696"/>
                  </a:cubicBezTo>
                  <a:cubicBezTo>
                    <a:pt x="2366423" y="421921"/>
                    <a:pt x="2366273" y="422071"/>
                    <a:pt x="2365973" y="422146"/>
                  </a:cubicBezTo>
                  <a:lnTo>
                    <a:pt x="2348546" y="426127"/>
                  </a:lnTo>
                  <a:cubicBezTo>
                    <a:pt x="2347570" y="426127"/>
                    <a:pt x="2346067" y="425602"/>
                    <a:pt x="2346067" y="424625"/>
                  </a:cubicBezTo>
                  <a:lnTo>
                    <a:pt x="2341034" y="403217"/>
                  </a:lnTo>
                  <a:cubicBezTo>
                    <a:pt x="2341034" y="402241"/>
                    <a:pt x="2341560" y="401264"/>
                    <a:pt x="2342537" y="400739"/>
                  </a:cubicBezTo>
                  <a:lnTo>
                    <a:pt x="2359964" y="396757"/>
                  </a:lnTo>
                  <a:cubicBezTo>
                    <a:pt x="2360940" y="396757"/>
                    <a:pt x="2362442" y="397283"/>
                    <a:pt x="2362442" y="398260"/>
                  </a:cubicBezTo>
                  <a:lnTo>
                    <a:pt x="2367400" y="419668"/>
                  </a:lnTo>
                  <a:cubicBezTo>
                    <a:pt x="2367475" y="419818"/>
                    <a:pt x="2367475" y="420043"/>
                    <a:pt x="2367400" y="420193"/>
                  </a:cubicBezTo>
                  <a:close/>
                  <a:moveTo>
                    <a:pt x="2399850" y="412757"/>
                  </a:moveTo>
                  <a:cubicBezTo>
                    <a:pt x="2399850" y="412832"/>
                    <a:pt x="2399774" y="412982"/>
                    <a:pt x="2399774" y="413057"/>
                  </a:cubicBezTo>
                  <a:cubicBezTo>
                    <a:pt x="2399624" y="413508"/>
                    <a:pt x="2399324" y="413884"/>
                    <a:pt x="2398873" y="414259"/>
                  </a:cubicBezTo>
                  <a:cubicBezTo>
                    <a:pt x="2398573" y="414485"/>
                    <a:pt x="2398272" y="414635"/>
                    <a:pt x="2397896" y="414710"/>
                  </a:cubicBezTo>
                  <a:lnTo>
                    <a:pt x="2380920" y="418691"/>
                  </a:lnTo>
                  <a:cubicBezTo>
                    <a:pt x="2379418" y="418691"/>
                    <a:pt x="2378442" y="418165"/>
                    <a:pt x="2378442" y="417189"/>
                  </a:cubicBezTo>
                  <a:lnTo>
                    <a:pt x="2373409" y="395781"/>
                  </a:lnTo>
                  <a:cubicBezTo>
                    <a:pt x="2372883" y="394804"/>
                    <a:pt x="2373935" y="393828"/>
                    <a:pt x="2374911" y="393302"/>
                  </a:cubicBezTo>
                  <a:lnTo>
                    <a:pt x="2392338" y="389321"/>
                  </a:lnTo>
                  <a:cubicBezTo>
                    <a:pt x="2392488" y="389321"/>
                    <a:pt x="2392639" y="389321"/>
                    <a:pt x="2392789" y="389396"/>
                  </a:cubicBezTo>
                  <a:cubicBezTo>
                    <a:pt x="2392939" y="389396"/>
                    <a:pt x="2393089" y="389471"/>
                    <a:pt x="2393315" y="389546"/>
                  </a:cubicBezTo>
                  <a:cubicBezTo>
                    <a:pt x="2393465" y="389622"/>
                    <a:pt x="2393615" y="389697"/>
                    <a:pt x="2393690" y="389772"/>
                  </a:cubicBezTo>
                  <a:cubicBezTo>
                    <a:pt x="2393765" y="389847"/>
                    <a:pt x="2393915" y="389922"/>
                    <a:pt x="2393991" y="389997"/>
                  </a:cubicBezTo>
                  <a:cubicBezTo>
                    <a:pt x="2394066" y="390072"/>
                    <a:pt x="2394141" y="390147"/>
                    <a:pt x="2394216" y="390222"/>
                  </a:cubicBezTo>
                  <a:cubicBezTo>
                    <a:pt x="2394291" y="390298"/>
                    <a:pt x="2394366" y="390373"/>
                    <a:pt x="2394441" y="390448"/>
                  </a:cubicBezTo>
                  <a:cubicBezTo>
                    <a:pt x="2394667" y="390673"/>
                    <a:pt x="2394817" y="391049"/>
                    <a:pt x="2394892" y="391424"/>
                  </a:cubicBezTo>
                  <a:lnTo>
                    <a:pt x="2399850" y="412381"/>
                  </a:lnTo>
                  <a:cubicBezTo>
                    <a:pt x="2399925" y="412381"/>
                    <a:pt x="2399850" y="412607"/>
                    <a:pt x="2399850" y="412757"/>
                  </a:cubicBezTo>
                  <a:close/>
                  <a:moveTo>
                    <a:pt x="2511095" y="460530"/>
                  </a:moveTo>
                  <a:cubicBezTo>
                    <a:pt x="2510043" y="462032"/>
                    <a:pt x="2508616" y="463535"/>
                    <a:pt x="2506588" y="463985"/>
                  </a:cubicBezTo>
                  <a:lnTo>
                    <a:pt x="2470232" y="472473"/>
                  </a:lnTo>
                  <a:lnTo>
                    <a:pt x="2461744" y="474952"/>
                  </a:lnTo>
                  <a:cubicBezTo>
                    <a:pt x="2459716" y="475478"/>
                    <a:pt x="2457763" y="474952"/>
                    <a:pt x="2455735" y="473976"/>
                  </a:cubicBezTo>
                  <a:cubicBezTo>
                    <a:pt x="2454233" y="472999"/>
                    <a:pt x="2452731" y="470971"/>
                    <a:pt x="2452205" y="469018"/>
                  </a:cubicBezTo>
                  <a:lnTo>
                    <a:pt x="2428769" y="369866"/>
                  </a:lnTo>
                  <a:cubicBezTo>
                    <a:pt x="2428243" y="367838"/>
                    <a:pt x="2428769" y="365885"/>
                    <a:pt x="2429745" y="364383"/>
                  </a:cubicBezTo>
                  <a:cubicBezTo>
                    <a:pt x="2430797" y="362881"/>
                    <a:pt x="2432224" y="361378"/>
                    <a:pt x="2434252" y="360853"/>
                  </a:cubicBezTo>
                  <a:lnTo>
                    <a:pt x="2470157" y="352365"/>
                  </a:lnTo>
                  <a:lnTo>
                    <a:pt x="2479096" y="350412"/>
                  </a:lnTo>
                  <a:cubicBezTo>
                    <a:pt x="2481049" y="349886"/>
                    <a:pt x="2483077" y="349886"/>
                    <a:pt x="2484579" y="350937"/>
                  </a:cubicBezTo>
                  <a:cubicBezTo>
                    <a:pt x="2484805" y="351088"/>
                    <a:pt x="2485030" y="351163"/>
                    <a:pt x="2485255" y="351313"/>
                  </a:cubicBezTo>
                  <a:cubicBezTo>
                    <a:pt x="2485330" y="351388"/>
                    <a:pt x="2485330" y="351388"/>
                    <a:pt x="2485405" y="351388"/>
                  </a:cubicBezTo>
                  <a:cubicBezTo>
                    <a:pt x="2485481" y="351463"/>
                    <a:pt x="2485631" y="351538"/>
                    <a:pt x="2485706" y="351613"/>
                  </a:cubicBezTo>
                  <a:cubicBezTo>
                    <a:pt x="2485781" y="351688"/>
                    <a:pt x="2485856" y="351764"/>
                    <a:pt x="2485931" y="351839"/>
                  </a:cubicBezTo>
                  <a:cubicBezTo>
                    <a:pt x="2486081" y="351989"/>
                    <a:pt x="2486232" y="352139"/>
                    <a:pt x="2486382" y="352365"/>
                  </a:cubicBezTo>
                  <a:cubicBezTo>
                    <a:pt x="2486532" y="352515"/>
                    <a:pt x="2486607" y="352665"/>
                    <a:pt x="2486682" y="352740"/>
                  </a:cubicBezTo>
                  <a:cubicBezTo>
                    <a:pt x="2486833" y="352890"/>
                    <a:pt x="2486908" y="353041"/>
                    <a:pt x="2486983" y="353191"/>
                  </a:cubicBezTo>
                  <a:cubicBezTo>
                    <a:pt x="2487208" y="353491"/>
                    <a:pt x="2487358" y="353867"/>
                    <a:pt x="2487509" y="354167"/>
                  </a:cubicBezTo>
                  <a:cubicBezTo>
                    <a:pt x="2487659" y="354468"/>
                    <a:pt x="2487809" y="354843"/>
                    <a:pt x="2487884" y="355144"/>
                  </a:cubicBezTo>
                  <a:cubicBezTo>
                    <a:pt x="2487959" y="355369"/>
                    <a:pt x="2488035" y="355670"/>
                    <a:pt x="2488110" y="355895"/>
                  </a:cubicBezTo>
                  <a:lnTo>
                    <a:pt x="2511996" y="455047"/>
                  </a:lnTo>
                  <a:cubicBezTo>
                    <a:pt x="2512597" y="457075"/>
                    <a:pt x="2512071" y="459028"/>
                    <a:pt x="2511095" y="460530"/>
                  </a:cubicBezTo>
                  <a:close/>
                  <a:moveTo>
                    <a:pt x="2585834" y="374824"/>
                  </a:moveTo>
                  <a:lnTo>
                    <a:pt x="2568408" y="378805"/>
                  </a:lnTo>
                  <a:cubicBezTo>
                    <a:pt x="2567431" y="378805"/>
                    <a:pt x="2565929" y="378279"/>
                    <a:pt x="2565929" y="376852"/>
                  </a:cubicBezTo>
                  <a:lnTo>
                    <a:pt x="2560971" y="355895"/>
                  </a:lnTo>
                  <a:cubicBezTo>
                    <a:pt x="2560445" y="354918"/>
                    <a:pt x="2561497" y="353416"/>
                    <a:pt x="2562474" y="353416"/>
                  </a:cubicBezTo>
                  <a:lnTo>
                    <a:pt x="2579900" y="349435"/>
                  </a:lnTo>
                  <a:cubicBezTo>
                    <a:pt x="2580877" y="348909"/>
                    <a:pt x="2582379" y="349961"/>
                    <a:pt x="2582379" y="350937"/>
                  </a:cubicBezTo>
                  <a:lnTo>
                    <a:pt x="2587337" y="371894"/>
                  </a:lnTo>
                  <a:cubicBezTo>
                    <a:pt x="2587337" y="373322"/>
                    <a:pt x="2586811" y="374298"/>
                    <a:pt x="2585834" y="374824"/>
                  </a:cubicBezTo>
                  <a:close/>
                  <a:moveTo>
                    <a:pt x="2617683" y="367312"/>
                  </a:moveTo>
                  <a:lnTo>
                    <a:pt x="2600707" y="371293"/>
                  </a:lnTo>
                  <a:cubicBezTo>
                    <a:pt x="2599205" y="371293"/>
                    <a:pt x="2598228" y="370768"/>
                    <a:pt x="2597702" y="369340"/>
                  </a:cubicBezTo>
                  <a:lnTo>
                    <a:pt x="2593196" y="348383"/>
                  </a:lnTo>
                  <a:cubicBezTo>
                    <a:pt x="2592670" y="347407"/>
                    <a:pt x="2593721" y="345905"/>
                    <a:pt x="2594698" y="345905"/>
                  </a:cubicBezTo>
                  <a:lnTo>
                    <a:pt x="2612124" y="341924"/>
                  </a:lnTo>
                  <a:cubicBezTo>
                    <a:pt x="2613101" y="341398"/>
                    <a:pt x="2614153" y="342449"/>
                    <a:pt x="2614603" y="343426"/>
                  </a:cubicBezTo>
                  <a:lnTo>
                    <a:pt x="2619561" y="364383"/>
                  </a:lnTo>
                  <a:cubicBezTo>
                    <a:pt x="2619711" y="365810"/>
                    <a:pt x="2619185" y="366862"/>
                    <a:pt x="2617683" y="367312"/>
                  </a:cubicBezTo>
                  <a:close/>
                  <a:moveTo>
                    <a:pt x="2650133" y="359876"/>
                  </a:moveTo>
                  <a:lnTo>
                    <a:pt x="2633157" y="363857"/>
                  </a:lnTo>
                  <a:cubicBezTo>
                    <a:pt x="2631654" y="363857"/>
                    <a:pt x="2630678" y="363331"/>
                    <a:pt x="2630152" y="361904"/>
                  </a:cubicBezTo>
                  <a:lnTo>
                    <a:pt x="2625195" y="340947"/>
                  </a:lnTo>
                  <a:cubicBezTo>
                    <a:pt x="2625195" y="339971"/>
                    <a:pt x="2625645" y="338919"/>
                    <a:pt x="2627147" y="338468"/>
                  </a:cubicBezTo>
                  <a:lnTo>
                    <a:pt x="2644123" y="334487"/>
                  </a:lnTo>
                  <a:cubicBezTo>
                    <a:pt x="2645626" y="333961"/>
                    <a:pt x="2646602" y="335013"/>
                    <a:pt x="2647128" y="335989"/>
                  </a:cubicBezTo>
                  <a:lnTo>
                    <a:pt x="2651635" y="356947"/>
                  </a:lnTo>
                  <a:cubicBezTo>
                    <a:pt x="2652086" y="358374"/>
                    <a:pt x="2651109" y="359350"/>
                    <a:pt x="2650133" y="359876"/>
                  </a:cubicBezTo>
                  <a:close/>
                  <a:moveTo>
                    <a:pt x="2682507" y="352365"/>
                  </a:moveTo>
                  <a:lnTo>
                    <a:pt x="2665081" y="356346"/>
                  </a:lnTo>
                  <a:cubicBezTo>
                    <a:pt x="2664104" y="356346"/>
                    <a:pt x="2662602" y="355820"/>
                    <a:pt x="2662602" y="354393"/>
                  </a:cubicBezTo>
                  <a:lnTo>
                    <a:pt x="2657644" y="333436"/>
                  </a:lnTo>
                  <a:cubicBezTo>
                    <a:pt x="2657644" y="332459"/>
                    <a:pt x="2658170" y="331483"/>
                    <a:pt x="2659672" y="330957"/>
                  </a:cubicBezTo>
                  <a:lnTo>
                    <a:pt x="2676573" y="326976"/>
                  </a:lnTo>
                  <a:cubicBezTo>
                    <a:pt x="2677550" y="326976"/>
                    <a:pt x="2679052" y="327501"/>
                    <a:pt x="2679052" y="328478"/>
                  </a:cubicBezTo>
                  <a:lnTo>
                    <a:pt x="2684010" y="349886"/>
                  </a:lnTo>
                  <a:cubicBezTo>
                    <a:pt x="2684535" y="350862"/>
                    <a:pt x="2683484" y="351914"/>
                    <a:pt x="2682507" y="352365"/>
                  </a:cubicBezTo>
                  <a:close/>
                  <a:moveTo>
                    <a:pt x="2714431" y="344928"/>
                  </a:moveTo>
                  <a:lnTo>
                    <a:pt x="2697455" y="348909"/>
                  </a:lnTo>
                  <a:cubicBezTo>
                    <a:pt x="2696479" y="348909"/>
                    <a:pt x="2694976" y="348383"/>
                    <a:pt x="2694976" y="347407"/>
                  </a:cubicBezTo>
                  <a:lnTo>
                    <a:pt x="2690019" y="325999"/>
                  </a:lnTo>
                  <a:cubicBezTo>
                    <a:pt x="2689493" y="325023"/>
                    <a:pt x="2690544" y="324046"/>
                    <a:pt x="2691521" y="323520"/>
                  </a:cubicBezTo>
                  <a:lnTo>
                    <a:pt x="2709023" y="319539"/>
                  </a:lnTo>
                  <a:cubicBezTo>
                    <a:pt x="2709999" y="319539"/>
                    <a:pt x="2711502" y="320065"/>
                    <a:pt x="2711502" y="321492"/>
                  </a:cubicBezTo>
                  <a:lnTo>
                    <a:pt x="2716459" y="342449"/>
                  </a:lnTo>
                  <a:cubicBezTo>
                    <a:pt x="2716384" y="343426"/>
                    <a:pt x="2715933" y="344402"/>
                    <a:pt x="2714431" y="344928"/>
                  </a:cubicBezTo>
                  <a:close/>
                  <a:moveTo>
                    <a:pt x="2746806" y="337417"/>
                  </a:moveTo>
                  <a:lnTo>
                    <a:pt x="2729830" y="341398"/>
                  </a:lnTo>
                  <a:cubicBezTo>
                    <a:pt x="2728327" y="341924"/>
                    <a:pt x="2727351" y="340872"/>
                    <a:pt x="2726825" y="339895"/>
                  </a:cubicBezTo>
                  <a:lnTo>
                    <a:pt x="2722318" y="318938"/>
                  </a:lnTo>
                  <a:cubicBezTo>
                    <a:pt x="2721792" y="317436"/>
                    <a:pt x="2722844" y="316460"/>
                    <a:pt x="2723821" y="315934"/>
                  </a:cubicBezTo>
                  <a:lnTo>
                    <a:pt x="2740796" y="311953"/>
                  </a:lnTo>
                  <a:cubicBezTo>
                    <a:pt x="2742299" y="311953"/>
                    <a:pt x="2743275" y="312478"/>
                    <a:pt x="2743801" y="313906"/>
                  </a:cubicBezTo>
                  <a:lnTo>
                    <a:pt x="2748308" y="334863"/>
                  </a:lnTo>
                  <a:cubicBezTo>
                    <a:pt x="2748834" y="335914"/>
                    <a:pt x="2748308" y="336966"/>
                    <a:pt x="2746806" y="337417"/>
                  </a:cubicBezTo>
                  <a:close/>
                  <a:moveTo>
                    <a:pt x="2779255" y="329980"/>
                  </a:moveTo>
                  <a:lnTo>
                    <a:pt x="2761829" y="333961"/>
                  </a:lnTo>
                  <a:cubicBezTo>
                    <a:pt x="2760852" y="334487"/>
                    <a:pt x="2759801" y="333436"/>
                    <a:pt x="2759350" y="332459"/>
                  </a:cubicBezTo>
                  <a:lnTo>
                    <a:pt x="2754392" y="311502"/>
                  </a:lnTo>
                  <a:cubicBezTo>
                    <a:pt x="2754392" y="310000"/>
                    <a:pt x="2754918" y="309023"/>
                    <a:pt x="2756345" y="308497"/>
                  </a:cubicBezTo>
                  <a:lnTo>
                    <a:pt x="2773321" y="304516"/>
                  </a:lnTo>
                  <a:cubicBezTo>
                    <a:pt x="2774824" y="304516"/>
                    <a:pt x="2775800" y="305042"/>
                    <a:pt x="2776326" y="306544"/>
                  </a:cubicBezTo>
                  <a:lnTo>
                    <a:pt x="2780833" y="327501"/>
                  </a:lnTo>
                  <a:cubicBezTo>
                    <a:pt x="2781208" y="328478"/>
                    <a:pt x="2780232" y="329980"/>
                    <a:pt x="2779255" y="329980"/>
                  </a:cubicBezTo>
                  <a:close/>
                  <a:moveTo>
                    <a:pt x="2811630" y="322469"/>
                  </a:moveTo>
                  <a:lnTo>
                    <a:pt x="2794203" y="326450"/>
                  </a:lnTo>
                  <a:cubicBezTo>
                    <a:pt x="2793227" y="326976"/>
                    <a:pt x="2791724" y="325924"/>
                    <a:pt x="2791724" y="324948"/>
                  </a:cubicBezTo>
                  <a:lnTo>
                    <a:pt x="2786767" y="303990"/>
                  </a:lnTo>
                  <a:cubicBezTo>
                    <a:pt x="2786767" y="302488"/>
                    <a:pt x="2787293" y="301512"/>
                    <a:pt x="2788269" y="300986"/>
                  </a:cubicBezTo>
                  <a:lnTo>
                    <a:pt x="2805771" y="297005"/>
                  </a:lnTo>
                  <a:cubicBezTo>
                    <a:pt x="2806747" y="297005"/>
                    <a:pt x="2808250" y="297531"/>
                    <a:pt x="2808250" y="298958"/>
                  </a:cubicBezTo>
                  <a:lnTo>
                    <a:pt x="2813207" y="319915"/>
                  </a:lnTo>
                  <a:cubicBezTo>
                    <a:pt x="2813132" y="320966"/>
                    <a:pt x="2812606" y="322469"/>
                    <a:pt x="2811630" y="322469"/>
                  </a:cubicBezTo>
                  <a:close/>
                  <a:moveTo>
                    <a:pt x="2843479" y="315032"/>
                  </a:moveTo>
                  <a:lnTo>
                    <a:pt x="2826503" y="319013"/>
                  </a:lnTo>
                  <a:cubicBezTo>
                    <a:pt x="2825526" y="319539"/>
                    <a:pt x="2824024" y="318488"/>
                    <a:pt x="2824024" y="317511"/>
                  </a:cubicBezTo>
                  <a:lnTo>
                    <a:pt x="2819066" y="296554"/>
                  </a:lnTo>
                  <a:cubicBezTo>
                    <a:pt x="2818541" y="295052"/>
                    <a:pt x="2819517" y="294075"/>
                    <a:pt x="2820569" y="293549"/>
                  </a:cubicBezTo>
                  <a:lnTo>
                    <a:pt x="2838070" y="290094"/>
                  </a:lnTo>
                  <a:cubicBezTo>
                    <a:pt x="2838146" y="290094"/>
                    <a:pt x="2838146" y="290019"/>
                    <a:pt x="2838221" y="290019"/>
                  </a:cubicBezTo>
                  <a:cubicBezTo>
                    <a:pt x="2838296" y="289944"/>
                    <a:pt x="2838296" y="289944"/>
                    <a:pt x="2838371" y="289944"/>
                  </a:cubicBezTo>
                  <a:cubicBezTo>
                    <a:pt x="2838446" y="289944"/>
                    <a:pt x="2838446" y="289944"/>
                    <a:pt x="2838521" y="289869"/>
                  </a:cubicBezTo>
                  <a:cubicBezTo>
                    <a:pt x="2838746" y="289794"/>
                    <a:pt x="2839047" y="289794"/>
                    <a:pt x="2839272" y="289944"/>
                  </a:cubicBezTo>
                  <a:cubicBezTo>
                    <a:pt x="2839347" y="289944"/>
                    <a:pt x="2839422" y="290019"/>
                    <a:pt x="2839498" y="290019"/>
                  </a:cubicBezTo>
                  <a:cubicBezTo>
                    <a:pt x="2839573" y="290094"/>
                    <a:pt x="2839648" y="290094"/>
                    <a:pt x="2839723" y="290169"/>
                  </a:cubicBezTo>
                  <a:cubicBezTo>
                    <a:pt x="2839798" y="290244"/>
                    <a:pt x="2839873" y="290320"/>
                    <a:pt x="2840024" y="290395"/>
                  </a:cubicBezTo>
                  <a:cubicBezTo>
                    <a:pt x="2840099" y="290470"/>
                    <a:pt x="2840174" y="290545"/>
                    <a:pt x="2840249" y="290695"/>
                  </a:cubicBezTo>
                  <a:cubicBezTo>
                    <a:pt x="2840324" y="290845"/>
                    <a:pt x="2840399" y="290920"/>
                    <a:pt x="2840474" y="291146"/>
                  </a:cubicBezTo>
                  <a:cubicBezTo>
                    <a:pt x="2840549" y="291221"/>
                    <a:pt x="2840549" y="291296"/>
                    <a:pt x="2840549" y="291371"/>
                  </a:cubicBezTo>
                  <a:cubicBezTo>
                    <a:pt x="2840624" y="291446"/>
                    <a:pt x="2840624" y="291521"/>
                    <a:pt x="2840700" y="291672"/>
                  </a:cubicBezTo>
                  <a:lnTo>
                    <a:pt x="2845657" y="312629"/>
                  </a:lnTo>
                  <a:cubicBezTo>
                    <a:pt x="2845507" y="313530"/>
                    <a:pt x="2844981" y="315032"/>
                    <a:pt x="2843479" y="315032"/>
                  </a:cubicBezTo>
                  <a:close/>
                  <a:moveTo>
                    <a:pt x="2877506" y="305943"/>
                  </a:moveTo>
                  <a:cubicBezTo>
                    <a:pt x="2877506" y="306094"/>
                    <a:pt x="2877431" y="306169"/>
                    <a:pt x="2877356" y="306319"/>
                  </a:cubicBezTo>
                  <a:cubicBezTo>
                    <a:pt x="2877281" y="306544"/>
                    <a:pt x="2877130" y="306770"/>
                    <a:pt x="2876980" y="306920"/>
                  </a:cubicBezTo>
                  <a:cubicBezTo>
                    <a:pt x="2876679" y="307296"/>
                    <a:pt x="2876304" y="307521"/>
                    <a:pt x="2875853" y="307521"/>
                  </a:cubicBezTo>
                  <a:lnTo>
                    <a:pt x="2858877" y="311502"/>
                  </a:lnTo>
                  <a:cubicBezTo>
                    <a:pt x="2857375" y="312028"/>
                    <a:pt x="2856399" y="310976"/>
                    <a:pt x="2855873" y="310000"/>
                  </a:cubicBezTo>
                  <a:lnTo>
                    <a:pt x="2851366" y="289043"/>
                  </a:lnTo>
                  <a:cubicBezTo>
                    <a:pt x="2850840" y="287540"/>
                    <a:pt x="2851892" y="286564"/>
                    <a:pt x="2852868" y="286564"/>
                  </a:cubicBezTo>
                  <a:lnTo>
                    <a:pt x="2869844" y="282583"/>
                  </a:lnTo>
                  <a:cubicBezTo>
                    <a:pt x="2870746" y="282282"/>
                    <a:pt x="2871422" y="282508"/>
                    <a:pt x="2871947" y="282958"/>
                  </a:cubicBezTo>
                  <a:cubicBezTo>
                    <a:pt x="2872022" y="283033"/>
                    <a:pt x="2872173" y="283108"/>
                    <a:pt x="2872248" y="283259"/>
                  </a:cubicBezTo>
                  <a:cubicBezTo>
                    <a:pt x="2872398" y="283409"/>
                    <a:pt x="2872473" y="283559"/>
                    <a:pt x="2872623" y="283709"/>
                  </a:cubicBezTo>
                  <a:cubicBezTo>
                    <a:pt x="2872774" y="283860"/>
                    <a:pt x="2872849" y="284010"/>
                    <a:pt x="2872924" y="284160"/>
                  </a:cubicBezTo>
                  <a:lnTo>
                    <a:pt x="2877431" y="305117"/>
                  </a:lnTo>
                  <a:cubicBezTo>
                    <a:pt x="2877581" y="305343"/>
                    <a:pt x="2877581" y="305643"/>
                    <a:pt x="2877506" y="305943"/>
                  </a:cubicBezTo>
                  <a:close/>
                  <a:moveTo>
                    <a:pt x="2909805" y="299033"/>
                  </a:moveTo>
                  <a:cubicBezTo>
                    <a:pt x="2909730" y="299258"/>
                    <a:pt x="2909580" y="299408"/>
                    <a:pt x="2909430" y="299559"/>
                  </a:cubicBezTo>
                  <a:cubicBezTo>
                    <a:pt x="2909129" y="299859"/>
                    <a:pt x="2908754" y="300009"/>
                    <a:pt x="2908303" y="300009"/>
                  </a:cubicBezTo>
                  <a:lnTo>
                    <a:pt x="2890801" y="303990"/>
                  </a:lnTo>
                  <a:cubicBezTo>
                    <a:pt x="2889825" y="304516"/>
                    <a:pt x="2888848" y="303465"/>
                    <a:pt x="2888322" y="302488"/>
                  </a:cubicBezTo>
                  <a:lnTo>
                    <a:pt x="2883365" y="281606"/>
                  </a:lnTo>
                  <a:cubicBezTo>
                    <a:pt x="2883365" y="281456"/>
                    <a:pt x="2883365" y="281306"/>
                    <a:pt x="2883440" y="281080"/>
                  </a:cubicBezTo>
                  <a:cubicBezTo>
                    <a:pt x="2883440" y="280930"/>
                    <a:pt x="2883515" y="280780"/>
                    <a:pt x="2883515" y="280630"/>
                  </a:cubicBezTo>
                  <a:cubicBezTo>
                    <a:pt x="2883665" y="280254"/>
                    <a:pt x="2883815" y="279879"/>
                    <a:pt x="2884116" y="279578"/>
                  </a:cubicBezTo>
                  <a:cubicBezTo>
                    <a:pt x="2884341" y="279353"/>
                    <a:pt x="2884567" y="279202"/>
                    <a:pt x="2884867" y="279127"/>
                  </a:cubicBezTo>
                  <a:cubicBezTo>
                    <a:pt x="2885017" y="279052"/>
                    <a:pt x="2885168" y="279052"/>
                    <a:pt x="2885393" y="279052"/>
                  </a:cubicBezTo>
                  <a:lnTo>
                    <a:pt x="2902369" y="275071"/>
                  </a:lnTo>
                  <a:cubicBezTo>
                    <a:pt x="2903345" y="274545"/>
                    <a:pt x="2904848" y="275597"/>
                    <a:pt x="2904848" y="276573"/>
                  </a:cubicBezTo>
                  <a:lnTo>
                    <a:pt x="2909805" y="297531"/>
                  </a:lnTo>
                  <a:cubicBezTo>
                    <a:pt x="2910031" y="298131"/>
                    <a:pt x="2909956" y="298657"/>
                    <a:pt x="2909805" y="299033"/>
                  </a:cubicBezTo>
                  <a:close/>
                  <a:moveTo>
                    <a:pt x="2940678" y="293099"/>
                  </a:moveTo>
                  <a:lnTo>
                    <a:pt x="2923251" y="296554"/>
                  </a:lnTo>
                  <a:cubicBezTo>
                    <a:pt x="2922274" y="297080"/>
                    <a:pt x="2920772" y="296554"/>
                    <a:pt x="2920772" y="295052"/>
                  </a:cubicBezTo>
                  <a:lnTo>
                    <a:pt x="2915815" y="274095"/>
                  </a:lnTo>
                  <a:cubicBezTo>
                    <a:pt x="2915815" y="273944"/>
                    <a:pt x="2915815" y="273794"/>
                    <a:pt x="2915815" y="273644"/>
                  </a:cubicBezTo>
                  <a:cubicBezTo>
                    <a:pt x="2915815" y="273644"/>
                    <a:pt x="2915815" y="273644"/>
                    <a:pt x="2915815" y="273644"/>
                  </a:cubicBezTo>
                  <a:cubicBezTo>
                    <a:pt x="2915890" y="273494"/>
                    <a:pt x="2915890" y="273344"/>
                    <a:pt x="2915890" y="273193"/>
                  </a:cubicBezTo>
                  <a:cubicBezTo>
                    <a:pt x="2915965" y="272968"/>
                    <a:pt x="2916040" y="272743"/>
                    <a:pt x="2916115" y="272592"/>
                  </a:cubicBezTo>
                  <a:cubicBezTo>
                    <a:pt x="2916190" y="272442"/>
                    <a:pt x="2916190" y="272367"/>
                    <a:pt x="2916265" y="272292"/>
                  </a:cubicBezTo>
                  <a:cubicBezTo>
                    <a:pt x="2916340" y="272217"/>
                    <a:pt x="2916340" y="272142"/>
                    <a:pt x="2916415" y="272067"/>
                  </a:cubicBezTo>
                  <a:cubicBezTo>
                    <a:pt x="2916491" y="271991"/>
                    <a:pt x="2916566" y="271916"/>
                    <a:pt x="2916641" y="271841"/>
                  </a:cubicBezTo>
                  <a:cubicBezTo>
                    <a:pt x="2916866" y="271691"/>
                    <a:pt x="2917091" y="271616"/>
                    <a:pt x="2917317" y="271616"/>
                  </a:cubicBezTo>
                  <a:lnTo>
                    <a:pt x="2934743" y="267635"/>
                  </a:lnTo>
                  <a:cubicBezTo>
                    <a:pt x="2935795" y="267109"/>
                    <a:pt x="2937222" y="268161"/>
                    <a:pt x="2937222" y="269137"/>
                  </a:cubicBezTo>
                  <a:lnTo>
                    <a:pt x="2942180" y="290094"/>
                  </a:lnTo>
                  <a:cubicBezTo>
                    <a:pt x="2942180" y="291596"/>
                    <a:pt x="2941729" y="292573"/>
                    <a:pt x="2940678" y="293099"/>
                  </a:cubicBezTo>
                  <a:close/>
                  <a:moveTo>
                    <a:pt x="2974554" y="283259"/>
                  </a:moveTo>
                  <a:cubicBezTo>
                    <a:pt x="2974479" y="283935"/>
                    <a:pt x="2974254" y="284461"/>
                    <a:pt x="2973878" y="284836"/>
                  </a:cubicBezTo>
                  <a:cubicBezTo>
                    <a:pt x="2973803" y="284986"/>
                    <a:pt x="2973653" y="285061"/>
                    <a:pt x="2973503" y="285137"/>
                  </a:cubicBezTo>
                  <a:cubicBezTo>
                    <a:pt x="2973353" y="285212"/>
                    <a:pt x="2973202" y="285362"/>
                    <a:pt x="2973052" y="285437"/>
                  </a:cubicBezTo>
                  <a:cubicBezTo>
                    <a:pt x="2972902" y="285512"/>
                    <a:pt x="2972752" y="285587"/>
                    <a:pt x="2972526" y="285662"/>
                  </a:cubicBezTo>
                  <a:lnTo>
                    <a:pt x="2955550" y="289643"/>
                  </a:lnTo>
                  <a:cubicBezTo>
                    <a:pt x="2954048" y="289643"/>
                    <a:pt x="2953072" y="289118"/>
                    <a:pt x="2952546" y="287615"/>
                  </a:cubicBezTo>
                  <a:lnTo>
                    <a:pt x="2948039" y="266658"/>
                  </a:lnTo>
                  <a:cubicBezTo>
                    <a:pt x="2947513" y="265682"/>
                    <a:pt x="2948565" y="264179"/>
                    <a:pt x="2949541" y="264179"/>
                  </a:cubicBezTo>
                  <a:lnTo>
                    <a:pt x="2966968" y="260198"/>
                  </a:lnTo>
                  <a:cubicBezTo>
                    <a:pt x="2967944" y="259673"/>
                    <a:pt x="2968996" y="260724"/>
                    <a:pt x="2969447" y="261701"/>
                  </a:cubicBezTo>
                  <a:lnTo>
                    <a:pt x="2974404" y="282658"/>
                  </a:lnTo>
                  <a:cubicBezTo>
                    <a:pt x="2974554" y="282808"/>
                    <a:pt x="2974554" y="283033"/>
                    <a:pt x="2974554" y="283259"/>
                  </a:cubicBezTo>
                  <a:close/>
                  <a:moveTo>
                    <a:pt x="3006553" y="276348"/>
                  </a:moveTo>
                  <a:cubicBezTo>
                    <a:pt x="3006553" y="276423"/>
                    <a:pt x="3006553" y="276498"/>
                    <a:pt x="3006478" y="276573"/>
                  </a:cubicBezTo>
                  <a:cubicBezTo>
                    <a:pt x="3006478" y="276649"/>
                    <a:pt x="3006403" y="276724"/>
                    <a:pt x="3006403" y="276799"/>
                  </a:cubicBezTo>
                  <a:cubicBezTo>
                    <a:pt x="3006328" y="276949"/>
                    <a:pt x="3006253" y="277099"/>
                    <a:pt x="3006178" y="277174"/>
                  </a:cubicBezTo>
                  <a:cubicBezTo>
                    <a:pt x="3006103" y="277325"/>
                    <a:pt x="3005953" y="277475"/>
                    <a:pt x="3005802" y="277550"/>
                  </a:cubicBezTo>
                  <a:cubicBezTo>
                    <a:pt x="3005652" y="277700"/>
                    <a:pt x="3005427" y="277850"/>
                    <a:pt x="3005201" y="278001"/>
                  </a:cubicBezTo>
                  <a:cubicBezTo>
                    <a:pt x="3005126" y="278076"/>
                    <a:pt x="3004976" y="278151"/>
                    <a:pt x="3004901" y="278151"/>
                  </a:cubicBezTo>
                  <a:lnTo>
                    <a:pt x="2987925" y="282132"/>
                  </a:lnTo>
                  <a:cubicBezTo>
                    <a:pt x="2986423" y="282132"/>
                    <a:pt x="2985446" y="281606"/>
                    <a:pt x="2984920" y="280179"/>
                  </a:cubicBezTo>
                  <a:lnTo>
                    <a:pt x="2980414" y="259222"/>
                  </a:lnTo>
                  <a:cubicBezTo>
                    <a:pt x="2979888" y="258245"/>
                    <a:pt x="2980414" y="256743"/>
                    <a:pt x="2981916" y="256743"/>
                  </a:cubicBezTo>
                  <a:lnTo>
                    <a:pt x="2998892" y="252762"/>
                  </a:lnTo>
                  <a:cubicBezTo>
                    <a:pt x="3000394" y="252236"/>
                    <a:pt x="3001370" y="253288"/>
                    <a:pt x="3001896" y="254264"/>
                  </a:cubicBezTo>
                  <a:lnTo>
                    <a:pt x="3006403" y="275221"/>
                  </a:lnTo>
                  <a:cubicBezTo>
                    <a:pt x="3006478" y="275522"/>
                    <a:pt x="3006553" y="275747"/>
                    <a:pt x="3006553" y="275973"/>
                  </a:cubicBezTo>
                  <a:cubicBezTo>
                    <a:pt x="3006629" y="276048"/>
                    <a:pt x="3006629" y="276198"/>
                    <a:pt x="3006553" y="276348"/>
                  </a:cubicBezTo>
                  <a:close/>
                  <a:moveTo>
                    <a:pt x="3167525" y="303540"/>
                  </a:moveTo>
                  <a:cubicBezTo>
                    <a:pt x="3167375" y="303765"/>
                    <a:pt x="3167225" y="303915"/>
                    <a:pt x="3167074" y="304066"/>
                  </a:cubicBezTo>
                  <a:cubicBezTo>
                    <a:pt x="3166924" y="304216"/>
                    <a:pt x="3166849" y="304366"/>
                    <a:pt x="3166699" y="304441"/>
                  </a:cubicBezTo>
                  <a:cubicBezTo>
                    <a:pt x="3166548" y="304591"/>
                    <a:pt x="3166398" y="304666"/>
                    <a:pt x="3166248" y="304817"/>
                  </a:cubicBezTo>
                  <a:cubicBezTo>
                    <a:pt x="3166098" y="304967"/>
                    <a:pt x="3165872" y="305117"/>
                    <a:pt x="3165722" y="305192"/>
                  </a:cubicBezTo>
                  <a:cubicBezTo>
                    <a:pt x="3165647" y="305267"/>
                    <a:pt x="3165647" y="305267"/>
                    <a:pt x="3165647" y="305267"/>
                  </a:cubicBezTo>
                  <a:cubicBezTo>
                    <a:pt x="3165497" y="305343"/>
                    <a:pt x="3165347" y="305493"/>
                    <a:pt x="3165196" y="305568"/>
                  </a:cubicBezTo>
                  <a:cubicBezTo>
                    <a:pt x="3164896" y="305718"/>
                    <a:pt x="3164595" y="305868"/>
                    <a:pt x="3164295" y="306019"/>
                  </a:cubicBezTo>
                  <a:cubicBezTo>
                    <a:pt x="3163994" y="306169"/>
                    <a:pt x="3163694" y="306244"/>
                    <a:pt x="3163318" y="306394"/>
                  </a:cubicBezTo>
                  <a:cubicBezTo>
                    <a:pt x="3163018" y="306469"/>
                    <a:pt x="3162793" y="306544"/>
                    <a:pt x="3162492" y="306619"/>
                  </a:cubicBezTo>
                  <a:lnTo>
                    <a:pt x="3126587" y="315483"/>
                  </a:lnTo>
                  <a:lnTo>
                    <a:pt x="3117573" y="317511"/>
                  </a:lnTo>
                  <a:cubicBezTo>
                    <a:pt x="3115621" y="318037"/>
                    <a:pt x="3113592" y="317511"/>
                    <a:pt x="3112090" y="316535"/>
                  </a:cubicBezTo>
                  <a:cubicBezTo>
                    <a:pt x="3110588" y="315558"/>
                    <a:pt x="3109085" y="314056"/>
                    <a:pt x="3108560" y="312028"/>
                  </a:cubicBezTo>
                  <a:lnTo>
                    <a:pt x="3084673" y="212801"/>
                  </a:lnTo>
                  <a:cubicBezTo>
                    <a:pt x="3084147" y="210848"/>
                    <a:pt x="3084673" y="208820"/>
                    <a:pt x="3085649" y="206792"/>
                  </a:cubicBezTo>
                  <a:cubicBezTo>
                    <a:pt x="3086626" y="205289"/>
                    <a:pt x="3088654" y="204313"/>
                    <a:pt x="3090607" y="203787"/>
                  </a:cubicBezTo>
                  <a:lnTo>
                    <a:pt x="3126512" y="194848"/>
                  </a:lnTo>
                  <a:lnTo>
                    <a:pt x="3135526" y="192820"/>
                  </a:lnTo>
                  <a:cubicBezTo>
                    <a:pt x="3137479" y="192294"/>
                    <a:pt x="3139507" y="192820"/>
                    <a:pt x="3141009" y="193797"/>
                  </a:cubicBezTo>
                  <a:cubicBezTo>
                    <a:pt x="3142512" y="194773"/>
                    <a:pt x="3144014" y="196276"/>
                    <a:pt x="3144465" y="198304"/>
                  </a:cubicBezTo>
                  <a:lnTo>
                    <a:pt x="3168426" y="297455"/>
                  </a:lnTo>
                  <a:cubicBezTo>
                    <a:pt x="3168952" y="299559"/>
                    <a:pt x="3168501" y="301512"/>
                    <a:pt x="3167525" y="303540"/>
                  </a:cubicBezTo>
                  <a:close/>
                  <a:moveTo>
                    <a:pt x="3296122" y="232256"/>
                  </a:moveTo>
                  <a:lnTo>
                    <a:pt x="3290113" y="205815"/>
                  </a:lnTo>
                  <a:lnTo>
                    <a:pt x="3315051" y="199355"/>
                  </a:lnTo>
                  <a:cubicBezTo>
                    <a:pt x="3315877" y="199956"/>
                    <a:pt x="3316779" y="200707"/>
                    <a:pt x="3317680" y="201534"/>
                  </a:cubicBezTo>
                  <a:cubicBezTo>
                    <a:pt x="3318131" y="201984"/>
                    <a:pt x="3318656" y="202360"/>
                    <a:pt x="3319107" y="202811"/>
                  </a:cubicBezTo>
                  <a:cubicBezTo>
                    <a:pt x="3319407" y="203111"/>
                    <a:pt x="3319708" y="203336"/>
                    <a:pt x="3319933" y="203637"/>
                  </a:cubicBezTo>
                  <a:cubicBezTo>
                    <a:pt x="3320234" y="203937"/>
                    <a:pt x="3320534" y="204238"/>
                    <a:pt x="3320835" y="204538"/>
                  </a:cubicBezTo>
                  <a:cubicBezTo>
                    <a:pt x="3321135" y="204839"/>
                    <a:pt x="3321436" y="205139"/>
                    <a:pt x="3321736" y="205440"/>
                  </a:cubicBezTo>
                  <a:cubicBezTo>
                    <a:pt x="3322112" y="205740"/>
                    <a:pt x="3322412" y="206116"/>
                    <a:pt x="3322712" y="206491"/>
                  </a:cubicBezTo>
                  <a:cubicBezTo>
                    <a:pt x="3325567" y="209571"/>
                    <a:pt x="3328421" y="213101"/>
                    <a:pt x="3331125" y="216557"/>
                  </a:cubicBezTo>
                  <a:cubicBezTo>
                    <a:pt x="3331501" y="217082"/>
                    <a:pt x="3331952" y="217608"/>
                    <a:pt x="3332327" y="218059"/>
                  </a:cubicBezTo>
                  <a:cubicBezTo>
                    <a:pt x="3335257" y="221890"/>
                    <a:pt x="3337961" y="225570"/>
                    <a:pt x="3339914" y="228425"/>
                  </a:cubicBezTo>
                  <a:cubicBezTo>
                    <a:pt x="3340064" y="228650"/>
                    <a:pt x="3340214" y="228800"/>
                    <a:pt x="3340365" y="229026"/>
                  </a:cubicBezTo>
                  <a:cubicBezTo>
                    <a:pt x="3341116" y="230077"/>
                    <a:pt x="3341717" y="230979"/>
                    <a:pt x="3342242" y="231730"/>
                  </a:cubicBezTo>
                  <a:cubicBezTo>
                    <a:pt x="3342318" y="231880"/>
                    <a:pt x="3342468" y="232030"/>
                    <a:pt x="3342543" y="232180"/>
                  </a:cubicBezTo>
                  <a:cubicBezTo>
                    <a:pt x="3342918" y="232706"/>
                    <a:pt x="3343144" y="233082"/>
                    <a:pt x="3343369" y="233382"/>
                  </a:cubicBezTo>
                  <a:cubicBezTo>
                    <a:pt x="3343444" y="233457"/>
                    <a:pt x="3343519" y="233608"/>
                    <a:pt x="3343519" y="233608"/>
                  </a:cubicBezTo>
                  <a:cubicBezTo>
                    <a:pt x="3343594" y="233758"/>
                    <a:pt x="3343670" y="233758"/>
                    <a:pt x="3343670" y="233758"/>
                  </a:cubicBezTo>
                  <a:lnTo>
                    <a:pt x="3296122" y="232256"/>
                  </a:lnTo>
                  <a:close/>
                  <a:moveTo>
                    <a:pt x="3353885" y="231730"/>
                  </a:moveTo>
                  <a:lnTo>
                    <a:pt x="3323464" y="198304"/>
                  </a:lnTo>
                  <a:lnTo>
                    <a:pt x="3345923" y="197327"/>
                  </a:lnTo>
                  <a:lnTo>
                    <a:pt x="3381753" y="224218"/>
                  </a:lnTo>
                  <a:lnTo>
                    <a:pt x="3353885" y="231730"/>
                  </a:lnTo>
                  <a:close/>
                  <a:moveTo>
                    <a:pt x="3384307" y="222265"/>
                  </a:moveTo>
                  <a:lnTo>
                    <a:pt x="3350430" y="196351"/>
                  </a:lnTo>
                  <a:cubicBezTo>
                    <a:pt x="3386861" y="201834"/>
                    <a:pt x="3418709" y="229777"/>
                    <a:pt x="3418709" y="229777"/>
                  </a:cubicBezTo>
                  <a:lnTo>
                    <a:pt x="3384307" y="222265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98"/>
                    <a:pt x="903634" y="749498"/>
                    <a:pt x="903634" y="749422"/>
                  </a:cubicBezTo>
                  <a:cubicBezTo>
                    <a:pt x="903709" y="749498"/>
                    <a:pt x="903709" y="749498"/>
                    <a:pt x="903634" y="749422"/>
                  </a:cubicBezTo>
                  <a:lnTo>
                    <a:pt x="903634" y="749422"/>
                  </a:lnTo>
                  <a:close/>
                  <a:moveTo>
                    <a:pt x="903634" y="749422"/>
                  </a:moveTo>
                  <a:cubicBezTo>
                    <a:pt x="903634" y="749422"/>
                    <a:pt x="903634" y="749422"/>
                    <a:pt x="903634" y="749422"/>
                  </a:cubicBezTo>
                  <a:lnTo>
                    <a:pt x="903634" y="749422"/>
                  </a:lnTo>
                  <a:cubicBezTo>
                    <a:pt x="903634" y="749422"/>
                    <a:pt x="903634" y="749422"/>
                    <a:pt x="903634" y="749422"/>
                  </a:cubicBezTo>
                  <a:lnTo>
                    <a:pt x="903634" y="749422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59C33E8-E050-45B5-B8B5-F0B0185BC3ED}"/>
                </a:ext>
              </a:extLst>
            </p:cNvPr>
            <p:cNvSpPr/>
            <p:nvPr/>
          </p:nvSpPr>
          <p:spPr>
            <a:xfrm>
              <a:off x="6684075" y="273193"/>
              <a:ext cx="4957" cy="21858"/>
            </a:xfrm>
            <a:custGeom>
              <a:avLst/>
              <a:gdLst>
                <a:gd name="connsiteX0" fmla="*/ 4958 w 4957"/>
                <a:gd name="connsiteY0" fmla="*/ 21858 h 21858"/>
                <a:gd name="connsiteX1" fmla="*/ 0 w 4957"/>
                <a:gd name="connsiteY1" fmla="*/ 901 h 21858"/>
                <a:gd name="connsiteX2" fmla="*/ 150 w 4957"/>
                <a:gd name="connsiteY2" fmla="*/ 0 h 21858"/>
                <a:gd name="connsiteX3" fmla="*/ 0 w 4957"/>
                <a:gd name="connsiteY3" fmla="*/ 901 h 21858"/>
                <a:gd name="connsiteX4" fmla="*/ 4958 w 4957"/>
                <a:gd name="connsiteY4" fmla="*/ 21858 h 2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" h="21858">
                  <a:moveTo>
                    <a:pt x="4958" y="21858"/>
                  </a:moveTo>
                  <a:lnTo>
                    <a:pt x="0" y="901"/>
                  </a:lnTo>
                  <a:cubicBezTo>
                    <a:pt x="0" y="601"/>
                    <a:pt x="75" y="300"/>
                    <a:pt x="150" y="0"/>
                  </a:cubicBezTo>
                  <a:cubicBezTo>
                    <a:pt x="75" y="300"/>
                    <a:pt x="0" y="601"/>
                    <a:pt x="0" y="901"/>
                  </a:cubicBezTo>
                  <a:lnTo>
                    <a:pt x="4958" y="21858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4A8BA4BC-E3B3-4E18-9247-F2F73C73C0D0}"/>
                </a:ext>
              </a:extLst>
            </p:cNvPr>
            <p:cNvSpPr/>
            <p:nvPr/>
          </p:nvSpPr>
          <p:spPr>
            <a:xfrm>
              <a:off x="6652301" y="279202"/>
              <a:ext cx="751" cy="450"/>
            </a:xfrm>
            <a:custGeom>
              <a:avLst/>
              <a:gdLst>
                <a:gd name="connsiteX0" fmla="*/ 0 w 751"/>
                <a:gd name="connsiteY0" fmla="*/ 451 h 450"/>
                <a:gd name="connsiteX1" fmla="*/ 751 w 751"/>
                <a:gd name="connsiteY1" fmla="*/ 0 h 450"/>
                <a:gd name="connsiteX2" fmla="*/ 0 w 751"/>
                <a:gd name="connsiteY2" fmla="*/ 451 h 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" h="450">
                  <a:moveTo>
                    <a:pt x="0" y="451"/>
                  </a:moveTo>
                  <a:cubicBezTo>
                    <a:pt x="225" y="225"/>
                    <a:pt x="451" y="75"/>
                    <a:pt x="751" y="0"/>
                  </a:cubicBezTo>
                  <a:cubicBezTo>
                    <a:pt x="526" y="75"/>
                    <a:pt x="225" y="225"/>
                    <a:pt x="0" y="451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9C869AEE-93F6-4026-9E0E-226305A0B875}"/>
                </a:ext>
              </a:extLst>
            </p:cNvPr>
            <p:cNvSpPr/>
            <p:nvPr/>
          </p:nvSpPr>
          <p:spPr>
            <a:xfrm>
              <a:off x="6653052" y="275146"/>
              <a:ext cx="17501" cy="4056"/>
            </a:xfrm>
            <a:custGeom>
              <a:avLst/>
              <a:gdLst>
                <a:gd name="connsiteX0" fmla="*/ 17502 w 17501"/>
                <a:gd name="connsiteY0" fmla="*/ 0 h 4056"/>
                <a:gd name="connsiteX1" fmla="*/ 526 w 17501"/>
                <a:gd name="connsiteY1" fmla="*/ 3981 h 4056"/>
                <a:gd name="connsiteX2" fmla="*/ 0 w 17501"/>
                <a:gd name="connsiteY2" fmla="*/ 4056 h 4056"/>
                <a:gd name="connsiteX3" fmla="*/ 526 w 17501"/>
                <a:gd name="connsiteY3" fmla="*/ 3981 h 4056"/>
                <a:gd name="connsiteX4" fmla="*/ 17502 w 17501"/>
                <a:gd name="connsiteY4" fmla="*/ 0 h 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1" h="4056">
                  <a:moveTo>
                    <a:pt x="17502" y="0"/>
                  </a:moveTo>
                  <a:lnTo>
                    <a:pt x="526" y="3981"/>
                  </a:lnTo>
                  <a:cubicBezTo>
                    <a:pt x="301" y="3981"/>
                    <a:pt x="150" y="3981"/>
                    <a:pt x="0" y="4056"/>
                  </a:cubicBezTo>
                  <a:cubicBezTo>
                    <a:pt x="150" y="3981"/>
                    <a:pt x="301" y="3981"/>
                    <a:pt x="526" y="3981"/>
                  </a:cubicBezTo>
                  <a:lnTo>
                    <a:pt x="17502" y="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24D32D40-A978-4553-88CB-55C5E8AAC6C8}"/>
                </a:ext>
              </a:extLst>
            </p:cNvPr>
            <p:cNvSpPr/>
            <p:nvPr/>
          </p:nvSpPr>
          <p:spPr>
            <a:xfrm>
              <a:off x="6588829" y="290019"/>
              <a:ext cx="17652" cy="3605"/>
            </a:xfrm>
            <a:custGeom>
              <a:avLst/>
              <a:gdLst>
                <a:gd name="connsiteX0" fmla="*/ 17502 w 17652"/>
                <a:gd name="connsiteY0" fmla="*/ 75 h 3605"/>
                <a:gd name="connsiteX1" fmla="*/ 17652 w 17652"/>
                <a:gd name="connsiteY1" fmla="*/ 0 h 3605"/>
                <a:gd name="connsiteX2" fmla="*/ 17502 w 17652"/>
                <a:gd name="connsiteY2" fmla="*/ 75 h 3605"/>
                <a:gd name="connsiteX3" fmla="*/ 0 w 17652"/>
                <a:gd name="connsiteY3" fmla="*/ 3606 h 3605"/>
                <a:gd name="connsiteX4" fmla="*/ 17502 w 17652"/>
                <a:gd name="connsiteY4" fmla="*/ 75 h 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2" h="3605">
                  <a:moveTo>
                    <a:pt x="17502" y="75"/>
                  </a:moveTo>
                  <a:cubicBezTo>
                    <a:pt x="17577" y="75"/>
                    <a:pt x="17577" y="0"/>
                    <a:pt x="17652" y="0"/>
                  </a:cubicBezTo>
                  <a:cubicBezTo>
                    <a:pt x="17577" y="0"/>
                    <a:pt x="17502" y="75"/>
                    <a:pt x="17502" y="75"/>
                  </a:cubicBezTo>
                  <a:lnTo>
                    <a:pt x="0" y="3606"/>
                  </a:lnTo>
                  <a:lnTo>
                    <a:pt x="17502" y="75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3EC45C6D-F558-4005-9156-A88739C14926}"/>
                </a:ext>
              </a:extLst>
            </p:cNvPr>
            <p:cNvSpPr/>
            <p:nvPr/>
          </p:nvSpPr>
          <p:spPr>
            <a:xfrm>
              <a:off x="5885077" y="448962"/>
              <a:ext cx="17651" cy="3605"/>
            </a:xfrm>
            <a:custGeom>
              <a:avLst/>
              <a:gdLst>
                <a:gd name="connsiteX0" fmla="*/ 17427 w 17651"/>
                <a:gd name="connsiteY0" fmla="*/ 75 h 3605"/>
                <a:gd name="connsiteX1" fmla="*/ 17652 w 17651"/>
                <a:gd name="connsiteY1" fmla="*/ 0 h 3605"/>
                <a:gd name="connsiteX2" fmla="*/ 17427 w 17651"/>
                <a:gd name="connsiteY2" fmla="*/ 75 h 3605"/>
                <a:gd name="connsiteX3" fmla="*/ 0 w 17651"/>
                <a:gd name="connsiteY3" fmla="*/ 3606 h 3605"/>
                <a:gd name="connsiteX4" fmla="*/ 17427 w 17651"/>
                <a:gd name="connsiteY4" fmla="*/ 75 h 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1" h="3605">
                  <a:moveTo>
                    <a:pt x="17427" y="75"/>
                  </a:moveTo>
                  <a:cubicBezTo>
                    <a:pt x="17502" y="75"/>
                    <a:pt x="17577" y="0"/>
                    <a:pt x="17652" y="0"/>
                  </a:cubicBezTo>
                  <a:cubicBezTo>
                    <a:pt x="17502" y="75"/>
                    <a:pt x="17502" y="75"/>
                    <a:pt x="17427" y="75"/>
                  </a:cubicBezTo>
                  <a:lnTo>
                    <a:pt x="0" y="3606"/>
                  </a:lnTo>
                  <a:lnTo>
                    <a:pt x="17427" y="75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6026114C-1BB0-4155-8049-C2F06E9BD687}"/>
                </a:ext>
              </a:extLst>
            </p:cNvPr>
            <p:cNvSpPr/>
            <p:nvPr/>
          </p:nvSpPr>
          <p:spPr>
            <a:xfrm>
              <a:off x="5902879" y="448887"/>
              <a:ext cx="1051" cy="150"/>
            </a:xfrm>
            <a:custGeom>
              <a:avLst/>
              <a:gdLst>
                <a:gd name="connsiteX0" fmla="*/ 1051 w 1051"/>
                <a:gd name="connsiteY0" fmla="*/ 150 h 150"/>
                <a:gd name="connsiteX1" fmla="*/ 526 w 1051"/>
                <a:gd name="connsiteY1" fmla="*/ 0 h 150"/>
                <a:gd name="connsiteX2" fmla="*/ 0 w 1051"/>
                <a:gd name="connsiteY2" fmla="*/ 75 h 150"/>
                <a:gd name="connsiteX3" fmla="*/ 1051 w 1051"/>
                <a:gd name="connsiteY3" fmla="*/ 150 h 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" h="150">
                  <a:moveTo>
                    <a:pt x="1051" y="150"/>
                  </a:moveTo>
                  <a:cubicBezTo>
                    <a:pt x="901" y="75"/>
                    <a:pt x="676" y="75"/>
                    <a:pt x="526" y="0"/>
                  </a:cubicBezTo>
                  <a:cubicBezTo>
                    <a:pt x="300" y="0"/>
                    <a:pt x="150" y="0"/>
                    <a:pt x="0" y="75"/>
                  </a:cubicBezTo>
                  <a:cubicBezTo>
                    <a:pt x="375" y="0"/>
                    <a:pt x="751" y="0"/>
                    <a:pt x="1051" y="150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3425EC5D-267F-4895-AEC5-07C94AE90DB8}"/>
                </a:ext>
              </a:extLst>
            </p:cNvPr>
            <p:cNvSpPr/>
            <p:nvPr/>
          </p:nvSpPr>
          <p:spPr>
            <a:xfrm>
              <a:off x="4990908" y="647416"/>
              <a:ext cx="17877" cy="3981"/>
            </a:xfrm>
            <a:custGeom>
              <a:avLst/>
              <a:gdLst>
                <a:gd name="connsiteX0" fmla="*/ 17427 w 17877"/>
                <a:gd name="connsiteY0" fmla="*/ 0 h 3981"/>
                <a:gd name="connsiteX1" fmla="*/ 17877 w 17877"/>
                <a:gd name="connsiteY1" fmla="*/ 75 h 3981"/>
                <a:gd name="connsiteX2" fmla="*/ 17427 w 17877"/>
                <a:gd name="connsiteY2" fmla="*/ 0 h 3981"/>
                <a:gd name="connsiteX3" fmla="*/ 0 w 17877"/>
                <a:gd name="connsiteY3" fmla="*/ 3981 h 3981"/>
                <a:gd name="connsiteX4" fmla="*/ 17427 w 17877"/>
                <a:gd name="connsiteY4" fmla="*/ 0 h 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7" h="3981">
                  <a:moveTo>
                    <a:pt x="17427" y="0"/>
                  </a:moveTo>
                  <a:cubicBezTo>
                    <a:pt x="17577" y="0"/>
                    <a:pt x="17727" y="0"/>
                    <a:pt x="17877" y="75"/>
                  </a:cubicBezTo>
                  <a:cubicBezTo>
                    <a:pt x="17727" y="75"/>
                    <a:pt x="17577" y="75"/>
                    <a:pt x="17427" y="0"/>
                  </a:cubicBezTo>
                  <a:lnTo>
                    <a:pt x="0" y="3981"/>
                  </a:lnTo>
                  <a:lnTo>
                    <a:pt x="17427" y="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F36E616A-D9E0-4691-82A0-43E8EF94DD55}"/>
                </a:ext>
              </a:extLst>
            </p:cNvPr>
            <p:cNvSpPr/>
            <p:nvPr/>
          </p:nvSpPr>
          <p:spPr>
            <a:xfrm>
              <a:off x="4828584" y="688429"/>
              <a:ext cx="751" cy="450"/>
            </a:xfrm>
            <a:custGeom>
              <a:avLst/>
              <a:gdLst>
                <a:gd name="connsiteX0" fmla="*/ 0 w 751"/>
                <a:gd name="connsiteY0" fmla="*/ 451 h 450"/>
                <a:gd name="connsiteX1" fmla="*/ 751 w 751"/>
                <a:gd name="connsiteY1" fmla="*/ 0 h 450"/>
                <a:gd name="connsiteX2" fmla="*/ 0 w 751"/>
                <a:gd name="connsiteY2" fmla="*/ 451 h 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" h="450">
                  <a:moveTo>
                    <a:pt x="0" y="451"/>
                  </a:moveTo>
                  <a:cubicBezTo>
                    <a:pt x="225" y="225"/>
                    <a:pt x="451" y="75"/>
                    <a:pt x="751" y="0"/>
                  </a:cubicBezTo>
                  <a:cubicBezTo>
                    <a:pt x="451" y="75"/>
                    <a:pt x="225" y="225"/>
                    <a:pt x="0" y="451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A6012C56-5681-4C40-A929-E590450F3E97}"/>
                </a:ext>
              </a:extLst>
            </p:cNvPr>
            <p:cNvSpPr/>
            <p:nvPr/>
          </p:nvSpPr>
          <p:spPr>
            <a:xfrm>
              <a:off x="4829335" y="684372"/>
              <a:ext cx="17501" cy="4056"/>
            </a:xfrm>
            <a:custGeom>
              <a:avLst/>
              <a:gdLst>
                <a:gd name="connsiteX0" fmla="*/ 17502 w 17501"/>
                <a:gd name="connsiteY0" fmla="*/ 0 h 4056"/>
                <a:gd name="connsiteX1" fmla="*/ 526 w 17501"/>
                <a:gd name="connsiteY1" fmla="*/ 3981 h 4056"/>
                <a:gd name="connsiteX2" fmla="*/ 0 w 17501"/>
                <a:gd name="connsiteY2" fmla="*/ 4056 h 4056"/>
                <a:gd name="connsiteX3" fmla="*/ 526 w 17501"/>
                <a:gd name="connsiteY3" fmla="*/ 3981 h 4056"/>
                <a:gd name="connsiteX4" fmla="*/ 17502 w 17501"/>
                <a:gd name="connsiteY4" fmla="*/ 0 h 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1" h="4056">
                  <a:moveTo>
                    <a:pt x="17502" y="0"/>
                  </a:moveTo>
                  <a:lnTo>
                    <a:pt x="526" y="3981"/>
                  </a:lnTo>
                  <a:cubicBezTo>
                    <a:pt x="301" y="3981"/>
                    <a:pt x="150" y="3981"/>
                    <a:pt x="0" y="4056"/>
                  </a:cubicBezTo>
                  <a:cubicBezTo>
                    <a:pt x="150" y="3981"/>
                    <a:pt x="301" y="3981"/>
                    <a:pt x="526" y="3981"/>
                  </a:cubicBezTo>
                  <a:lnTo>
                    <a:pt x="17502" y="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882F9B7A-F7BD-42A5-BDD7-BE3E52F86E70}"/>
                </a:ext>
              </a:extLst>
            </p:cNvPr>
            <p:cNvSpPr/>
            <p:nvPr/>
          </p:nvSpPr>
          <p:spPr>
            <a:xfrm>
              <a:off x="4796885" y="691809"/>
              <a:ext cx="18027" cy="4131"/>
            </a:xfrm>
            <a:custGeom>
              <a:avLst/>
              <a:gdLst>
                <a:gd name="connsiteX0" fmla="*/ 601 w 18027"/>
                <a:gd name="connsiteY0" fmla="*/ 3981 h 4131"/>
                <a:gd name="connsiteX1" fmla="*/ 18028 w 18027"/>
                <a:gd name="connsiteY1" fmla="*/ 0 h 4131"/>
                <a:gd name="connsiteX2" fmla="*/ 601 w 18027"/>
                <a:gd name="connsiteY2" fmla="*/ 3981 h 4131"/>
                <a:gd name="connsiteX3" fmla="*/ 0 w 18027"/>
                <a:gd name="connsiteY3" fmla="*/ 4131 h 4131"/>
                <a:gd name="connsiteX4" fmla="*/ 601 w 18027"/>
                <a:gd name="connsiteY4" fmla="*/ 3981 h 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" h="4131">
                  <a:moveTo>
                    <a:pt x="601" y="3981"/>
                  </a:moveTo>
                  <a:lnTo>
                    <a:pt x="18028" y="0"/>
                  </a:lnTo>
                  <a:lnTo>
                    <a:pt x="601" y="3981"/>
                  </a:lnTo>
                  <a:cubicBezTo>
                    <a:pt x="376" y="3981"/>
                    <a:pt x="150" y="4056"/>
                    <a:pt x="0" y="4131"/>
                  </a:cubicBezTo>
                  <a:cubicBezTo>
                    <a:pt x="150" y="3981"/>
                    <a:pt x="376" y="3981"/>
                    <a:pt x="601" y="3981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1FD8C61-55F1-4629-AE0B-18052DEB277C}"/>
                </a:ext>
              </a:extLst>
            </p:cNvPr>
            <p:cNvSpPr/>
            <p:nvPr/>
          </p:nvSpPr>
          <p:spPr>
            <a:xfrm>
              <a:off x="4765112" y="699245"/>
              <a:ext cx="17651" cy="3605"/>
            </a:xfrm>
            <a:custGeom>
              <a:avLst/>
              <a:gdLst>
                <a:gd name="connsiteX0" fmla="*/ 17427 w 17651"/>
                <a:gd name="connsiteY0" fmla="*/ 75 h 3605"/>
                <a:gd name="connsiteX1" fmla="*/ 17652 w 17651"/>
                <a:gd name="connsiteY1" fmla="*/ 0 h 3605"/>
                <a:gd name="connsiteX2" fmla="*/ 17427 w 17651"/>
                <a:gd name="connsiteY2" fmla="*/ 75 h 3605"/>
                <a:gd name="connsiteX3" fmla="*/ 0 w 17651"/>
                <a:gd name="connsiteY3" fmla="*/ 3606 h 3605"/>
                <a:gd name="connsiteX4" fmla="*/ 17427 w 17651"/>
                <a:gd name="connsiteY4" fmla="*/ 75 h 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1" h="3605">
                  <a:moveTo>
                    <a:pt x="17427" y="75"/>
                  </a:moveTo>
                  <a:cubicBezTo>
                    <a:pt x="17502" y="75"/>
                    <a:pt x="17577" y="0"/>
                    <a:pt x="17652" y="0"/>
                  </a:cubicBezTo>
                  <a:cubicBezTo>
                    <a:pt x="17502" y="0"/>
                    <a:pt x="17502" y="75"/>
                    <a:pt x="17427" y="75"/>
                  </a:cubicBezTo>
                  <a:lnTo>
                    <a:pt x="0" y="3606"/>
                  </a:lnTo>
                  <a:lnTo>
                    <a:pt x="17427" y="75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00D22F81-657F-47E8-8F91-8C584707F6DA}"/>
                </a:ext>
              </a:extLst>
            </p:cNvPr>
            <p:cNvSpPr/>
            <p:nvPr/>
          </p:nvSpPr>
          <p:spPr>
            <a:xfrm>
              <a:off x="4783139" y="699121"/>
              <a:ext cx="826" cy="124"/>
            </a:xfrm>
            <a:custGeom>
              <a:avLst/>
              <a:gdLst>
                <a:gd name="connsiteX0" fmla="*/ 826 w 826"/>
                <a:gd name="connsiteY0" fmla="*/ 124 h 124"/>
                <a:gd name="connsiteX1" fmla="*/ 0 w 826"/>
                <a:gd name="connsiteY1" fmla="*/ 49 h 124"/>
                <a:gd name="connsiteX2" fmla="*/ 826 w 826"/>
                <a:gd name="connsiteY2" fmla="*/ 124 h 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" h="124">
                  <a:moveTo>
                    <a:pt x="826" y="124"/>
                  </a:moveTo>
                  <a:cubicBezTo>
                    <a:pt x="526" y="49"/>
                    <a:pt x="300" y="-26"/>
                    <a:pt x="0" y="49"/>
                  </a:cubicBezTo>
                  <a:cubicBezTo>
                    <a:pt x="300" y="-26"/>
                    <a:pt x="526" y="-26"/>
                    <a:pt x="826" y="124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9C402544-7BE9-423B-A868-EB254114652F}"/>
                </a:ext>
              </a:extLst>
            </p:cNvPr>
            <p:cNvSpPr/>
            <p:nvPr/>
          </p:nvSpPr>
          <p:spPr>
            <a:xfrm>
              <a:off x="4666936" y="728164"/>
              <a:ext cx="5408" cy="22083"/>
            </a:xfrm>
            <a:custGeom>
              <a:avLst/>
              <a:gdLst>
                <a:gd name="connsiteX0" fmla="*/ 4958 w 5408"/>
                <a:gd name="connsiteY0" fmla="*/ 20957 h 22083"/>
                <a:gd name="connsiteX1" fmla="*/ 5408 w 5408"/>
                <a:gd name="connsiteY1" fmla="*/ 22084 h 22083"/>
                <a:gd name="connsiteX2" fmla="*/ 4958 w 5408"/>
                <a:gd name="connsiteY2" fmla="*/ 20957 h 22083"/>
                <a:gd name="connsiteX3" fmla="*/ 0 w 5408"/>
                <a:gd name="connsiteY3" fmla="*/ 0 h 22083"/>
                <a:gd name="connsiteX4" fmla="*/ 4958 w 5408"/>
                <a:gd name="connsiteY4" fmla="*/ 20957 h 2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" h="22083">
                  <a:moveTo>
                    <a:pt x="4958" y="20957"/>
                  </a:moveTo>
                  <a:cubicBezTo>
                    <a:pt x="4958" y="21333"/>
                    <a:pt x="5108" y="21783"/>
                    <a:pt x="5408" y="22084"/>
                  </a:cubicBezTo>
                  <a:cubicBezTo>
                    <a:pt x="5108" y="21783"/>
                    <a:pt x="4958" y="21408"/>
                    <a:pt x="4958" y="20957"/>
                  </a:cubicBezTo>
                  <a:lnTo>
                    <a:pt x="0" y="0"/>
                  </a:lnTo>
                  <a:lnTo>
                    <a:pt x="4958" y="20957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A0E7D3EB-726D-4B64-8E39-9664BED322CD}"/>
                </a:ext>
              </a:extLst>
            </p:cNvPr>
            <p:cNvSpPr/>
            <p:nvPr/>
          </p:nvSpPr>
          <p:spPr>
            <a:xfrm>
              <a:off x="4668439" y="721179"/>
              <a:ext cx="18553" cy="3981"/>
            </a:xfrm>
            <a:custGeom>
              <a:avLst/>
              <a:gdLst>
                <a:gd name="connsiteX0" fmla="*/ 17427 w 18553"/>
                <a:gd name="connsiteY0" fmla="*/ 0 h 3981"/>
                <a:gd name="connsiteX1" fmla="*/ 18553 w 18553"/>
                <a:gd name="connsiteY1" fmla="*/ 225 h 3981"/>
                <a:gd name="connsiteX2" fmla="*/ 17427 w 18553"/>
                <a:gd name="connsiteY2" fmla="*/ 0 h 3981"/>
                <a:gd name="connsiteX3" fmla="*/ 0 w 18553"/>
                <a:gd name="connsiteY3" fmla="*/ 3981 h 3981"/>
                <a:gd name="connsiteX4" fmla="*/ 17427 w 18553"/>
                <a:gd name="connsiteY4" fmla="*/ 0 h 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3" h="3981">
                  <a:moveTo>
                    <a:pt x="17427" y="0"/>
                  </a:moveTo>
                  <a:cubicBezTo>
                    <a:pt x="17802" y="0"/>
                    <a:pt x="18178" y="75"/>
                    <a:pt x="18553" y="225"/>
                  </a:cubicBezTo>
                  <a:cubicBezTo>
                    <a:pt x="18178" y="150"/>
                    <a:pt x="17802" y="75"/>
                    <a:pt x="17427" y="0"/>
                  </a:cubicBezTo>
                  <a:lnTo>
                    <a:pt x="0" y="3981"/>
                  </a:lnTo>
                  <a:lnTo>
                    <a:pt x="17427" y="0"/>
                  </a:ln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2D68229E-7DC3-4119-99E4-EB976CF1A9E8}"/>
                </a:ext>
              </a:extLst>
            </p:cNvPr>
            <p:cNvSpPr/>
            <p:nvPr/>
          </p:nvSpPr>
          <p:spPr>
            <a:xfrm>
              <a:off x="4516256" y="716221"/>
              <a:ext cx="1126" cy="2553"/>
            </a:xfrm>
            <a:custGeom>
              <a:avLst/>
              <a:gdLst>
                <a:gd name="connsiteX0" fmla="*/ 1127 w 1126"/>
                <a:gd name="connsiteY0" fmla="*/ 0 h 2553"/>
                <a:gd name="connsiteX1" fmla="*/ 601 w 1126"/>
                <a:gd name="connsiteY1" fmla="*/ 1052 h 2553"/>
                <a:gd name="connsiteX2" fmla="*/ 0 w 1126"/>
                <a:gd name="connsiteY2" fmla="*/ 2554 h 2553"/>
                <a:gd name="connsiteX3" fmla="*/ 601 w 1126"/>
                <a:gd name="connsiteY3" fmla="*/ 1052 h 2553"/>
                <a:gd name="connsiteX4" fmla="*/ 1127 w 1126"/>
                <a:gd name="connsiteY4" fmla="*/ 0 h 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" h="2553">
                  <a:moveTo>
                    <a:pt x="1127" y="0"/>
                  </a:moveTo>
                  <a:cubicBezTo>
                    <a:pt x="901" y="300"/>
                    <a:pt x="676" y="676"/>
                    <a:pt x="601" y="1052"/>
                  </a:cubicBezTo>
                  <a:cubicBezTo>
                    <a:pt x="376" y="1577"/>
                    <a:pt x="150" y="2028"/>
                    <a:pt x="0" y="2554"/>
                  </a:cubicBezTo>
                  <a:cubicBezTo>
                    <a:pt x="150" y="2028"/>
                    <a:pt x="300" y="1577"/>
                    <a:pt x="601" y="1052"/>
                  </a:cubicBezTo>
                  <a:cubicBezTo>
                    <a:pt x="751" y="601"/>
                    <a:pt x="901" y="300"/>
                    <a:pt x="1127" y="0"/>
                  </a:cubicBezTo>
                  <a:close/>
                </a:path>
              </a:pathLst>
            </a:custGeom>
            <a:solidFill>
              <a:srgbClr val="22087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D97CC9E3-2EDF-4632-849B-189EBD700702}"/>
              </a:ext>
            </a:extLst>
          </p:cNvPr>
          <p:cNvGrpSpPr/>
          <p:nvPr/>
        </p:nvGrpSpPr>
        <p:grpSpPr>
          <a:xfrm>
            <a:off x="5989288" y="3625571"/>
            <a:ext cx="4737571" cy="1354411"/>
            <a:chOff x="7109814" y="2617113"/>
            <a:chExt cx="4737571" cy="1264598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3F695E04-A1C9-4E1B-AB01-25FC8B4C9C7B}"/>
                </a:ext>
              </a:extLst>
            </p:cNvPr>
            <p:cNvSpPr txBox="1"/>
            <p:nvPr/>
          </p:nvSpPr>
          <p:spPr>
            <a:xfrm>
              <a:off x="7229846" y="2617113"/>
              <a:ext cx="457273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 smtClean="0">
                  <a:solidFill>
                    <a:schemeClr val="accent4"/>
                  </a:solidFill>
                  <a:latin typeface="Arial Black" panose="020B0A04020102020204" pitchFamily="34" charset="0"/>
                </a:rPr>
                <a:t>Merci</a:t>
              </a:r>
              <a:endParaRPr lang="en-US" sz="5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2FF35215-9127-4816-871C-E9C6B0688F33}"/>
                </a:ext>
              </a:extLst>
            </p:cNvPr>
            <p:cNvSpPr txBox="1"/>
            <p:nvPr/>
          </p:nvSpPr>
          <p:spPr>
            <a:xfrm>
              <a:off x="7109814" y="3512379"/>
              <a:ext cx="473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4" name="Graphic 2">
            <a:extLst>
              <a:ext uri="{FF2B5EF4-FFF2-40B4-BE49-F238E27FC236}">
                <a16:creationId xmlns="" xmlns:a16="http://schemas.microsoft.com/office/drawing/2014/main" id="{CA94AF50-8863-4AAA-B8DC-189F088187FA}"/>
              </a:ext>
            </a:extLst>
          </p:cNvPr>
          <p:cNvGrpSpPr/>
          <p:nvPr/>
        </p:nvGrpSpPr>
        <p:grpSpPr>
          <a:xfrm flipH="1">
            <a:off x="11068051" y="365125"/>
            <a:ext cx="760793" cy="255333"/>
            <a:chOff x="363156" y="365125"/>
            <a:chExt cx="760793" cy="255333"/>
          </a:xfrm>
          <a:solidFill>
            <a:schemeClr val="accent4"/>
          </a:solidFill>
        </p:grpSpPr>
        <p:grpSp>
          <p:nvGrpSpPr>
            <p:cNvPr id="295" name="Graphic 2">
              <a:extLst>
                <a:ext uri="{FF2B5EF4-FFF2-40B4-BE49-F238E27FC236}">
                  <a16:creationId xmlns="" xmlns:a16="http://schemas.microsoft.com/office/drawing/2014/main" id="{8C10EB4D-C5AF-4E5A-83F3-EB6BD56D9805}"/>
                </a:ext>
              </a:extLst>
            </p:cNvPr>
            <p:cNvGrpSpPr/>
            <p:nvPr/>
          </p:nvGrpSpPr>
          <p:grpSpPr>
            <a:xfrm>
              <a:off x="363283" y="552386"/>
              <a:ext cx="760666" cy="68072"/>
              <a:chOff x="363283" y="552386"/>
              <a:chExt cx="760666" cy="68072"/>
            </a:xfrm>
            <a:grpFill/>
          </p:grpSpPr>
          <p:sp>
            <p:nvSpPr>
              <p:cNvPr id="299" name="Freeform: Shape 298">
                <a:extLst>
                  <a:ext uri="{FF2B5EF4-FFF2-40B4-BE49-F238E27FC236}">
                    <a16:creationId xmlns="" xmlns:a16="http://schemas.microsoft.com/office/drawing/2014/main" id="{9AD746D2-95E5-470F-9579-8EBA885FAFBB}"/>
                  </a:ext>
                </a:extLst>
              </p:cNvPr>
              <p:cNvSpPr/>
              <p:nvPr/>
            </p:nvSpPr>
            <p:spPr>
              <a:xfrm>
                <a:off x="536448" y="552386"/>
                <a:ext cx="587501" cy="68072"/>
              </a:xfrm>
              <a:custGeom>
                <a:avLst/>
                <a:gdLst>
                  <a:gd name="connsiteX0" fmla="*/ 68072 w 587501"/>
                  <a:gd name="connsiteY0" fmla="*/ 34036 h 68072"/>
                  <a:gd name="connsiteX1" fmla="*/ 34036 w 587501"/>
                  <a:gd name="connsiteY1" fmla="*/ 68072 h 68072"/>
                  <a:gd name="connsiteX2" fmla="*/ 34036 w 587501"/>
                  <a:gd name="connsiteY2" fmla="*/ 68072 h 68072"/>
                  <a:gd name="connsiteX3" fmla="*/ 0 w 587501"/>
                  <a:gd name="connsiteY3" fmla="*/ 34036 h 68072"/>
                  <a:gd name="connsiteX4" fmla="*/ 0 w 587501"/>
                  <a:gd name="connsiteY4" fmla="*/ 34036 h 68072"/>
                  <a:gd name="connsiteX5" fmla="*/ 34036 w 587501"/>
                  <a:gd name="connsiteY5" fmla="*/ 0 h 68072"/>
                  <a:gd name="connsiteX6" fmla="*/ 34036 w 587501"/>
                  <a:gd name="connsiteY6" fmla="*/ 0 h 68072"/>
                  <a:gd name="connsiteX7" fmla="*/ 68072 w 587501"/>
                  <a:gd name="connsiteY7" fmla="*/ 34036 h 68072"/>
                  <a:gd name="connsiteX8" fmla="*/ 241173 w 587501"/>
                  <a:gd name="connsiteY8" fmla="*/ 34036 h 68072"/>
                  <a:gd name="connsiteX9" fmla="*/ 207200 w 587501"/>
                  <a:gd name="connsiteY9" fmla="*/ 68072 h 68072"/>
                  <a:gd name="connsiteX10" fmla="*/ 207200 w 587501"/>
                  <a:gd name="connsiteY10" fmla="*/ 68072 h 68072"/>
                  <a:gd name="connsiteX11" fmla="*/ 173101 w 587501"/>
                  <a:gd name="connsiteY11" fmla="*/ 34036 h 68072"/>
                  <a:gd name="connsiteX12" fmla="*/ 173101 w 587501"/>
                  <a:gd name="connsiteY12" fmla="*/ 34036 h 68072"/>
                  <a:gd name="connsiteX13" fmla="*/ 207200 w 587501"/>
                  <a:gd name="connsiteY13" fmla="*/ 0 h 68072"/>
                  <a:gd name="connsiteX14" fmla="*/ 207200 w 587501"/>
                  <a:gd name="connsiteY14" fmla="*/ 0 h 68072"/>
                  <a:gd name="connsiteX15" fmla="*/ 241173 w 587501"/>
                  <a:gd name="connsiteY15" fmla="*/ 34036 h 68072"/>
                  <a:gd name="connsiteX16" fmla="*/ 414337 w 587501"/>
                  <a:gd name="connsiteY16" fmla="*/ 34036 h 68072"/>
                  <a:gd name="connsiteX17" fmla="*/ 380365 w 587501"/>
                  <a:gd name="connsiteY17" fmla="*/ 68072 h 68072"/>
                  <a:gd name="connsiteX18" fmla="*/ 380365 w 587501"/>
                  <a:gd name="connsiteY18" fmla="*/ 68072 h 68072"/>
                  <a:gd name="connsiteX19" fmla="*/ 346392 w 587501"/>
                  <a:gd name="connsiteY19" fmla="*/ 34036 h 68072"/>
                  <a:gd name="connsiteX20" fmla="*/ 346392 w 587501"/>
                  <a:gd name="connsiteY20" fmla="*/ 34036 h 68072"/>
                  <a:gd name="connsiteX21" fmla="*/ 380365 w 587501"/>
                  <a:gd name="connsiteY21" fmla="*/ 0 h 68072"/>
                  <a:gd name="connsiteX22" fmla="*/ 380365 w 587501"/>
                  <a:gd name="connsiteY22" fmla="*/ 0 h 68072"/>
                  <a:gd name="connsiteX23" fmla="*/ 414337 w 587501"/>
                  <a:gd name="connsiteY23" fmla="*/ 34036 h 68072"/>
                  <a:gd name="connsiteX24" fmla="*/ 587502 w 587501"/>
                  <a:gd name="connsiteY24" fmla="*/ 34036 h 68072"/>
                  <a:gd name="connsiteX25" fmla="*/ 553466 w 587501"/>
                  <a:gd name="connsiteY25" fmla="*/ 68072 h 68072"/>
                  <a:gd name="connsiteX26" fmla="*/ 553466 w 587501"/>
                  <a:gd name="connsiteY26" fmla="*/ 68072 h 68072"/>
                  <a:gd name="connsiteX27" fmla="*/ 519430 w 587501"/>
                  <a:gd name="connsiteY27" fmla="*/ 34036 h 68072"/>
                  <a:gd name="connsiteX28" fmla="*/ 519430 w 587501"/>
                  <a:gd name="connsiteY28" fmla="*/ 34036 h 68072"/>
                  <a:gd name="connsiteX29" fmla="*/ 553466 w 587501"/>
                  <a:gd name="connsiteY29" fmla="*/ 0 h 68072"/>
                  <a:gd name="connsiteX30" fmla="*/ 553466 w 587501"/>
                  <a:gd name="connsiteY30" fmla="*/ 0 h 68072"/>
                  <a:gd name="connsiteX31" fmla="*/ 587502 w 587501"/>
                  <a:gd name="connsiteY31" fmla="*/ 34036 h 6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72">
                    <a:moveTo>
                      <a:pt x="68072" y="34036"/>
                    </a:moveTo>
                    <a:cubicBezTo>
                      <a:pt x="68072" y="52705"/>
                      <a:pt x="52705" y="68072"/>
                      <a:pt x="34036" y="68072"/>
                    </a:cubicBezTo>
                    <a:lnTo>
                      <a:pt x="34036" y="68072"/>
                    </a:lnTo>
                    <a:cubicBezTo>
                      <a:pt x="15176" y="68072"/>
                      <a:pt x="0" y="52705"/>
                      <a:pt x="0" y="34036"/>
                    </a:cubicBezTo>
                    <a:lnTo>
                      <a:pt x="0" y="34036"/>
                    </a:lnTo>
                    <a:cubicBezTo>
                      <a:pt x="0" y="15176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64"/>
                      <a:pt x="68072" y="15176"/>
                      <a:pt x="68072" y="34036"/>
                    </a:cubicBezTo>
                    <a:close/>
                    <a:moveTo>
                      <a:pt x="241173" y="34036"/>
                    </a:moveTo>
                    <a:cubicBezTo>
                      <a:pt x="241173" y="52705"/>
                      <a:pt x="225870" y="68072"/>
                      <a:pt x="207200" y="68072"/>
                    </a:cubicBezTo>
                    <a:lnTo>
                      <a:pt x="207200" y="68072"/>
                    </a:lnTo>
                    <a:cubicBezTo>
                      <a:pt x="188468" y="68072"/>
                      <a:pt x="173101" y="52705"/>
                      <a:pt x="173101" y="34036"/>
                    </a:cubicBezTo>
                    <a:lnTo>
                      <a:pt x="173101" y="34036"/>
                    </a:lnTo>
                    <a:cubicBezTo>
                      <a:pt x="173101" y="15176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5870" y="64"/>
                      <a:pt x="241173" y="15176"/>
                      <a:pt x="241173" y="34036"/>
                    </a:cubicBezTo>
                    <a:close/>
                    <a:moveTo>
                      <a:pt x="414337" y="34036"/>
                    </a:moveTo>
                    <a:cubicBezTo>
                      <a:pt x="414337" y="52705"/>
                      <a:pt x="399225" y="68072"/>
                      <a:pt x="380365" y="68072"/>
                    </a:cubicBezTo>
                    <a:lnTo>
                      <a:pt x="380365" y="68072"/>
                    </a:lnTo>
                    <a:cubicBezTo>
                      <a:pt x="361632" y="68072"/>
                      <a:pt x="346392" y="52705"/>
                      <a:pt x="346392" y="34036"/>
                    </a:cubicBezTo>
                    <a:lnTo>
                      <a:pt x="346392" y="34036"/>
                    </a:lnTo>
                    <a:cubicBezTo>
                      <a:pt x="346392" y="15176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64"/>
                      <a:pt x="414337" y="15176"/>
                      <a:pt x="414337" y="34036"/>
                    </a:cubicBezTo>
                    <a:close/>
                    <a:moveTo>
                      <a:pt x="587502" y="34036"/>
                    </a:moveTo>
                    <a:cubicBezTo>
                      <a:pt x="587502" y="52705"/>
                      <a:pt x="572326" y="68072"/>
                      <a:pt x="553466" y="68072"/>
                    </a:cubicBezTo>
                    <a:lnTo>
                      <a:pt x="553466" y="68072"/>
                    </a:lnTo>
                    <a:cubicBezTo>
                      <a:pt x="534734" y="68072"/>
                      <a:pt x="519430" y="52705"/>
                      <a:pt x="519430" y="34036"/>
                    </a:cubicBezTo>
                    <a:lnTo>
                      <a:pt x="519430" y="34036"/>
                    </a:lnTo>
                    <a:cubicBezTo>
                      <a:pt x="519430" y="15176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64"/>
                      <a:pt x="587502" y="15176"/>
                      <a:pt x="587502" y="3403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="" xmlns:a16="http://schemas.microsoft.com/office/drawing/2014/main" id="{64A4CE3D-1945-433E-AB8A-939B23AF4009}"/>
                  </a:ext>
                </a:extLst>
              </p:cNvPr>
              <p:cNvSpPr/>
              <p:nvPr/>
            </p:nvSpPr>
            <p:spPr>
              <a:xfrm>
                <a:off x="363283" y="552450"/>
                <a:ext cx="68135" cy="67468"/>
              </a:xfrm>
              <a:custGeom>
                <a:avLst/>
                <a:gdLst>
                  <a:gd name="connsiteX0" fmla="*/ 34036 w 68135"/>
                  <a:gd name="connsiteY0" fmla="*/ 0 h 67468"/>
                  <a:gd name="connsiteX1" fmla="*/ 58039 w 68135"/>
                  <a:gd name="connsiteY1" fmla="*/ 9906 h 67468"/>
                  <a:gd name="connsiteX2" fmla="*/ 68136 w 68135"/>
                  <a:gd name="connsiteY2" fmla="*/ 34036 h 67468"/>
                  <a:gd name="connsiteX3" fmla="*/ 58039 w 68135"/>
                  <a:gd name="connsiteY3" fmla="*/ 58039 h 67468"/>
                  <a:gd name="connsiteX4" fmla="*/ 9842 w 68135"/>
                  <a:gd name="connsiteY4" fmla="*/ 58039 h 67468"/>
                  <a:gd name="connsiteX5" fmla="*/ 0 w 68135"/>
                  <a:gd name="connsiteY5" fmla="*/ 34036 h 67468"/>
                  <a:gd name="connsiteX6" fmla="*/ 9842 w 68135"/>
                  <a:gd name="connsiteY6" fmla="*/ 9906 h 67468"/>
                  <a:gd name="connsiteX7" fmla="*/ 34036 w 68135"/>
                  <a:gd name="connsiteY7" fmla="*/ 0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35" h="67468">
                    <a:moveTo>
                      <a:pt x="34036" y="0"/>
                    </a:moveTo>
                    <a:cubicBezTo>
                      <a:pt x="42926" y="0"/>
                      <a:pt x="51689" y="3556"/>
                      <a:pt x="58039" y="9906"/>
                    </a:cubicBezTo>
                    <a:cubicBezTo>
                      <a:pt x="64325" y="16383"/>
                      <a:pt x="68136" y="25019"/>
                      <a:pt x="68136" y="34036"/>
                    </a:cubicBezTo>
                    <a:cubicBezTo>
                      <a:pt x="68136" y="42863"/>
                      <a:pt x="64325" y="51689"/>
                      <a:pt x="58039" y="58039"/>
                    </a:cubicBezTo>
                    <a:cubicBezTo>
                      <a:pt x="45275" y="70612"/>
                      <a:pt x="22669" y="70612"/>
                      <a:pt x="9842" y="58039"/>
                    </a:cubicBezTo>
                    <a:cubicBezTo>
                      <a:pt x="3619" y="51753"/>
                      <a:pt x="0" y="42926"/>
                      <a:pt x="0" y="34036"/>
                    </a:cubicBezTo>
                    <a:cubicBezTo>
                      <a:pt x="0" y="25019"/>
                      <a:pt x="3619" y="16193"/>
                      <a:pt x="9842" y="9906"/>
                    </a:cubicBezTo>
                    <a:cubicBezTo>
                      <a:pt x="16319" y="3556"/>
                      <a:pt x="25019" y="0"/>
                      <a:pt x="34036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Graphic 2">
              <a:extLst>
                <a:ext uri="{FF2B5EF4-FFF2-40B4-BE49-F238E27FC236}">
                  <a16:creationId xmlns="" xmlns:a16="http://schemas.microsoft.com/office/drawing/2014/main" id="{1B0819C0-8536-41C9-98DF-2CB4E7DC694A}"/>
                </a:ext>
              </a:extLst>
            </p:cNvPr>
            <p:cNvGrpSpPr/>
            <p:nvPr/>
          </p:nvGrpSpPr>
          <p:grpSpPr>
            <a:xfrm>
              <a:off x="363156" y="365125"/>
              <a:ext cx="760793" cy="68072"/>
              <a:chOff x="363156" y="365125"/>
              <a:chExt cx="760793" cy="68072"/>
            </a:xfrm>
            <a:grpFill/>
          </p:grpSpPr>
          <p:sp>
            <p:nvSpPr>
              <p:cNvPr id="297" name="Freeform: Shape 296">
                <a:extLst>
                  <a:ext uri="{FF2B5EF4-FFF2-40B4-BE49-F238E27FC236}">
                    <a16:creationId xmlns="" xmlns:a16="http://schemas.microsoft.com/office/drawing/2014/main" id="{A0DFA839-0A11-4802-AF66-78D2328824D4}"/>
                  </a:ext>
                </a:extLst>
              </p:cNvPr>
              <p:cNvSpPr/>
              <p:nvPr/>
            </p:nvSpPr>
            <p:spPr>
              <a:xfrm>
                <a:off x="536448" y="365188"/>
                <a:ext cx="587501" cy="68008"/>
              </a:xfrm>
              <a:custGeom>
                <a:avLst/>
                <a:gdLst>
                  <a:gd name="connsiteX0" fmla="*/ 68072 w 587501"/>
                  <a:gd name="connsiteY0" fmla="*/ 33973 h 68008"/>
                  <a:gd name="connsiteX1" fmla="*/ 34036 w 587501"/>
                  <a:gd name="connsiteY1" fmla="*/ 68009 h 68008"/>
                  <a:gd name="connsiteX2" fmla="*/ 34036 w 587501"/>
                  <a:gd name="connsiteY2" fmla="*/ 68009 h 68008"/>
                  <a:gd name="connsiteX3" fmla="*/ 0 w 587501"/>
                  <a:gd name="connsiteY3" fmla="*/ 33973 h 68008"/>
                  <a:gd name="connsiteX4" fmla="*/ 0 w 587501"/>
                  <a:gd name="connsiteY4" fmla="*/ 33973 h 68008"/>
                  <a:gd name="connsiteX5" fmla="*/ 34036 w 587501"/>
                  <a:gd name="connsiteY5" fmla="*/ 0 h 68008"/>
                  <a:gd name="connsiteX6" fmla="*/ 34036 w 587501"/>
                  <a:gd name="connsiteY6" fmla="*/ 0 h 68008"/>
                  <a:gd name="connsiteX7" fmla="*/ 68072 w 587501"/>
                  <a:gd name="connsiteY7" fmla="*/ 33973 h 68008"/>
                  <a:gd name="connsiteX8" fmla="*/ 241173 w 587501"/>
                  <a:gd name="connsiteY8" fmla="*/ 33973 h 68008"/>
                  <a:gd name="connsiteX9" fmla="*/ 207200 w 587501"/>
                  <a:gd name="connsiteY9" fmla="*/ 68009 h 68008"/>
                  <a:gd name="connsiteX10" fmla="*/ 207200 w 587501"/>
                  <a:gd name="connsiteY10" fmla="*/ 68009 h 68008"/>
                  <a:gd name="connsiteX11" fmla="*/ 173101 w 587501"/>
                  <a:gd name="connsiteY11" fmla="*/ 33973 h 68008"/>
                  <a:gd name="connsiteX12" fmla="*/ 173101 w 587501"/>
                  <a:gd name="connsiteY12" fmla="*/ 33973 h 68008"/>
                  <a:gd name="connsiteX13" fmla="*/ 207200 w 587501"/>
                  <a:gd name="connsiteY13" fmla="*/ 0 h 68008"/>
                  <a:gd name="connsiteX14" fmla="*/ 207200 w 587501"/>
                  <a:gd name="connsiteY14" fmla="*/ 0 h 68008"/>
                  <a:gd name="connsiteX15" fmla="*/ 241173 w 587501"/>
                  <a:gd name="connsiteY15" fmla="*/ 33973 h 68008"/>
                  <a:gd name="connsiteX16" fmla="*/ 414337 w 587501"/>
                  <a:gd name="connsiteY16" fmla="*/ 33973 h 68008"/>
                  <a:gd name="connsiteX17" fmla="*/ 380365 w 587501"/>
                  <a:gd name="connsiteY17" fmla="*/ 68009 h 68008"/>
                  <a:gd name="connsiteX18" fmla="*/ 380365 w 587501"/>
                  <a:gd name="connsiteY18" fmla="*/ 68009 h 68008"/>
                  <a:gd name="connsiteX19" fmla="*/ 346392 w 587501"/>
                  <a:gd name="connsiteY19" fmla="*/ 33973 h 68008"/>
                  <a:gd name="connsiteX20" fmla="*/ 346392 w 587501"/>
                  <a:gd name="connsiteY20" fmla="*/ 33973 h 68008"/>
                  <a:gd name="connsiteX21" fmla="*/ 380365 w 587501"/>
                  <a:gd name="connsiteY21" fmla="*/ 0 h 68008"/>
                  <a:gd name="connsiteX22" fmla="*/ 380365 w 587501"/>
                  <a:gd name="connsiteY22" fmla="*/ 0 h 68008"/>
                  <a:gd name="connsiteX23" fmla="*/ 414337 w 587501"/>
                  <a:gd name="connsiteY23" fmla="*/ 33973 h 68008"/>
                  <a:gd name="connsiteX24" fmla="*/ 587502 w 587501"/>
                  <a:gd name="connsiteY24" fmla="*/ 33973 h 68008"/>
                  <a:gd name="connsiteX25" fmla="*/ 553466 w 587501"/>
                  <a:gd name="connsiteY25" fmla="*/ 68009 h 68008"/>
                  <a:gd name="connsiteX26" fmla="*/ 553466 w 587501"/>
                  <a:gd name="connsiteY26" fmla="*/ 68009 h 68008"/>
                  <a:gd name="connsiteX27" fmla="*/ 519430 w 587501"/>
                  <a:gd name="connsiteY27" fmla="*/ 33973 h 68008"/>
                  <a:gd name="connsiteX28" fmla="*/ 519430 w 587501"/>
                  <a:gd name="connsiteY28" fmla="*/ 33973 h 68008"/>
                  <a:gd name="connsiteX29" fmla="*/ 553466 w 587501"/>
                  <a:gd name="connsiteY29" fmla="*/ 0 h 68008"/>
                  <a:gd name="connsiteX30" fmla="*/ 553466 w 587501"/>
                  <a:gd name="connsiteY30" fmla="*/ 0 h 68008"/>
                  <a:gd name="connsiteX31" fmla="*/ 587502 w 587501"/>
                  <a:gd name="connsiteY31" fmla="*/ 33973 h 6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7501" h="68008">
                    <a:moveTo>
                      <a:pt x="68072" y="33973"/>
                    </a:moveTo>
                    <a:cubicBezTo>
                      <a:pt x="68072" y="52896"/>
                      <a:pt x="52705" y="68009"/>
                      <a:pt x="34036" y="68009"/>
                    </a:cubicBezTo>
                    <a:lnTo>
                      <a:pt x="34036" y="68009"/>
                    </a:lnTo>
                    <a:cubicBezTo>
                      <a:pt x="15176" y="68009"/>
                      <a:pt x="0" y="52959"/>
                      <a:pt x="0" y="33973"/>
                    </a:cubicBezTo>
                    <a:lnTo>
                      <a:pt x="0" y="33973"/>
                    </a:lnTo>
                    <a:cubicBezTo>
                      <a:pt x="0" y="15304"/>
                      <a:pt x="15176" y="0"/>
                      <a:pt x="34036" y="0"/>
                    </a:cubicBezTo>
                    <a:lnTo>
                      <a:pt x="34036" y="0"/>
                    </a:lnTo>
                    <a:cubicBezTo>
                      <a:pt x="52768" y="-63"/>
                      <a:pt x="68072" y="15304"/>
                      <a:pt x="68072" y="33973"/>
                    </a:cubicBezTo>
                    <a:close/>
                    <a:moveTo>
                      <a:pt x="241173" y="33973"/>
                    </a:moveTo>
                    <a:cubicBezTo>
                      <a:pt x="241173" y="52896"/>
                      <a:pt x="226060" y="68009"/>
                      <a:pt x="207200" y="68009"/>
                    </a:cubicBezTo>
                    <a:lnTo>
                      <a:pt x="207200" y="68009"/>
                    </a:lnTo>
                    <a:cubicBezTo>
                      <a:pt x="188468" y="68009"/>
                      <a:pt x="173101" y="52959"/>
                      <a:pt x="173101" y="33973"/>
                    </a:cubicBezTo>
                    <a:lnTo>
                      <a:pt x="173101" y="33973"/>
                    </a:lnTo>
                    <a:cubicBezTo>
                      <a:pt x="173101" y="15304"/>
                      <a:pt x="188468" y="0"/>
                      <a:pt x="207200" y="0"/>
                    </a:cubicBezTo>
                    <a:lnTo>
                      <a:pt x="207200" y="0"/>
                    </a:lnTo>
                    <a:cubicBezTo>
                      <a:pt x="226060" y="-63"/>
                      <a:pt x="241173" y="15304"/>
                      <a:pt x="241173" y="33973"/>
                    </a:cubicBezTo>
                    <a:close/>
                    <a:moveTo>
                      <a:pt x="414337" y="33973"/>
                    </a:moveTo>
                    <a:cubicBezTo>
                      <a:pt x="414337" y="52896"/>
                      <a:pt x="399225" y="68009"/>
                      <a:pt x="380365" y="68009"/>
                    </a:cubicBezTo>
                    <a:lnTo>
                      <a:pt x="380365" y="68009"/>
                    </a:lnTo>
                    <a:cubicBezTo>
                      <a:pt x="361632" y="68009"/>
                      <a:pt x="346392" y="52959"/>
                      <a:pt x="346392" y="33973"/>
                    </a:cubicBezTo>
                    <a:lnTo>
                      <a:pt x="346392" y="33973"/>
                    </a:lnTo>
                    <a:cubicBezTo>
                      <a:pt x="346392" y="15304"/>
                      <a:pt x="361696" y="0"/>
                      <a:pt x="380365" y="0"/>
                    </a:cubicBezTo>
                    <a:lnTo>
                      <a:pt x="380365" y="0"/>
                    </a:lnTo>
                    <a:cubicBezTo>
                      <a:pt x="399225" y="-63"/>
                      <a:pt x="414337" y="15304"/>
                      <a:pt x="414337" y="33973"/>
                    </a:cubicBezTo>
                    <a:close/>
                    <a:moveTo>
                      <a:pt x="587502" y="33973"/>
                    </a:moveTo>
                    <a:cubicBezTo>
                      <a:pt x="587502" y="52896"/>
                      <a:pt x="572326" y="68009"/>
                      <a:pt x="553466" y="68009"/>
                    </a:cubicBezTo>
                    <a:lnTo>
                      <a:pt x="553466" y="68009"/>
                    </a:lnTo>
                    <a:cubicBezTo>
                      <a:pt x="534734" y="68009"/>
                      <a:pt x="519430" y="52959"/>
                      <a:pt x="519430" y="33973"/>
                    </a:cubicBezTo>
                    <a:lnTo>
                      <a:pt x="519430" y="33973"/>
                    </a:lnTo>
                    <a:cubicBezTo>
                      <a:pt x="519430" y="15304"/>
                      <a:pt x="534734" y="0"/>
                      <a:pt x="553466" y="0"/>
                    </a:cubicBezTo>
                    <a:lnTo>
                      <a:pt x="553466" y="0"/>
                    </a:lnTo>
                    <a:cubicBezTo>
                      <a:pt x="572326" y="-63"/>
                      <a:pt x="587502" y="15304"/>
                      <a:pt x="587502" y="3397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="" xmlns:a16="http://schemas.microsoft.com/office/drawing/2014/main" id="{3AFC1C02-D082-4576-9B81-8A127B280F87}"/>
                  </a:ext>
                </a:extLst>
              </p:cNvPr>
              <p:cNvSpPr/>
              <p:nvPr/>
            </p:nvSpPr>
            <p:spPr>
              <a:xfrm>
                <a:off x="363156" y="365125"/>
                <a:ext cx="68262" cy="67572"/>
              </a:xfrm>
              <a:custGeom>
                <a:avLst/>
                <a:gdLst>
                  <a:gd name="connsiteX0" fmla="*/ 34163 w 68262"/>
                  <a:gd name="connsiteY0" fmla="*/ 0 h 67572"/>
                  <a:gd name="connsiteX1" fmla="*/ 58166 w 68262"/>
                  <a:gd name="connsiteY1" fmla="*/ 9842 h 67572"/>
                  <a:gd name="connsiteX2" fmla="*/ 68263 w 68262"/>
                  <a:gd name="connsiteY2" fmla="*/ 33972 h 67572"/>
                  <a:gd name="connsiteX3" fmla="*/ 58166 w 68262"/>
                  <a:gd name="connsiteY3" fmla="*/ 57975 h 67572"/>
                  <a:gd name="connsiteX4" fmla="*/ 9969 w 68262"/>
                  <a:gd name="connsiteY4" fmla="*/ 58166 h 67572"/>
                  <a:gd name="connsiteX5" fmla="*/ 0 w 68262"/>
                  <a:gd name="connsiteY5" fmla="*/ 33972 h 67572"/>
                  <a:gd name="connsiteX6" fmla="*/ 9969 w 68262"/>
                  <a:gd name="connsiteY6" fmla="*/ 10033 h 67572"/>
                  <a:gd name="connsiteX7" fmla="*/ 34163 w 68262"/>
                  <a:gd name="connsiteY7" fmla="*/ 0 h 6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262" h="67572">
                    <a:moveTo>
                      <a:pt x="34163" y="0"/>
                    </a:moveTo>
                    <a:cubicBezTo>
                      <a:pt x="43053" y="0"/>
                      <a:pt x="51816" y="3556"/>
                      <a:pt x="58166" y="9842"/>
                    </a:cubicBezTo>
                    <a:cubicBezTo>
                      <a:pt x="64452" y="16319"/>
                      <a:pt x="68263" y="25210"/>
                      <a:pt x="68263" y="33972"/>
                    </a:cubicBezTo>
                    <a:cubicBezTo>
                      <a:pt x="68263" y="42989"/>
                      <a:pt x="64452" y="51689"/>
                      <a:pt x="58166" y="57975"/>
                    </a:cubicBezTo>
                    <a:cubicBezTo>
                      <a:pt x="45402" y="70739"/>
                      <a:pt x="22797" y="70739"/>
                      <a:pt x="9969" y="58166"/>
                    </a:cubicBezTo>
                    <a:cubicBezTo>
                      <a:pt x="3747" y="51689"/>
                      <a:pt x="0" y="42863"/>
                      <a:pt x="0" y="33972"/>
                    </a:cubicBezTo>
                    <a:cubicBezTo>
                      <a:pt x="0" y="25146"/>
                      <a:pt x="3747" y="16319"/>
                      <a:pt x="9969" y="10033"/>
                    </a:cubicBezTo>
                    <a:cubicBezTo>
                      <a:pt x="16447" y="3556"/>
                      <a:pt x="25146" y="0"/>
                      <a:pt x="34163" y="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1" name="Group 300">
            <a:extLst>
              <a:ext uri="{FF2B5EF4-FFF2-40B4-BE49-F238E27FC236}">
                <a16:creationId xmlns="" xmlns:a16="http://schemas.microsoft.com/office/drawing/2014/main" id="{39E94055-1312-412C-9F06-E704AD83DE0F}"/>
              </a:ext>
            </a:extLst>
          </p:cNvPr>
          <p:cNvGrpSpPr/>
          <p:nvPr/>
        </p:nvGrpSpPr>
        <p:grpSpPr>
          <a:xfrm>
            <a:off x="-926274" y="-953206"/>
            <a:ext cx="1852548" cy="1906411"/>
            <a:chOff x="10948970" y="-1281132"/>
            <a:chExt cx="2489868" cy="2562261"/>
          </a:xfrm>
        </p:grpSpPr>
        <p:sp>
          <p:nvSpPr>
            <p:cNvPr id="302" name="Freeform: Shape 301">
              <a:extLst>
                <a:ext uri="{FF2B5EF4-FFF2-40B4-BE49-F238E27FC236}">
                  <a16:creationId xmlns="" xmlns:a16="http://schemas.microsoft.com/office/drawing/2014/main" id="{016B38AA-17D6-486B-9CFC-9A39E845C0E5}"/>
                </a:ext>
              </a:extLst>
            </p:cNvPr>
            <p:cNvSpPr/>
            <p:nvPr/>
          </p:nvSpPr>
          <p:spPr>
            <a:xfrm>
              <a:off x="10948970" y="-1281132"/>
              <a:ext cx="2489868" cy="2562261"/>
            </a:xfrm>
            <a:custGeom>
              <a:avLst/>
              <a:gdLst>
                <a:gd name="connsiteX0" fmla="*/ 1115775 w 2489868"/>
                <a:gd name="connsiteY0" fmla="*/ 130226 h 2562261"/>
                <a:gd name="connsiteX1" fmla="*/ 1116156 w 2489868"/>
                <a:gd name="connsiteY1" fmla="*/ 514274 h 2562261"/>
                <a:gd name="connsiteX2" fmla="*/ 792306 w 2489868"/>
                <a:gd name="connsiteY2" fmla="*/ 648767 h 2562261"/>
                <a:gd name="connsiteX3" fmla="*/ 790782 w 2489868"/>
                <a:gd name="connsiteY3" fmla="*/ 647243 h 2562261"/>
                <a:gd name="connsiteX4" fmla="*/ 609807 w 2489868"/>
                <a:gd name="connsiteY4" fmla="*/ 647434 h 2562261"/>
                <a:gd name="connsiteX5" fmla="*/ 609998 w 2489868"/>
                <a:gd name="connsiteY5" fmla="*/ 828409 h 2562261"/>
                <a:gd name="connsiteX6" fmla="*/ 611522 w 2489868"/>
                <a:gd name="connsiteY6" fmla="*/ 829933 h 2562261"/>
                <a:gd name="connsiteX7" fmla="*/ 477695 w 2489868"/>
                <a:gd name="connsiteY7" fmla="*/ 1154069 h 2562261"/>
                <a:gd name="connsiteX8" fmla="*/ 129938 w 2489868"/>
                <a:gd name="connsiteY8" fmla="*/ 1154450 h 2562261"/>
                <a:gd name="connsiteX9" fmla="*/ 17 w 2489868"/>
                <a:gd name="connsiteY9" fmla="*/ 1280275 h 2562261"/>
                <a:gd name="connsiteX10" fmla="*/ 128128 w 2489868"/>
                <a:gd name="connsiteY10" fmla="*/ 1410291 h 2562261"/>
                <a:gd name="connsiteX11" fmla="*/ 477981 w 2489868"/>
                <a:gd name="connsiteY11" fmla="*/ 1409910 h 2562261"/>
                <a:gd name="connsiteX12" fmla="*/ 612474 w 2489868"/>
                <a:gd name="connsiteY12" fmla="*/ 1733760 h 2562261"/>
                <a:gd name="connsiteX13" fmla="*/ 609617 w 2489868"/>
                <a:gd name="connsiteY13" fmla="*/ 1914640 h 2562261"/>
                <a:gd name="connsiteX14" fmla="*/ 792116 w 2489868"/>
                <a:gd name="connsiteY14" fmla="*/ 1915973 h 2562261"/>
                <a:gd name="connsiteX15" fmla="*/ 793640 w 2489868"/>
                <a:gd name="connsiteY15" fmla="*/ 1914449 h 2562261"/>
                <a:gd name="connsiteX16" fmla="*/ 1117775 w 2489868"/>
                <a:gd name="connsiteY16" fmla="*/ 2048276 h 2562261"/>
                <a:gd name="connsiteX17" fmla="*/ 1118156 w 2489868"/>
                <a:gd name="connsiteY17" fmla="*/ 2432324 h 2562261"/>
                <a:gd name="connsiteX18" fmla="*/ 1244077 w 2489868"/>
                <a:gd name="connsiteY18" fmla="*/ 2562245 h 2562261"/>
                <a:gd name="connsiteX19" fmla="*/ 1374093 w 2489868"/>
                <a:gd name="connsiteY19" fmla="*/ 2434133 h 2562261"/>
                <a:gd name="connsiteX20" fmla="*/ 1373712 w 2489868"/>
                <a:gd name="connsiteY20" fmla="*/ 2047990 h 2562261"/>
                <a:gd name="connsiteX21" fmla="*/ 1697562 w 2489868"/>
                <a:gd name="connsiteY21" fmla="*/ 1913497 h 2562261"/>
                <a:gd name="connsiteX22" fmla="*/ 1699086 w 2489868"/>
                <a:gd name="connsiteY22" fmla="*/ 1915021 h 2562261"/>
                <a:gd name="connsiteX23" fmla="*/ 1880061 w 2489868"/>
                <a:gd name="connsiteY23" fmla="*/ 1914830 h 2562261"/>
                <a:gd name="connsiteX24" fmla="*/ 1917399 w 2489868"/>
                <a:gd name="connsiteY24" fmla="*/ 1824343 h 2562261"/>
                <a:gd name="connsiteX25" fmla="*/ 1879871 w 2489868"/>
                <a:gd name="connsiteY25" fmla="*/ 1733855 h 2562261"/>
                <a:gd name="connsiteX26" fmla="*/ 1878347 w 2489868"/>
                <a:gd name="connsiteY26" fmla="*/ 1732331 h 2562261"/>
                <a:gd name="connsiteX27" fmla="*/ 2012173 w 2489868"/>
                <a:gd name="connsiteY27" fmla="*/ 1408196 h 2562261"/>
                <a:gd name="connsiteX28" fmla="*/ 2359931 w 2489868"/>
                <a:gd name="connsiteY28" fmla="*/ 1407815 h 2562261"/>
                <a:gd name="connsiteX29" fmla="*/ 2489852 w 2489868"/>
                <a:gd name="connsiteY29" fmla="*/ 1281894 h 2562261"/>
                <a:gd name="connsiteX30" fmla="*/ 2361741 w 2489868"/>
                <a:gd name="connsiteY30" fmla="*/ 1151878 h 2562261"/>
                <a:gd name="connsiteX31" fmla="*/ 2011887 w 2489868"/>
                <a:gd name="connsiteY31" fmla="*/ 1152259 h 2562261"/>
                <a:gd name="connsiteX32" fmla="*/ 1877394 w 2489868"/>
                <a:gd name="connsiteY32" fmla="*/ 828409 h 2562261"/>
                <a:gd name="connsiteX33" fmla="*/ 1878918 w 2489868"/>
                <a:gd name="connsiteY33" fmla="*/ 826885 h 2562261"/>
                <a:gd name="connsiteX34" fmla="*/ 1916256 w 2489868"/>
                <a:gd name="connsiteY34" fmla="*/ 736397 h 2562261"/>
                <a:gd name="connsiteX35" fmla="*/ 1878728 w 2489868"/>
                <a:gd name="connsiteY35" fmla="*/ 645910 h 2562261"/>
                <a:gd name="connsiteX36" fmla="*/ 1697753 w 2489868"/>
                <a:gd name="connsiteY36" fmla="*/ 646100 h 2562261"/>
                <a:gd name="connsiteX37" fmla="*/ 1696229 w 2489868"/>
                <a:gd name="connsiteY37" fmla="*/ 647624 h 2562261"/>
                <a:gd name="connsiteX38" fmla="*/ 1372093 w 2489868"/>
                <a:gd name="connsiteY38" fmla="*/ 513798 h 2562261"/>
                <a:gd name="connsiteX39" fmla="*/ 1371712 w 2489868"/>
                <a:gd name="connsiteY39" fmla="*/ 127655 h 2562261"/>
                <a:gd name="connsiteX40" fmla="*/ 1241410 w 2489868"/>
                <a:gd name="connsiteY40" fmla="*/ 20 h 2562261"/>
                <a:gd name="connsiteX41" fmla="*/ 1115775 w 2489868"/>
                <a:gd name="connsiteY41" fmla="*/ 130226 h 256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89868" h="2562261">
                  <a:moveTo>
                    <a:pt x="1115775" y="130226"/>
                  </a:moveTo>
                  <a:lnTo>
                    <a:pt x="1116156" y="514274"/>
                  </a:lnTo>
                  <a:cubicBezTo>
                    <a:pt x="1116347" y="683343"/>
                    <a:pt x="912035" y="768211"/>
                    <a:pt x="792306" y="648767"/>
                  </a:cubicBezTo>
                  <a:lnTo>
                    <a:pt x="790782" y="647243"/>
                  </a:lnTo>
                  <a:cubicBezTo>
                    <a:pt x="740776" y="597332"/>
                    <a:pt x="659718" y="597428"/>
                    <a:pt x="609807" y="647434"/>
                  </a:cubicBezTo>
                  <a:cubicBezTo>
                    <a:pt x="559896" y="697440"/>
                    <a:pt x="559991" y="778498"/>
                    <a:pt x="609998" y="828409"/>
                  </a:cubicBezTo>
                  <a:lnTo>
                    <a:pt x="611522" y="829933"/>
                  </a:lnTo>
                  <a:cubicBezTo>
                    <a:pt x="731156" y="949376"/>
                    <a:pt x="646764" y="1153878"/>
                    <a:pt x="477695" y="1154069"/>
                  </a:cubicBezTo>
                  <a:lnTo>
                    <a:pt x="129938" y="1154450"/>
                  </a:lnTo>
                  <a:cubicBezTo>
                    <a:pt x="59738" y="1154450"/>
                    <a:pt x="1160" y="1210171"/>
                    <a:pt x="17" y="1280275"/>
                  </a:cubicBezTo>
                  <a:cubicBezTo>
                    <a:pt x="-1126" y="1351903"/>
                    <a:pt x="56690" y="1410386"/>
                    <a:pt x="128128" y="1410291"/>
                  </a:cubicBezTo>
                  <a:lnTo>
                    <a:pt x="477981" y="1409910"/>
                  </a:lnTo>
                  <a:cubicBezTo>
                    <a:pt x="647050" y="1409720"/>
                    <a:pt x="731918" y="1614031"/>
                    <a:pt x="612474" y="1733760"/>
                  </a:cubicBezTo>
                  <a:cubicBezTo>
                    <a:pt x="562944" y="1783385"/>
                    <a:pt x="560849" y="1864253"/>
                    <a:pt x="609617" y="1914640"/>
                  </a:cubicBezTo>
                  <a:cubicBezTo>
                    <a:pt x="659528" y="1966075"/>
                    <a:pt x="741728" y="1966551"/>
                    <a:pt x="792116" y="1915973"/>
                  </a:cubicBezTo>
                  <a:lnTo>
                    <a:pt x="793640" y="1914449"/>
                  </a:lnTo>
                  <a:cubicBezTo>
                    <a:pt x="913083" y="1794815"/>
                    <a:pt x="1117585" y="1879207"/>
                    <a:pt x="1117775" y="2048276"/>
                  </a:cubicBezTo>
                  <a:lnTo>
                    <a:pt x="1118156" y="2432324"/>
                  </a:lnTo>
                  <a:cubicBezTo>
                    <a:pt x="1118252" y="2502523"/>
                    <a:pt x="1173878" y="2561102"/>
                    <a:pt x="1244077" y="2562245"/>
                  </a:cubicBezTo>
                  <a:cubicBezTo>
                    <a:pt x="1315705" y="2563388"/>
                    <a:pt x="1374189" y="2505571"/>
                    <a:pt x="1374093" y="2434133"/>
                  </a:cubicBezTo>
                  <a:lnTo>
                    <a:pt x="1373712" y="2047990"/>
                  </a:lnTo>
                  <a:cubicBezTo>
                    <a:pt x="1373522" y="1878921"/>
                    <a:pt x="1577833" y="1794053"/>
                    <a:pt x="1697562" y="1913497"/>
                  </a:cubicBezTo>
                  <a:lnTo>
                    <a:pt x="1699086" y="1915021"/>
                  </a:lnTo>
                  <a:cubicBezTo>
                    <a:pt x="1749093" y="1964932"/>
                    <a:pt x="1830150" y="1964837"/>
                    <a:pt x="1880061" y="1914830"/>
                  </a:cubicBezTo>
                  <a:cubicBezTo>
                    <a:pt x="1905017" y="1889780"/>
                    <a:pt x="1917494" y="1857014"/>
                    <a:pt x="1917399" y="1824343"/>
                  </a:cubicBezTo>
                  <a:cubicBezTo>
                    <a:pt x="1917399" y="1791577"/>
                    <a:pt x="1904826" y="1758811"/>
                    <a:pt x="1879871" y="1733855"/>
                  </a:cubicBezTo>
                  <a:lnTo>
                    <a:pt x="1878347" y="1732331"/>
                  </a:lnTo>
                  <a:cubicBezTo>
                    <a:pt x="1758713" y="1612888"/>
                    <a:pt x="1843104" y="1408386"/>
                    <a:pt x="2012173" y="1408196"/>
                  </a:cubicBezTo>
                  <a:lnTo>
                    <a:pt x="2359931" y="1407815"/>
                  </a:lnTo>
                  <a:cubicBezTo>
                    <a:pt x="2430130" y="1407719"/>
                    <a:pt x="2488709" y="1352093"/>
                    <a:pt x="2489852" y="1281894"/>
                  </a:cubicBezTo>
                  <a:cubicBezTo>
                    <a:pt x="2490995" y="1210266"/>
                    <a:pt x="2433178" y="1151783"/>
                    <a:pt x="2361741" y="1151878"/>
                  </a:cubicBezTo>
                  <a:lnTo>
                    <a:pt x="2011887" y="1152259"/>
                  </a:lnTo>
                  <a:cubicBezTo>
                    <a:pt x="1842818" y="1152449"/>
                    <a:pt x="1757951" y="948138"/>
                    <a:pt x="1877394" y="828409"/>
                  </a:cubicBezTo>
                  <a:lnTo>
                    <a:pt x="1878918" y="826885"/>
                  </a:lnTo>
                  <a:cubicBezTo>
                    <a:pt x="1903874" y="801834"/>
                    <a:pt x="1916351" y="769068"/>
                    <a:pt x="1916256" y="736397"/>
                  </a:cubicBezTo>
                  <a:cubicBezTo>
                    <a:pt x="1916256" y="703631"/>
                    <a:pt x="1903683" y="670961"/>
                    <a:pt x="1878728" y="645910"/>
                  </a:cubicBezTo>
                  <a:cubicBezTo>
                    <a:pt x="1828722" y="595999"/>
                    <a:pt x="1747664" y="596094"/>
                    <a:pt x="1697753" y="646100"/>
                  </a:cubicBezTo>
                  <a:lnTo>
                    <a:pt x="1696229" y="647624"/>
                  </a:lnTo>
                  <a:cubicBezTo>
                    <a:pt x="1576785" y="767258"/>
                    <a:pt x="1372284" y="682867"/>
                    <a:pt x="1372093" y="513798"/>
                  </a:cubicBezTo>
                  <a:lnTo>
                    <a:pt x="1371712" y="127655"/>
                  </a:lnTo>
                  <a:cubicBezTo>
                    <a:pt x="1371617" y="56408"/>
                    <a:pt x="1313038" y="-1219"/>
                    <a:pt x="1241410" y="20"/>
                  </a:cubicBezTo>
                  <a:cubicBezTo>
                    <a:pt x="1171211" y="1258"/>
                    <a:pt x="1115680" y="60027"/>
                    <a:pt x="1115775" y="1302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="" xmlns:a16="http://schemas.microsoft.com/office/drawing/2014/main" id="{4D476FD8-D7E2-474D-9B08-2CA262A2D953}"/>
                </a:ext>
              </a:extLst>
            </p:cNvPr>
            <p:cNvSpPr/>
            <p:nvPr/>
          </p:nvSpPr>
          <p:spPr>
            <a:xfrm>
              <a:off x="11675363" y="-518446"/>
              <a:ext cx="1037082" cy="1037082"/>
            </a:xfrm>
            <a:custGeom>
              <a:avLst/>
              <a:gdLst>
                <a:gd name="connsiteX0" fmla="*/ 1037082 w 1037082"/>
                <a:gd name="connsiteY0" fmla="*/ 518541 h 1037082"/>
                <a:gd name="connsiteX1" fmla="*/ 518541 w 1037082"/>
                <a:gd name="connsiteY1" fmla="*/ 1037082 h 1037082"/>
                <a:gd name="connsiteX2" fmla="*/ 0 w 1037082"/>
                <a:gd name="connsiteY2" fmla="*/ 518541 h 1037082"/>
                <a:gd name="connsiteX3" fmla="*/ 518541 w 1037082"/>
                <a:gd name="connsiteY3" fmla="*/ 0 h 1037082"/>
                <a:gd name="connsiteX4" fmla="*/ 1037082 w 1037082"/>
                <a:gd name="connsiteY4" fmla="*/ 518541 h 103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82" h="1037082">
                  <a:moveTo>
                    <a:pt x="1037082" y="518541"/>
                  </a:moveTo>
                  <a:cubicBezTo>
                    <a:pt x="1037082" y="804923"/>
                    <a:pt x="804923" y="1037082"/>
                    <a:pt x="518541" y="1037082"/>
                  </a:cubicBezTo>
                  <a:cubicBezTo>
                    <a:pt x="232159" y="1037082"/>
                    <a:pt x="0" y="804923"/>
                    <a:pt x="0" y="518541"/>
                  </a:cubicBezTo>
                  <a:cubicBezTo>
                    <a:pt x="0" y="232159"/>
                    <a:pt x="232159" y="0"/>
                    <a:pt x="518541" y="0"/>
                  </a:cubicBezTo>
                  <a:cubicBezTo>
                    <a:pt x="804923" y="0"/>
                    <a:pt x="1037082" y="232159"/>
                    <a:pt x="1037082" y="518541"/>
                  </a:cubicBez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8" name="Graphic 2">
            <a:extLst>
              <a:ext uri="{FF2B5EF4-FFF2-40B4-BE49-F238E27FC236}">
                <a16:creationId xmlns="" xmlns:a16="http://schemas.microsoft.com/office/drawing/2014/main" id="{BBEF39E1-831A-49ED-9DDD-5735032C5465}"/>
              </a:ext>
            </a:extLst>
          </p:cNvPr>
          <p:cNvGrpSpPr/>
          <p:nvPr/>
        </p:nvGrpSpPr>
        <p:grpSpPr>
          <a:xfrm flipH="1">
            <a:off x="11166856" y="6119304"/>
            <a:ext cx="1025144" cy="738695"/>
            <a:chOff x="0" y="6119304"/>
            <a:chExt cx="1025144" cy="738695"/>
          </a:xfrm>
        </p:grpSpPr>
        <p:sp>
          <p:nvSpPr>
            <p:cNvPr id="309" name="Freeform: Shape 308">
              <a:extLst>
                <a:ext uri="{FF2B5EF4-FFF2-40B4-BE49-F238E27FC236}">
                  <a16:creationId xmlns="" xmlns:a16="http://schemas.microsoft.com/office/drawing/2014/main" id="{B3351E2F-1A37-424B-929F-D9EF35CE3196}"/>
                </a:ext>
              </a:extLst>
            </p:cNvPr>
            <p:cNvSpPr/>
            <p:nvPr/>
          </p:nvSpPr>
          <p:spPr>
            <a:xfrm>
              <a:off x="0" y="6119304"/>
              <a:ext cx="703643" cy="738695"/>
            </a:xfrm>
            <a:custGeom>
              <a:avLst/>
              <a:gdLst>
                <a:gd name="connsiteX0" fmla="*/ 661988 w 703643"/>
                <a:gd name="connsiteY0" fmla="*/ 316738 h 738695"/>
                <a:gd name="connsiteX1" fmla="*/ 182499 w 703643"/>
                <a:gd name="connsiteY1" fmla="*/ 0 h 738695"/>
                <a:gd name="connsiteX2" fmla="*/ 0 w 703643"/>
                <a:gd name="connsiteY2" fmla="*/ 32893 h 738695"/>
                <a:gd name="connsiteX3" fmla="*/ 0 w 703643"/>
                <a:gd name="connsiteY3" fmla="*/ 240284 h 738695"/>
                <a:gd name="connsiteX4" fmla="*/ 182499 w 703643"/>
                <a:gd name="connsiteY4" fmla="*/ 186246 h 738695"/>
                <a:gd name="connsiteX5" fmla="*/ 447866 w 703643"/>
                <a:gd name="connsiteY5" fmla="*/ 316802 h 738695"/>
                <a:gd name="connsiteX6" fmla="*/ 517462 w 703643"/>
                <a:gd name="connsiteY6" fmla="*/ 521145 h 738695"/>
                <a:gd name="connsiteX7" fmla="*/ 516001 w 703643"/>
                <a:gd name="connsiteY7" fmla="*/ 552450 h 738695"/>
                <a:gd name="connsiteX8" fmla="*/ 454279 w 703643"/>
                <a:gd name="connsiteY8" fmla="*/ 716978 h 738695"/>
                <a:gd name="connsiteX9" fmla="*/ 437198 w 703643"/>
                <a:gd name="connsiteY9" fmla="*/ 738696 h 738695"/>
                <a:gd name="connsiteX10" fmla="*/ 656146 w 703643"/>
                <a:gd name="connsiteY10" fmla="*/ 738696 h 738695"/>
                <a:gd name="connsiteX11" fmla="*/ 702691 w 703643"/>
                <a:gd name="connsiteY11" fmla="*/ 552450 h 738695"/>
                <a:gd name="connsiteX12" fmla="*/ 703644 w 703643"/>
                <a:gd name="connsiteY12" fmla="*/ 521145 h 738695"/>
                <a:gd name="connsiteX13" fmla="*/ 661988 w 703643"/>
                <a:gd name="connsiteY13" fmla="*/ 316738 h 73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3643" h="738695">
                  <a:moveTo>
                    <a:pt x="661988" y="316738"/>
                  </a:moveTo>
                  <a:cubicBezTo>
                    <a:pt x="582549" y="130556"/>
                    <a:pt x="397764" y="0"/>
                    <a:pt x="182499" y="0"/>
                  </a:cubicBezTo>
                  <a:cubicBezTo>
                    <a:pt x="118300" y="0"/>
                    <a:pt x="56769" y="11621"/>
                    <a:pt x="0" y="32893"/>
                  </a:cubicBezTo>
                  <a:lnTo>
                    <a:pt x="0" y="240284"/>
                  </a:lnTo>
                  <a:cubicBezTo>
                    <a:pt x="52515" y="206121"/>
                    <a:pt x="115189" y="186246"/>
                    <a:pt x="182499" y="186246"/>
                  </a:cubicBezTo>
                  <a:cubicBezTo>
                    <a:pt x="290513" y="186246"/>
                    <a:pt x="386588" y="237363"/>
                    <a:pt x="447866" y="316802"/>
                  </a:cubicBezTo>
                  <a:cubicBezTo>
                    <a:pt x="491490" y="373317"/>
                    <a:pt x="517462" y="444246"/>
                    <a:pt x="517462" y="521145"/>
                  </a:cubicBezTo>
                  <a:cubicBezTo>
                    <a:pt x="517462" y="531686"/>
                    <a:pt x="516954" y="542163"/>
                    <a:pt x="516001" y="552450"/>
                  </a:cubicBezTo>
                  <a:cubicBezTo>
                    <a:pt x="510350" y="613537"/>
                    <a:pt x="488252" y="669862"/>
                    <a:pt x="454279" y="716978"/>
                  </a:cubicBezTo>
                  <a:cubicBezTo>
                    <a:pt x="448882" y="724472"/>
                    <a:pt x="443167" y="731711"/>
                    <a:pt x="437198" y="738696"/>
                  </a:cubicBezTo>
                  <a:lnTo>
                    <a:pt x="656146" y="738696"/>
                  </a:lnTo>
                  <a:cubicBezTo>
                    <a:pt x="682498" y="681482"/>
                    <a:pt x="698818" y="618617"/>
                    <a:pt x="702691" y="552450"/>
                  </a:cubicBezTo>
                  <a:cubicBezTo>
                    <a:pt x="703326" y="542100"/>
                    <a:pt x="703644" y="531686"/>
                    <a:pt x="703644" y="521145"/>
                  </a:cubicBezTo>
                  <a:cubicBezTo>
                    <a:pt x="703644" y="448627"/>
                    <a:pt x="688785" y="379476"/>
                    <a:pt x="661988" y="316738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="" xmlns:a16="http://schemas.microsoft.com/office/drawing/2014/main" id="{8C72F2A5-4D50-4515-9C1A-8B97889C4107}"/>
                </a:ext>
              </a:extLst>
            </p:cNvPr>
            <p:cNvSpPr/>
            <p:nvPr/>
          </p:nvSpPr>
          <p:spPr>
            <a:xfrm>
              <a:off x="182498" y="6671754"/>
              <a:ext cx="842645" cy="186245"/>
            </a:xfrm>
            <a:custGeom>
              <a:avLst/>
              <a:gdLst>
                <a:gd name="connsiteX0" fmla="*/ 0 w 842645"/>
                <a:gd name="connsiteY0" fmla="*/ 0 h 186245"/>
                <a:gd name="connsiteX1" fmla="*/ 126492 w 842645"/>
                <a:gd name="connsiteY1" fmla="*/ 186245 h 186245"/>
                <a:gd name="connsiteX2" fmla="*/ 716217 w 842645"/>
                <a:gd name="connsiteY2" fmla="*/ 186245 h 186245"/>
                <a:gd name="connsiteX3" fmla="*/ 842645 w 842645"/>
                <a:gd name="connsiteY3" fmla="*/ 0 h 186245"/>
                <a:gd name="connsiteX4" fmla="*/ 0 w 842645"/>
                <a:gd name="connsiteY4" fmla="*/ 0 h 18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645" h="186245">
                  <a:moveTo>
                    <a:pt x="0" y="0"/>
                  </a:moveTo>
                  <a:lnTo>
                    <a:pt x="126492" y="186245"/>
                  </a:lnTo>
                  <a:lnTo>
                    <a:pt x="716217" y="186245"/>
                  </a:lnTo>
                  <a:lnTo>
                    <a:pt x="8426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="" xmlns:a16="http://schemas.microsoft.com/office/drawing/2014/main" id="{11CB2C81-9ADF-4085-9422-2819A494ACBC}"/>
                </a:ext>
              </a:extLst>
            </p:cNvPr>
            <p:cNvSpPr/>
            <p:nvPr/>
          </p:nvSpPr>
          <p:spPr>
            <a:xfrm>
              <a:off x="182498" y="6436042"/>
              <a:ext cx="842645" cy="421957"/>
            </a:xfrm>
            <a:custGeom>
              <a:avLst/>
              <a:gdLst>
                <a:gd name="connsiteX0" fmla="*/ 479489 w 842645"/>
                <a:gd name="connsiteY0" fmla="*/ 0 h 421957"/>
                <a:gd name="connsiteX1" fmla="*/ 265367 w 842645"/>
                <a:gd name="connsiteY1" fmla="*/ 64 h 421957"/>
                <a:gd name="connsiteX2" fmla="*/ 0 w 842645"/>
                <a:gd name="connsiteY2" fmla="*/ 64 h 421957"/>
                <a:gd name="connsiteX3" fmla="*/ 160020 w 842645"/>
                <a:gd name="connsiteY3" fmla="*/ 235712 h 421957"/>
                <a:gd name="connsiteX4" fmla="*/ 271780 w 842645"/>
                <a:gd name="connsiteY4" fmla="*/ 400240 h 421957"/>
                <a:gd name="connsiteX5" fmla="*/ 286512 w 842645"/>
                <a:gd name="connsiteY5" fmla="*/ 421958 h 421957"/>
                <a:gd name="connsiteX6" fmla="*/ 556197 w 842645"/>
                <a:gd name="connsiteY6" fmla="*/ 421958 h 421957"/>
                <a:gd name="connsiteX7" fmla="*/ 682625 w 842645"/>
                <a:gd name="connsiteY7" fmla="*/ 235712 h 421957"/>
                <a:gd name="connsiteX8" fmla="*/ 842645 w 842645"/>
                <a:gd name="connsiteY8" fmla="*/ 0 h 421957"/>
                <a:gd name="connsiteX9" fmla="*/ 479489 w 842645"/>
                <a:gd name="connsiteY9" fmla="*/ 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645" h="421957">
                  <a:moveTo>
                    <a:pt x="479489" y="0"/>
                  </a:moveTo>
                  <a:lnTo>
                    <a:pt x="265367" y="64"/>
                  </a:lnTo>
                  <a:lnTo>
                    <a:pt x="0" y="64"/>
                  </a:lnTo>
                  <a:lnTo>
                    <a:pt x="160020" y="235712"/>
                  </a:lnTo>
                  <a:lnTo>
                    <a:pt x="271780" y="400240"/>
                  </a:lnTo>
                  <a:lnTo>
                    <a:pt x="286512" y="421958"/>
                  </a:lnTo>
                  <a:lnTo>
                    <a:pt x="556197" y="421958"/>
                  </a:lnTo>
                  <a:lnTo>
                    <a:pt x="682625" y="235712"/>
                  </a:lnTo>
                  <a:lnTo>
                    <a:pt x="842645" y="0"/>
                  </a:lnTo>
                  <a:lnTo>
                    <a:pt x="479489" y="0"/>
                  </a:lnTo>
                  <a:close/>
                </a:path>
              </a:pathLst>
            </a:custGeom>
            <a:solidFill>
              <a:srgbClr val="92D05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="" xmlns:a16="http://schemas.microsoft.com/office/drawing/2014/main" id="{39B369E5-27B9-4F28-BA7A-8B2188DBFB13}"/>
              </a:ext>
            </a:extLst>
          </p:cNvPr>
          <p:cNvGrpSpPr/>
          <p:nvPr/>
        </p:nvGrpSpPr>
        <p:grpSpPr>
          <a:xfrm>
            <a:off x="496920" y="1882961"/>
            <a:ext cx="3684605" cy="4155888"/>
            <a:chOff x="7230954" y="1882961"/>
            <a:chExt cx="3684605" cy="4155888"/>
          </a:xfrm>
        </p:grpSpPr>
        <p:sp>
          <p:nvSpPr>
            <p:cNvPr id="405" name="Freeform: Shape 404">
              <a:extLst>
                <a:ext uri="{FF2B5EF4-FFF2-40B4-BE49-F238E27FC236}">
                  <a16:creationId xmlns="" xmlns:a16="http://schemas.microsoft.com/office/drawing/2014/main" id="{ED0B7641-FEA5-459F-BE5C-FEED79697C7D}"/>
                </a:ext>
              </a:extLst>
            </p:cNvPr>
            <p:cNvSpPr/>
            <p:nvPr/>
          </p:nvSpPr>
          <p:spPr>
            <a:xfrm>
              <a:off x="8735944" y="5822291"/>
              <a:ext cx="2159639" cy="122685"/>
            </a:xfrm>
            <a:custGeom>
              <a:avLst/>
              <a:gdLst>
                <a:gd name="connsiteX0" fmla="*/ 2837545 w 2837544"/>
                <a:gd name="connsiteY0" fmla="*/ 80598 h 161196"/>
                <a:gd name="connsiteX1" fmla="*/ 1418772 w 2837544"/>
                <a:gd name="connsiteY1" fmla="*/ 161197 h 161196"/>
                <a:gd name="connsiteX2" fmla="*/ 0 w 2837544"/>
                <a:gd name="connsiteY2" fmla="*/ 80598 h 161196"/>
                <a:gd name="connsiteX3" fmla="*/ 1418772 w 2837544"/>
                <a:gd name="connsiteY3" fmla="*/ 0 h 161196"/>
                <a:gd name="connsiteX4" fmla="*/ 2837545 w 2837544"/>
                <a:gd name="connsiteY4" fmla="*/ 80598 h 16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544" h="161196">
                  <a:moveTo>
                    <a:pt x="2837545" y="80598"/>
                  </a:moveTo>
                  <a:cubicBezTo>
                    <a:pt x="2837545" y="125112"/>
                    <a:pt x="2202339" y="161197"/>
                    <a:pt x="1418772" y="161197"/>
                  </a:cubicBezTo>
                  <a:cubicBezTo>
                    <a:pt x="635206" y="161197"/>
                    <a:pt x="0" y="125112"/>
                    <a:pt x="0" y="80598"/>
                  </a:cubicBezTo>
                  <a:cubicBezTo>
                    <a:pt x="0" y="36085"/>
                    <a:pt x="635206" y="0"/>
                    <a:pt x="1418772" y="0"/>
                  </a:cubicBezTo>
                  <a:cubicBezTo>
                    <a:pt x="2202339" y="0"/>
                    <a:pt x="2837545" y="36085"/>
                    <a:pt x="2837545" y="80598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="" xmlns:a16="http://schemas.microsoft.com/office/drawing/2014/main" id="{41E68FA6-08AF-4741-B554-7C413A30DE72}"/>
                </a:ext>
              </a:extLst>
            </p:cNvPr>
            <p:cNvSpPr/>
            <p:nvPr/>
          </p:nvSpPr>
          <p:spPr>
            <a:xfrm>
              <a:off x="8881555" y="5843387"/>
              <a:ext cx="507780" cy="80494"/>
            </a:xfrm>
            <a:custGeom>
              <a:avLst/>
              <a:gdLst>
                <a:gd name="connsiteX0" fmla="*/ 667172 w 667171"/>
                <a:gd name="connsiteY0" fmla="*/ 52881 h 105761"/>
                <a:gd name="connsiteX1" fmla="*/ 333586 w 667171"/>
                <a:gd name="connsiteY1" fmla="*/ 105762 h 105761"/>
                <a:gd name="connsiteX2" fmla="*/ 0 w 667171"/>
                <a:gd name="connsiteY2" fmla="*/ 52881 h 105761"/>
                <a:gd name="connsiteX3" fmla="*/ 333586 w 667171"/>
                <a:gd name="connsiteY3" fmla="*/ 0 h 105761"/>
                <a:gd name="connsiteX4" fmla="*/ 667172 w 667171"/>
                <a:gd name="connsiteY4" fmla="*/ 52881 h 10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171" h="105761">
                  <a:moveTo>
                    <a:pt x="667172" y="52881"/>
                  </a:moveTo>
                  <a:cubicBezTo>
                    <a:pt x="667172" y="82086"/>
                    <a:pt x="517820" y="105762"/>
                    <a:pt x="333586" y="105762"/>
                  </a:cubicBezTo>
                  <a:cubicBezTo>
                    <a:pt x="149351" y="105762"/>
                    <a:pt x="0" y="82086"/>
                    <a:pt x="0" y="52881"/>
                  </a:cubicBezTo>
                  <a:cubicBezTo>
                    <a:pt x="0" y="23676"/>
                    <a:pt x="149351" y="0"/>
                    <a:pt x="333586" y="0"/>
                  </a:cubicBezTo>
                  <a:cubicBezTo>
                    <a:pt x="517820" y="0"/>
                    <a:pt x="667172" y="23676"/>
                    <a:pt x="667172" y="5288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="" xmlns:a16="http://schemas.microsoft.com/office/drawing/2014/main" id="{DB6DE98E-23E2-44BE-BA8F-94EF709AC27F}"/>
                </a:ext>
              </a:extLst>
            </p:cNvPr>
            <p:cNvSpPr/>
            <p:nvPr/>
          </p:nvSpPr>
          <p:spPr>
            <a:xfrm>
              <a:off x="10285641" y="5833210"/>
              <a:ext cx="629895" cy="80494"/>
            </a:xfrm>
            <a:custGeom>
              <a:avLst/>
              <a:gdLst>
                <a:gd name="connsiteX0" fmla="*/ 827617 w 827617"/>
                <a:gd name="connsiteY0" fmla="*/ 52881 h 105761"/>
                <a:gd name="connsiteX1" fmla="*/ 413808 w 827617"/>
                <a:gd name="connsiteY1" fmla="*/ 105762 h 105761"/>
                <a:gd name="connsiteX2" fmla="*/ 0 w 827617"/>
                <a:gd name="connsiteY2" fmla="*/ 52881 h 105761"/>
                <a:gd name="connsiteX3" fmla="*/ 413808 w 827617"/>
                <a:gd name="connsiteY3" fmla="*/ 0 h 105761"/>
                <a:gd name="connsiteX4" fmla="*/ 827617 w 827617"/>
                <a:gd name="connsiteY4" fmla="*/ 52881 h 10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617" h="105761">
                  <a:moveTo>
                    <a:pt x="827617" y="52881"/>
                  </a:moveTo>
                  <a:cubicBezTo>
                    <a:pt x="827617" y="82086"/>
                    <a:pt x="642349" y="105762"/>
                    <a:pt x="413808" y="105762"/>
                  </a:cubicBezTo>
                  <a:cubicBezTo>
                    <a:pt x="185268" y="105762"/>
                    <a:pt x="0" y="82086"/>
                    <a:pt x="0" y="52881"/>
                  </a:cubicBezTo>
                  <a:cubicBezTo>
                    <a:pt x="0" y="23676"/>
                    <a:pt x="185268" y="0"/>
                    <a:pt x="413808" y="0"/>
                  </a:cubicBezTo>
                  <a:cubicBezTo>
                    <a:pt x="642348" y="0"/>
                    <a:pt x="827617" y="23676"/>
                    <a:pt x="827617" y="5288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="" xmlns:a16="http://schemas.microsoft.com/office/drawing/2014/main" id="{B11C78D9-701A-436C-91C0-8C8F2524D84D}"/>
                </a:ext>
              </a:extLst>
            </p:cNvPr>
            <p:cNvSpPr/>
            <p:nvPr/>
          </p:nvSpPr>
          <p:spPr>
            <a:xfrm>
              <a:off x="7230954" y="5851105"/>
              <a:ext cx="1438616" cy="187744"/>
            </a:xfrm>
            <a:custGeom>
              <a:avLst/>
              <a:gdLst>
                <a:gd name="connsiteX0" fmla="*/ 1890194 w 1890194"/>
                <a:gd name="connsiteY0" fmla="*/ 123339 h 246677"/>
                <a:gd name="connsiteX1" fmla="*/ 945097 w 1890194"/>
                <a:gd name="connsiteY1" fmla="*/ 246677 h 246677"/>
                <a:gd name="connsiteX2" fmla="*/ 0 w 1890194"/>
                <a:gd name="connsiteY2" fmla="*/ 123339 h 246677"/>
                <a:gd name="connsiteX3" fmla="*/ 945097 w 1890194"/>
                <a:gd name="connsiteY3" fmla="*/ 0 h 246677"/>
                <a:gd name="connsiteX4" fmla="*/ 1890194 w 1890194"/>
                <a:gd name="connsiteY4" fmla="*/ 123339 h 24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194" h="246677">
                  <a:moveTo>
                    <a:pt x="1890194" y="123339"/>
                  </a:moveTo>
                  <a:cubicBezTo>
                    <a:pt x="1890194" y="191457"/>
                    <a:pt x="1467060" y="246677"/>
                    <a:pt x="945097" y="246677"/>
                  </a:cubicBezTo>
                  <a:cubicBezTo>
                    <a:pt x="423134" y="246677"/>
                    <a:pt x="0" y="191457"/>
                    <a:pt x="0" y="123339"/>
                  </a:cubicBezTo>
                  <a:cubicBezTo>
                    <a:pt x="0" y="55220"/>
                    <a:pt x="423134" y="0"/>
                    <a:pt x="945097" y="0"/>
                  </a:cubicBezTo>
                  <a:cubicBezTo>
                    <a:pt x="1467060" y="0"/>
                    <a:pt x="1890194" y="55221"/>
                    <a:pt x="1890194" y="123339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="" xmlns:a16="http://schemas.microsoft.com/office/drawing/2014/main" id="{566555C3-8420-4687-AAEC-83B7B238A84D}"/>
                </a:ext>
              </a:extLst>
            </p:cNvPr>
            <p:cNvSpPr/>
            <p:nvPr/>
          </p:nvSpPr>
          <p:spPr>
            <a:xfrm>
              <a:off x="7838495" y="5974533"/>
              <a:ext cx="323465" cy="42191"/>
            </a:xfrm>
            <a:custGeom>
              <a:avLst/>
              <a:gdLst>
                <a:gd name="connsiteX0" fmla="*/ 425001 w 425000"/>
                <a:gd name="connsiteY0" fmla="*/ 27718 h 55434"/>
                <a:gd name="connsiteX1" fmla="*/ 212500 w 425000"/>
                <a:gd name="connsiteY1" fmla="*/ 55435 h 55434"/>
                <a:gd name="connsiteX2" fmla="*/ 0 w 425000"/>
                <a:gd name="connsiteY2" fmla="*/ 27718 h 55434"/>
                <a:gd name="connsiteX3" fmla="*/ 212500 w 425000"/>
                <a:gd name="connsiteY3" fmla="*/ 0 h 55434"/>
                <a:gd name="connsiteX4" fmla="*/ 425001 w 425000"/>
                <a:gd name="connsiteY4" fmla="*/ 27718 h 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000" h="55434">
                  <a:moveTo>
                    <a:pt x="425001" y="27718"/>
                  </a:moveTo>
                  <a:cubicBezTo>
                    <a:pt x="425001" y="43025"/>
                    <a:pt x="329861" y="55435"/>
                    <a:pt x="212500" y="55435"/>
                  </a:cubicBezTo>
                  <a:cubicBezTo>
                    <a:pt x="95140" y="55435"/>
                    <a:pt x="0" y="43025"/>
                    <a:pt x="0" y="27718"/>
                  </a:cubicBezTo>
                  <a:cubicBezTo>
                    <a:pt x="0" y="12410"/>
                    <a:pt x="95140" y="0"/>
                    <a:pt x="212500" y="0"/>
                  </a:cubicBezTo>
                  <a:cubicBezTo>
                    <a:pt x="329861" y="0"/>
                    <a:pt x="425001" y="12410"/>
                    <a:pt x="425001" y="27718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="" xmlns:a16="http://schemas.microsoft.com/office/drawing/2014/main" id="{6629B16A-39A2-4992-9E8C-DA66F91E21B4}"/>
                </a:ext>
              </a:extLst>
            </p:cNvPr>
            <p:cNvSpPr/>
            <p:nvPr/>
          </p:nvSpPr>
          <p:spPr>
            <a:xfrm>
              <a:off x="8828551" y="5443599"/>
              <a:ext cx="324614" cy="409722"/>
            </a:xfrm>
            <a:custGeom>
              <a:avLst/>
              <a:gdLst>
                <a:gd name="connsiteX0" fmla="*/ 409687 w 426509"/>
                <a:gd name="connsiteY0" fmla="*/ 528058 h 538333"/>
                <a:gd name="connsiteX1" fmla="*/ 402702 w 426509"/>
                <a:gd name="connsiteY1" fmla="*/ 530913 h 538333"/>
                <a:gd name="connsiteX2" fmla="*/ 231665 w 426509"/>
                <a:gd name="connsiteY2" fmla="*/ 493881 h 538333"/>
                <a:gd name="connsiteX3" fmla="*/ 107124 w 426509"/>
                <a:gd name="connsiteY3" fmla="*/ 403142 h 538333"/>
                <a:gd name="connsiteX4" fmla="*/ 30206 w 426509"/>
                <a:gd name="connsiteY4" fmla="*/ 325398 h 538333"/>
                <a:gd name="connsiteX5" fmla="*/ 5418 w 426509"/>
                <a:gd name="connsiteY5" fmla="*/ 250508 h 538333"/>
                <a:gd name="connsiteX6" fmla="*/ 8798 w 426509"/>
                <a:gd name="connsiteY6" fmla="*/ 173966 h 538333"/>
                <a:gd name="connsiteX7" fmla="*/ 48684 w 426509"/>
                <a:gd name="connsiteY7" fmla="*/ 140690 h 538333"/>
                <a:gd name="connsiteX8" fmla="*/ 106523 w 426509"/>
                <a:gd name="connsiteY8" fmla="*/ 0 h 538333"/>
                <a:gd name="connsiteX9" fmla="*/ 280715 w 426509"/>
                <a:gd name="connsiteY9" fmla="*/ 76241 h 538333"/>
                <a:gd name="connsiteX10" fmla="*/ 320751 w 426509"/>
                <a:gd name="connsiteY10" fmla="*/ 93743 h 538333"/>
                <a:gd name="connsiteX11" fmla="*/ 320751 w 426509"/>
                <a:gd name="connsiteY11" fmla="*/ 210096 h 538333"/>
                <a:gd name="connsiteX12" fmla="*/ 419978 w 426509"/>
                <a:gd name="connsiteY12" fmla="*/ 401415 h 538333"/>
                <a:gd name="connsiteX13" fmla="*/ 409687 w 426509"/>
                <a:gd name="connsiteY13" fmla="*/ 528058 h 53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6509" h="538333">
                  <a:moveTo>
                    <a:pt x="409687" y="528058"/>
                  </a:moveTo>
                  <a:cubicBezTo>
                    <a:pt x="407659" y="529035"/>
                    <a:pt x="405331" y="530011"/>
                    <a:pt x="402702" y="530913"/>
                  </a:cubicBezTo>
                  <a:cubicBezTo>
                    <a:pt x="365670" y="543532"/>
                    <a:pt x="271400" y="545184"/>
                    <a:pt x="231665" y="493881"/>
                  </a:cubicBezTo>
                  <a:cubicBezTo>
                    <a:pt x="206802" y="461807"/>
                    <a:pt x="153620" y="434691"/>
                    <a:pt x="107124" y="403142"/>
                  </a:cubicBezTo>
                  <a:cubicBezTo>
                    <a:pt x="73923" y="380608"/>
                    <a:pt x="44103" y="355820"/>
                    <a:pt x="30206" y="325398"/>
                  </a:cubicBezTo>
                  <a:cubicBezTo>
                    <a:pt x="18338" y="299258"/>
                    <a:pt x="10226" y="273343"/>
                    <a:pt x="5418" y="250508"/>
                  </a:cubicBezTo>
                  <a:cubicBezTo>
                    <a:pt x="-3220" y="209421"/>
                    <a:pt x="-1117" y="178398"/>
                    <a:pt x="8798" y="173966"/>
                  </a:cubicBezTo>
                  <a:cubicBezTo>
                    <a:pt x="24272" y="167131"/>
                    <a:pt x="21192" y="186435"/>
                    <a:pt x="48684" y="140690"/>
                  </a:cubicBezTo>
                  <a:cubicBezTo>
                    <a:pt x="76177" y="94945"/>
                    <a:pt x="106523" y="0"/>
                    <a:pt x="106523" y="0"/>
                  </a:cubicBezTo>
                  <a:lnTo>
                    <a:pt x="280715" y="76241"/>
                  </a:lnTo>
                  <a:lnTo>
                    <a:pt x="320751" y="93743"/>
                  </a:lnTo>
                  <a:cubicBezTo>
                    <a:pt x="320751" y="93743"/>
                    <a:pt x="316845" y="147526"/>
                    <a:pt x="320751" y="210096"/>
                  </a:cubicBezTo>
                  <a:cubicBezTo>
                    <a:pt x="324657" y="272667"/>
                    <a:pt x="419978" y="401415"/>
                    <a:pt x="419978" y="401415"/>
                  </a:cubicBezTo>
                  <a:cubicBezTo>
                    <a:pt x="419978" y="401415"/>
                    <a:pt x="440109" y="513111"/>
                    <a:pt x="409687" y="528058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="" xmlns:a16="http://schemas.microsoft.com/office/drawing/2014/main" id="{34A4913A-7CAF-4D78-A2E9-959D41D22CF0}"/>
                </a:ext>
              </a:extLst>
            </p:cNvPr>
            <p:cNvSpPr/>
            <p:nvPr/>
          </p:nvSpPr>
          <p:spPr>
            <a:xfrm>
              <a:off x="10341653" y="5624024"/>
              <a:ext cx="356650" cy="260501"/>
            </a:xfrm>
            <a:custGeom>
              <a:avLst/>
              <a:gdLst>
                <a:gd name="connsiteX0" fmla="*/ 403462 w 468602"/>
                <a:gd name="connsiteY0" fmla="*/ 341102 h 342271"/>
                <a:gd name="connsiteX1" fmla="*/ 146117 w 468602"/>
                <a:gd name="connsiteY1" fmla="*/ 336219 h 342271"/>
                <a:gd name="connsiteX2" fmla="*/ 38478 w 468602"/>
                <a:gd name="connsiteY2" fmla="*/ 312107 h 342271"/>
                <a:gd name="connsiteX3" fmla="*/ 4375 w 468602"/>
                <a:gd name="connsiteY3" fmla="*/ 277780 h 342271"/>
                <a:gd name="connsiteX4" fmla="*/ 33745 w 468602"/>
                <a:gd name="connsiteY4" fmla="*/ 40942 h 342271"/>
                <a:gd name="connsiteX5" fmla="*/ 243392 w 468602"/>
                <a:gd name="connsiteY5" fmla="*/ 20060 h 342271"/>
                <a:gd name="connsiteX6" fmla="*/ 262020 w 468602"/>
                <a:gd name="connsiteY6" fmla="*/ 31778 h 342271"/>
                <a:gd name="connsiteX7" fmla="*/ 291315 w 468602"/>
                <a:gd name="connsiteY7" fmla="*/ 52810 h 342271"/>
                <a:gd name="connsiteX8" fmla="*/ 460999 w 468602"/>
                <a:gd name="connsiteY8" fmla="*/ 143625 h 342271"/>
                <a:gd name="connsiteX9" fmla="*/ 463478 w 468602"/>
                <a:gd name="connsiteY9" fmla="*/ 284164 h 342271"/>
                <a:gd name="connsiteX10" fmla="*/ 462727 w 468602"/>
                <a:gd name="connsiteY10" fmla="*/ 286418 h 342271"/>
                <a:gd name="connsiteX11" fmla="*/ 403462 w 468602"/>
                <a:gd name="connsiteY11" fmla="*/ 341102 h 34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602" h="342271">
                  <a:moveTo>
                    <a:pt x="403462" y="341102"/>
                  </a:moveTo>
                  <a:cubicBezTo>
                    <a:pt x="347050" y="341402"/>
                    <a:pt x="236706" y="345534"/>
                    <a:pt x="146117" y="336219"/>
                  </a:cubicBezTo>
                  <a:cubicBezTo>
                    <a:pt x="103151" y="331863"/>
                    <a:pt x="64617" y="324351"/>
                    <a:pt x="38478" y="312107"/>
                  </a:cubicBezTo>
                  <a:cubicBezTo>
                    <a:pt x="19924" y="303319"/>
                    <a:pt x="7605" y="292127"/>
                    <a:pt x="4375" y="277780"/>
                  </a:cubicBezTo>
                  <a:cubicBezTo>
                    <a:pt x="-12976" y="200787"/>
                    <a:pt x="26384" y="118761"/>
                    <a:pt x="33745" y="40942"/>
                  </a:cubicBezTo>
                  <a:cubicBezTo>
                    <a:pt x="41107" y="-36802"/>
                    <a:pt x="243392" y="20060"/>
                    <a:pt x="243392" y="20060"/>
                  </a:cubicBezTo>
                  <a:cubicBezTo>
                    <a:pt x="243392" y="20060"/>
                    <a:pt x="251880" y="25168"/>
                    <a:pt x="262020" y="31778"/>
                  </a:cubicBezTo>
                  <a:cubicBezTo>
                    <a:pt x="272761" y="38764"/>
                    <a:pt x="285305" y="47327"/>
                    <a:pt x="291315" y="52810"/>
                  </a:cubicBezTo>
                  <a:cubicBezTo>
                    <a:pt x="302958" y="63552"/>
                    <a:pt x="460324" y="135812"/>
                    <a:pt x="460999" y="143625"/>
                  </a:cubicBezTo>
                  <a:cubicBezTo>
                    <a:pt x="461676" y="151436"/>
                    <a:pt x="476022" y="253668"/>
                    <a:pt x="463478" y="284164"/>
                  </a:cubicBezTo>
                  <a:cubicBezTo>
                    <a:pt x="463178" y="284916"/>
                    <a:pt x="462953" y="285667"/>
                    <a:pt x="462727" y="286418"/>
                  </a:cubicBezTo>
                  <a:cubicBezTo>
                    <a:pt x="453638" y="316014"/>
                    <a:pt x="503214" y="340576"/>
                    <a:pt x="403462" y="341102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="" xmlns:a16="http://schemas.microsoft.com/office/drawing/2014/main" id="{C0463108-49ED-4983-BBF5-89BBD1AF8958}"/>
                </a:ext>
              </a:extLst>
            </p:cNvPr>
            <p:cNvSpPr/>
            <p:nvPr/>
          </p:nvSpPr>
          <p:spPr>
            <a:xfrm>
              <a:off x="10341710" y="5623967"/>
              <a:ext cx="199421" cy="237543"/>
            </a:xfrm>
            <a:custGeom>
              <a:avLst/>
              <a:gdLst>
                <a:gd name="connsiteX0" fmla="*/ 262020 w 262019"/>
                <a:gd name="connsiteY0" fmla="*/ 31853 h 312107"/>
                <a:gd name="connsiteX1" fmla="*/ 186604 w 262019"/>
                <a:gd name="connsiteY1" fmla="*/ 115757 h 312107"/>
                <a:gd name="connsiteX2" fmla="*/ 38478 w 262019"/>
                <a:gd name="connsiteY2" fmla="*/ 312107 h 312107"/>
                <a:gd name="connsiteX3" fmla="*/ 4375 w 262019"/>
                <a:gd name="connsiteY3" fmla="*/ 277780 h 312107"/>
                <a:gd name="connsiteX4" fmla="*/ 33745 w 262019"/>
                <a:gd name="connsiteY4" fmla="*/ 40942 h 312107"/>
                <a:gd name="connsiteX5" fmla="*/ 243392 w 262019"/>
                <a:gd name="connsiteY5" fmla="*/ 20060 h 312107"/>
                <a:gd name="connsiteX6" fmla="*/ 262020 w 262019"/>
                <a:gd name="connsiteY6" fmla="*/ 31853 h 31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019" h="312107">
                  <a:moveTo>
                    <a:pt x="262020" y="31853"/>
                  </a:moveTo>
                  <a:cubicBezTo>
                    <a:pt x="251053" y="52284"/>
                    <a:pt x="228443" y="79476"/>
                    <a:pt x="186604" y="115757"/>
                  </a:cubicBezTo>
                  <a:cubicBezTo>
                    <a:pt x="81218" y="207097"/>
                    <a:pt x="47567" y="278982"/>
                    <a:pt x="38478" y="312107"/>
                  </a:cubicBezTo>
                  <a:cubicBezTo>
                    <a:pt x="19924" y="303319"/>
                    <a:pt x="7605" y="292127"/>
                    <a:pt x="4375" y="277780"/>
                  </a:cubicBezTo>
                  <a:cubicBezTo>
                    <a:pt x="-12976" y="200787"/>
                    <a:pt x="26384" y="118761"/>
                    <a:pt x="33745" y="40942"/>
                  </a:cubicBezTo>
                  <a:cubicBezTo>
                    <a:pt x="41106" y="-36802"/>
                    <a:pt x="243392" y="20060"/>
                    <a:pt x="243392" y="20060"/>
                  </a:cubicBezTo>
                  <a:cubicBezTo>
                    <a:pt x="243392" y="20060"/>
                    <a:pt x="251879" y="25318"/>
                    <a:pt x="262020" y="31853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="" xmlns:a16="http://schemas.microsoft.com/office/drawing/2014/main" id="{1644F341-64FC-451B-B705-1E210C1B6B92}"/>
                </a:ext>
              </a:extLst>
            </p:cNvPr>
            <p:cNvSpPr/>
            <p:nvPr/>
          </p:nvSpPr>
          <p:spPr>
            <a:xfrm>
              <a:off x="10411124" y="5771753"/>
              <a:ext cx="286107" cy="112771"/>
            </a:xfrm>
            <a:custGeom>
              <a:avLst/>
              <a:gdLst>
                <a:gd name="connsiteX0" fmla="*/ 312183 w 375915"/>
                <a:gd name="connsiteY0" fmla="*/ 147000 h 148170"/>
                <a:gd name="connsiteX1" fmla="*/ 54839 w 375915"/>
                <a:gd name="connsiteY1" fmla="*/ 142117 h 148170"/>
                <a:gd name="connsiteX2" fmla="*/ 5 w 375915"/>
                <a:gd name="connsiteY2" fmla="*/ 20957 h 148170"/>
                <a:gd name="connsiteX3" fmla="*/ 1582 w 375915"/>
                <a:gd name="connsiteY3" fmla="*/ 0 h 148170"/>
                <a:gd name="connsiteX4" fmla="*/ 13300 w 375915"/>
                <a:gd name="connsiteY4" fmla="*/ 4282 h 148170"/>
                <a:gd name="connsiteX5" fmla="*/ 111851 w 375915"/>
                <a:gd name="connsiteY5" fmla="*/ 65350 h 148170"/>
                <a:gd name="connsiteX6" fmla="*/ 371448 w 375915"/>
                <a:gd name="connsiteY6" fmla="*/ 92391 h 148170"/>
                <a:gd name="connsiteX7" fmla="*/ 312183 w 375915"/>
                <a:gd name="connsiteY7" fmla="*/ 147000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915" h="148170">
                  <a:moveTo>
                    <a:pt x="312183" y="147000"/>
                  </a:moveTo>
                  <a:cubicBezTo>
                    <a:pt x="255771" y="147300"/>
                    <a:pt x="145427" y="151432"/>
                    <a:pt x="54839" y="142117"/>
                  </a:cubicBezTo>
                  <a:cubicBezTo>
                    <a:pt x="20811" y="109142"/>
                    <a:pt x="-371" y="67979"/>
                    <a:pt x="5" y="20957"/>
                  </a:cubicBezTo>
                  <a:cubicBezTo>
                    <a:pt x="80" y="14046"/>
                    <a:pt x="531" y="7061"/>
                    <a:pt x="1582" y="0"/>
                  </a:cubicBezTo>
                  <a:cubicBezTo>
                    <a:pt x="1582" y="0"/>
                    <a:pt x="4512" y="301"/>
                    <a:pt x="13300" y="4282"/>
                  </a:cubicBezTo>
                  <a:cubicBezTo>
                    <a:pt x="27272" y="10591"/>
                    <a:pt x="56191" y="26290"/>
                    <a:pt x="111851" y="65350"/>
                  </a:cubicBezTo>
                  <a:cubicBezTo>
                    <a:pt x="173971" y="108917"/>
                    <a:pt x="298737" y="101480"/>
                    <a:pt x="371448" y="92391"/>
                  </a:cubicBezTo>
                  <a:cubicBezTo>
                    <a:pt x="362360" y="121912"/>
                    <a:pt x="411935" y="146474"/>
                    <a:pt x="312183" y="147000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="" xmlns:a16="http://schemas.microsoft.com/office/drawing/2014/main" id="{BBE5AEC8-17AB-47B3-B5DE-209D743D0A0E}"/>
                </a:ext>
              </a:extLst>
            </p:cNvPr>
            <p:cNvSpPr/>
            <p:nvPr/>
          </p:nvSpPr>
          <p:spPr>
            <a:xfrm>
              <a:off x="8828551" y="5443599"/>
              <a:ext cx="234974" cy="190660"/>
            </a:xfrm>
            <a:custGeom>
              <a:avLst/>
              <a:gdLst>
                <a:gd name="connsiteX0" fmla="*/ 308733 w 308732"/>
                <a:gd name="connsiteY0" fmla="*/ 118156 h 250508"/>
                <a:gd name="connsiteX1" fmla="*/ 164887 w 308732"/>
                <a:gd name="connsiteY1" fmla="*/ 93067 h 250508"/>
                <a:gd name="connsiteX2" fmla="*/ 38093 w 308732"/>
                <a:gd name="connsiteY2" fmla="*/ 241645 h 250508"/>
                <a:gd name="connsiteX3" fmla="*/ 5418 w 308732"/>
                <a:gd name="connsiteY3" fmla="*/ 250508 h 250508"/>
                <a:gd name="connsiteX4" fmla="*/ 8798 w 308732"/>
                <a:gd name="connsiteY4" fmla="*/ 173966 h 250508"/>
                <a:gd name="connsiteX5" fmla="*/ 48684 w 308732"/>
                <a:gd name="connsiteY5" fmla="*/ 140690 h 250508"/>
                <a:gd name="connsiteX6" fmla="*/ 106523 w 308732"/>
                <a:gd name="connsiteY6" fmla="*/ 0 h 250508"/>
                <a:gd name="connsiteX7" fmla="*/ 280715 w 308732"/>
                <a:gd name="connsiteY7" fmla="*/ 76241 h 250508"/>
                <a:gd name="connsiteX8" fmla="*/ 308733 w 308732"/>
                <a:gd name="connsiteY8" fmla="*/ 118156 h 25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732" h="250508">
                  <a:moveTo>
                    <a:pt x="308733" y="118156"/>
                  </a:moveTo>
                  <a:cubicBezTo>
                    <a:pt x="307155" y="117179"/>
                    <a:pt x="248941" y="81199"/>
                    <a:pt x="164887" y="93067"/>
                  </a:cubicBezTo>
                  <a:cubicBezTo>
                    <a:pt x="79632" y="105086"/>
                    <a:pt x="38093" y="241645"/>
                    <a:pt x="38093" y="241645"/>
                  </a:cubicBezTo>
                  <a:cubicBezTo>
                    <a:pt x="38093" y="241645"/>
                    <a:pt x="23446" y="247729"/>
                    <a:pt x="5418" y="250508"/>
                  </a:cubicBezTo>
                  <a:cubicBezTo>
                    <a:pt x="-3220" y="209421"/>
                    <a:pt x="-1117" y="178398"/>
                    <a:pt x="8798" y="173966"/>
                  </a:cubicBezTo>
                  <a:cubicBezTo>
                    <a:pt x="24272" y="167131"/>
                    <a:pt x="21192" y="186435"/>
                    <a:pt x="48684" y="140690"/>
                  </a:cubicBezTo>
                  <a:cubicBezTo>
                    <a:pt x="76177" y="94945"/>
                    <a:pt x="106523" y="0"/>
                    <a:pt x="106523" y="0"/>
                  </a:cubicBezTo>
                  <a:lnTo>
                    <a:pt x="280715" y="76241"/>
                  </a:lnTo>
                  <a:cubicBezTo>
                    <a:pt x="298066" y="100128"/>
                    <a:pt x="308282" y="117254"/>
                    <a:pt x="308733" y="118156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="" xmlns:a16="http://schemas.microsoft.com/office/drawing/2014/main" id="{0B954F0F-2C4B-44EB-9FCB-C41CACB4A067}"/>
                </a:ext>
              </a:extLst>
            </p:cNvPr>
            <p:cNvSpPr/>
            <p:nvPr/>
          </p:nvSpPr>
          <p:spPr>
            <a:xfrm>
              <a:off x="8849024" y="5591841"/>
              <a:ext cx="286433" cy="261425"/>
            </a:xfrm>
            <a:custGeom>
              <a:avLst/>
              <a:gdLst>
                <a:gd name="connsiteX0" fmla="*/ 375802 w 376343"/>
                <a:gd name="connsiteY0" fmla="*/ 336064 h 343485"/>
                <a:gd name="connsiteX1" fmla="*/ 204765 w 376343"/>
                <a:gd name="connsiteY1" fmla="*/ 299033 h 343485"/>
                <a:gd name="connsiteX2" fmla="*/ 80224 w 376343"/>
                <a:gd name="connsiteY2" fmla="*/ 208294 h 343485"/>
                <a:gd name="connsiteX3" fmla="*/ 71285 w 376343"/>
                <a:gd name="connsiteY3" fmla="*/ 167957 h 343485"/>
                <a:gd name="connsiteX4" fmla="*/ 16677 w 376343"/>
                <a:gd name="connsiteY4" fmla="*/ 31172 h 343485"/>
                <a:gd name="connsiteX5" fmla="*/ 16677 w 376343"/>
                <a:gd name="connsiteY5" fmla="*/ 31172 h 343485"/>
                <a:gd name="connsiteX6" fmla="*/ 151 w 376343"/>
                <a:gd name="connsiteY6" fmla="*/ 0 h 343485"/>
                <a:gd name="connsiteX7" fmla="*/ 23888 w 376343"/>
                <a:gd name="connsiteY7" fmla="*/ 13445 h 343485"/>
                <a:gd name="connsiteX8" fmla="*/ 150832 w 376343"/>
                <a:gd name="connsiteY8" fmla="*/ 139113 h 343485"/>
                <a:gd name="connsiteX9" fmla="*/ 374074 w 376343"/>
                <a:gd name="connsiteY9" fmla="*/ 299033 h 343485"/>
                <a:gd name="connsiteX10" fmla="*/ 375802 w 376343"/>
                <a:gd name="connsiteY10" fmla="*/ 336064 h 34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343" h="343485">
                  <a:moveTo>
                    <a:pt x="375802" y="336064"/>
                  </a:moveTo>
                  <a:cubicBezTo>
                    <a:pt x="338770" y="348684"/>
                    <a:pt x="244501" y="350336"/>
                    <a:pt x="204765" y="299033"/>
                  </a:cubicBezTo>
                  <a:cubicBezTo>
                    <a:pt x="179902" y="266959"/>
                    <a:pt x="126720" y="239842"/>
                    <a:pt x="80224" y="208294"/>
                  </a:cubicBezTo>
                  <a:cubicBezTo>
                    <a:pt x="78797" y="197252"/>
                    <a:pt x="75943" y="183957"/>
                    <a:pt x="71285" y="167957"/>
                  </a:cubicBezTo>
                  <a:cubicBezTo>
                    <a:pt x="53032" y="104786"/>
                    <a:pt x="31324" y="58890"/>
                    <a:pt x="16677" y="31172"/>
                  </a:cubicBezTo>
                  <a:cubicBezTo>
                    <a:pt x="16677" y="31172"/>
                    <a:pt x="16677" y="31172"/>
                    <a:pt x="16677" y="31172"/>
                  </a:cubicBezTo>
                  <a:cubicBezTo>
                    <a:pt x="5785" y="10591"/>
                    <a:pt x="-1125" y="0"/>
                    <a:pt x="151" y="0"/>
                  </a:cubicBezTo>
                  <a:cubicBezTo>
                    <a:pt x="1203" y="0"/>
                    <a:pt x="9766" y="3906"/>
                    <a:pt x="23888" y="13445"/>
                  </a:cubicBezTo>
                  <a:cubicBezTo>
                    <a:pt x="50779" y="31473"/>
                    <a:pt x="97651" y="69557"/>
                    <a:pt x="150832" y="139113"/>
                  </a:cubicBezTo>
                  <a:cubicBezTo>
                    <a:pt x="231881" y="245250"/>
                    <a:pt x="374074" y="299033"/>
                    <a:pt x="374074" y="299033"/>
                  </a:cubicBezTo>
                  <a:cubicBezTo>
                    <a:pt x="374074" y="299033"/>
                    <a:pt x="377680" y="316159"/>
                    <a:pt x="375802" y="336064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="" xmlns:a16="http://schemas.microsoft.com/office/drawing/2014/main" id="{FE1EC258-E6DC-4A3C-99A7-DE98B429A1D2}"/>
                </a:ext>
              </a:extLst>
            </p:cNvPr>
            <p:cNvSpPr/>
            <p:nvPr/>
          </p:nvSpPr>
          <p:spPr>
            <a:xfrm>
              <a:off x="8795114" y="5574118"/>
              <a:ext cx="183014" cy="206840"/>
            </a:xfrm>
            <a:custGeom>
              <a:avLst/>
              <a:gdLst>
                <a:gd name="connsiteX0" fmla="*/ 240444 w 240462"/>
                <a:gd name="connsiteY0" fmla="*/ 271766 h 271766"/>
                <a:gd name="connsiteX1" fmla="*/ 90063 w 240462"/>
                <a:gd name="connsiteY1" fmla="*/ 206040 h 271766"/>
                <a:gd name="connsiteX2" fmla="*/ 16150 w 240462"/>
                <a:gd name="connsiteY2" fmla="*/ 163676 h 271766"/>
                <a:gd name="connsiteX3" fmla="*/ 1 w 240462"/>
                <a:gd name="connsiteY3" fmla="*/ 153911 h 271766"/>
                <a:gd name="connsiteX4" fmla="*/ 17803 w 240462"/>
                <a:gd name="connsiteY4" fmla="*/ 81650 h 271766"/>
                <a:gd name="connsiteX5" fmla="*/ 55360 w 240462"/>
                <a:gd name="connsiteY5" fmla="*/ 0 h 271766"/>
                <a:gd name="connsiteX6" fmla="*/ 184934 w 240462"/>
                <a:gd name="connsiteY6" fmla="*/ 112372 h 271766"/>
                <a:gd name="connsiteX7" fmla="*/ 235486 w 240462"/>
                <a:gd name="connsiteY7" fmla="*/ 225571 h 271766"/>
                <a:gd name="connsiteX8" fmla="*/ 240444 w 240462"/>
                <a:gd name="connsiteY8" fmla="*/ 271766 h 27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462" h="271766">
                  <a:moveTo>
                    <a:pt x="240444" y="271766"/>
                  </a:moveTo>
                  <a:cubicBezTo>
                    <a:pt x="240444" y="271766"/>
                    <a:pt x="163376" y="225646"/>
                    <a:pt x="90063" y="206040"/>
                  </a:cubicBezTo>
                  <a:cubicBezTo>
                    <a:pt x="16751" y="186436"/>
                    <a:pt x="16150" y="163676"/>
                    <a:pt x="16150" y="163676"/>
                  </a:cubicBezTo>
                  <a:cubicBezTo>
                    <a:pt x="16150" y="163676"/>
                    <a:pt x="226" y="170060"/>
                    <a:pt x="1" y="153911"/>
                  </a:cubicBezTo>
                  <a:cubicBezTo>
                    <a:pt x="-75" y="146099"/>
                    <a:pt x="7362" y="114475"/>
                    <a:pt x="17803" y="81650"/>
                  </a:cubicBezTo>
                  <a:cubicBezTo>
                    <a:pt x="28920" y="46722"/>
                    <a:pt x="43342" y="10441"/>
                    <a:pt x="55360" y="0"/>
                  </a:cubicBezTo>
                  <a:cubicBezTo>
                    <a:pt x="55360" y="0"/>
                    <a:pt x="126795" y="35154"/>
                    <a:pt x="184934" y="112372"/>
                  </a:cubicBezTo>
                  <a:cubicBezTo>
                    <a:pt x="215506" y="152935"/>
                    <a:pt x="229327" y="194924"/>
                    <a:pt x="235486" y="225571"/>
                  </a:cubicBezTo>
                  <a:cubicBezTo>
                    <a:pt x="241045" y="253288"/>
                    <a:pt x="240444" y="271766"/>
                    <a:pt x="240444" y="271766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="" xmlns:a16="http://schemas.microsoft.com/office/drawing/2014/main" id="{219EC402-5701-4617-9378-1A22DDEDB890}"/>
                </a:ext>
              </a:extLst>
            </p:cNvPr>
            <p:cNvSpPr/>
            <p:nvPr/>
          </p:nvSpPr>
          <p:spPr>
            <a:xfrm>
              <a:off x="10356073" y="5712183"/>
              <a:ext cx="800" cy="3315"/>
            </a:xfrm>
            <a:custGeom>
              <a:avLst/>
              <a:gdLst>
                <a:gd name="connsiteX0" fmla="*/ 1052 w 1051"/>
                <a:gd name="connsiteY0" fmla="*/ 0 h 4356"/>
                <a:gd name="connsiteX1" fmla="*/ 0 w 1051"/>
                <a:gd name="connsiteY1" fmla="*/ 4357 h 4356"/>
                <a:gd name="connsiteX2" fmla="*/ 1052 w 1051"/>
                <a:gd name="connsiteY2" fmla="*/ 0 h 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" h="4356">
                  <a:moveTo>
                    <a:pt x="1052" y="0"/>
                  </a:moveTo>
                  <a:cubicBezTo>
                    <a:pt x="977" y="375"/>
                    <a:pt x="601" y="1878"/>
                    <a:pt x="0" y="4357"/>
                  </a:cubicBezTo>
                  <a:cubicBezTo>
                    <a:pt x="526" y="1953"/>
                    <a:pt x="977" y="375"/>
                    <a:pt x="1052" y="0"/>
                  </a:cubicBezTo>
                  <a:close/>
                </a:path>
              </a:pathLst>
            </a:custGeom>
            <a:solidFill>
              <a:srgbClr val="FFBF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="" xmlns:a16="http://schemas.microsoft.com/office/drawing/2014/main" id="{5392C871-C241-471F-8CEE-01726B43A914}"/>
                </a:ext>
              </a:extLst>
            </p:cNvPr>
            <p:cNvSpPr/>
            <p:nvPr/>
          </p:nvSpPr>
          <p:spPr>
            <a:xfrm>
              <a:off x="10336668" y="5715498"/>
              <a:ext cx="186904" cy="157924"/>
            </a:xfrm>
            <a:custGeom>
              <a:avLst/>
              <a:gdLst>
                <a:gd name="connsiteX0" fmla="*/ 163707 w 245573"/>
                <a:gd name="connsiteY0" fmla="*/ 207392 h 207496"/>
                <a:gd name="connsiteX1" fmla="*/ 1009 w 245573"/>
                <a:gd name="connsiteY1" fmla="*/ 162849 h 207496"/>
                <a:gd name="connsiteX2" fmla="*/ 15281 w 245573"/>
                <a:gd name="connsiteY2" fmla="*/ 46646 h 207496"/>
                <a:gd name="connsiteX3" fmla="*/ 25496 w 245573"/>
                <a:gd name="connsiteY3" fmla="*/ 0 h 207496"/>
                <a:gd name="connsiteX4" fmla="*/ 37289 w 245573"/>
                <a:gd name="connsiteY4" fmla="*/ 42365 h 207496"/>
                <a:gd name="connsiteX5" fmla="*/ 153642 w 245573"/>
                <a:gd name="connsiteY5" fmla="*/ 107565 h 207496"/>
                <a:gd name="connsiteX6" fmla="*/ 230485 w 245573"/>
                <a:gd name="connsiteY6" fmla="*/ 175243 h 207496"/>
                <a:gd name="connsiteX7" fmla="*/ 245508 w 245573"/>
                <a:gd name="connsiteY7" fmla="*/ 196425 h 207496"/>
                <a:gd name="connsiteX8" fmla="*/ 163707 w 245573"/>
                <a:gd name="connsiteY8" fmla="*/ 207392 h 20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573" h="207496">
                  <a:moveTo>
                    <a:pt x="163707" y="207392"/>
                  </a:moveTo>
                  <a:cubicBezTo>
                    <a:pt x="76499" y="206116"/>
                    <a:pt x="8145" y="194923"/>
                    <a:pt x="1009" y="162849"/>
                  </a:cubicBezTo>
                  <a:cubicBezTo>
                    <a:pt x="-3198" y="143845"/>
                    <a:pt x="6567" y="88485"/>
                    <a:pt x="15281" y="46646"/>
                  </a:cubicBezTo>
                  <a:cubicBezTo>
                    <a:pt x="19637" y="25614"/>
                    <a:pt x="23693" y="7962"/>
                    <a:pt x="25496" y="0"/>
                  </a:cubicBezTo>
                  <a:cubicBezTo>
                    <a:pt x="23618" y="9314"/>
                    <a:pt x="21365" y="31023"/>
                    <a:pt x="37289" y="42365"/>
                  </a:cubicBezTo>
                  <a:cubicBezTo>
                    <a:pt x="57946" y="57012"/>
                    <a:pt x="86414" y="63622"/>
                    <a:pt x="153642" y="107565"/>
                  </a:cubicBezTo>
                  <a:cubicBezTo>
                    <a:pt x="192026" y="132653"/>
                    <a:pt x="216589" y="158117"/>
                    <a:pt x="230485" y="175243"/>
                  </a:cubicBezTo>
                  <a:cubicBezTo>
                    <a:pt x="240926" y="188163"/>
                    <a:pt x="245508" y="196425"/>
                    <a:pt x="245508" y="196425"/>
                  </a:cubicBezTo>
                  <a:cubicBezTo>
                    <a:pt x="245508" y="196425"/>
                    <a:pt x="250916" y="208744"/>
                    <a:pt x="163707" y="207392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="" xmlns:a16="http://schemas.microsoft.com/office/drawing/2014/main" id="{FF543ED2-EAEC-4C46-B5B9-E42FDB91BD8F}"/>
                </a:ext>
              </a:extLst>
            </p:cNvPr>
            <p:cNvSpPr/>
            <p:nvPr/>
          </p:nvSpPr>
          <p:spPr>
            <a:xfrm>
              <a:off x="10631574" y="5879975"/>
              <a:ext cx="1543" cy="171"/>
            </a:xfrm>
            <a:custGeom>
              <a:avLst/>
              <a:gdLst>
                <a:gd name="connsiteX0" fmla="*/ 0 w 2027"/>
                <a:gd name="connsiteY0" fmla="*/ 0 h 225"/>
                <a:gd name="connsiteX1" fmla="*/ 2028 w 2027"/>
                <a:gd name="connsiteY1" fmla="*/ 226 h 225"/>
                <a:gd name="connsiteX2" fmla="*/ 0 w 2027"/>
                <a:gd name="connsiteY2" fmla="*/ 0 h 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" h="225">
                  <a:moveTo>
                    <a:pt x="0" y="0"/>
                  </a:moveTo>
                  <a:cubicBezTo>
                    <a:pt x="676" y="75"/>
                    <a:pt x="1352" y="150"/>
                    <a:pt x="2028" y="226"/>
                  </a:cubicBezTo>
                  <a:cubicBezTo>
                    <a:pt x="977" y="226"/>
                    <a:pt x="300" y="75"/>
                    <a:pt x="0" y="0"/>
                  </a:cubicBezTo>
                  <a:close/>
                </a:path>
              </a:pathLst>
            </a:custGeom>
            <a:solidFill>
              <a:srgbClr val="FFBF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="" xmlns:a16="http://schemas.microsoft.com/office/drawing/2014/main" id="{5F99CCA1-5EDA-45EF-A123-03FA35F349BA}"/>
                </a:ext>
              </a:extLst>
            </p:cNvPr>
            <p:cNvSpPr/>
            <p:nvPr/>
          </p:nvSpPr>
          <p:spPr>
            <a:xfrm>
              <a:off x="10633232" y="5732020"/>
              <a:ext cx="279193" cy="151612"/>
            </a:xfrm>
            <a:custGeom>
              <a:avLst/>
              <a:gdLst>
                <a:gd name="connsiteX0" fmla="*/ 347482 w 366831"/>
                <a:gd name="connsiteY0" fmla="*/ 135883 h 199203"/>
                <a:gd name="connsiteX1" fmla="*/ 0 w 366831"/>
                <a:gd name="connsiteY1" fmla="*/ 194623 h 199203"/>
                <a:gd name="connsiteX2" fmla="*/ 18478 w 366831"/>
                <a:gd name="connsiteY2" fmla="*/ 188088 h 199203"/>
                <a:gd name="connsiteX3" fmla="*/ 31999 w 366831"/>
                <a:gd name="connsiteY3" fmla="*/ 158868 h 199203"/>
                <a:gd name="connsiteX4" fmla="*/ 75641 w 366831"/>
                <a:gd name="connsiteY4" fmla="*/ 0 h 199203"/>
                <a:gd name="connsiteX5" fmla="*/ 238716 w 366831"/>
                <a:gd name="connsiteY5" fmla="*/ 46647 h 199203"/>
                <a:gd name="connsiteX6" fmla="*/ 337942 w 366831"/>
                <a:gd name="connsiteY6" fmla="*/ 49351 h 199203"/>
                <a:gd name="connsiteX7" fmla="*/ 347557 w 366831"/>
                <a:gd name="connsiteY7" fmla="*/ 53182 h 199203"/>
                <a:gd name="connsiteX8" fmla="*/ 347482 w 366831"/>
                <a:gd name="connsiteY8" fmla="*/ 135883 h 19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831" h="199203">
                  <a:moveTo>
                    <a:pt x="347482" y="135883"/>
                  </a:moveTo>
                  <a:cubicBezTo>
                    <a:pt x="304141" y="170962"/>
                    <a:pt x="161497" y="213327"/>
                    <a:pt x="0" y="194623"/>
                  </a:cubicBezTo>
                  <a:cubicBezTo>
                    <a:pt x="3080" y="194623"/>
                    <a:pt x="9164" y="193722"/>
                    <a:pt x="18478" y="188088"/>
                  </a:cubicBezTo>
                  <a:cubicBezTo>
                    <a:pt x="21708" y="186135"/>
                    <a:pt x="26516" y="174943"/>
                    <a:pt x="31999" y="158868"/>
                  </a:cubicBezTo>
                  <a:cubicBezTo>
                    <a:pt x="50177" y="105837"/>
                    <a:pt x="75641" y="0"/>
                    <a:pt x="75641" y="0"/>
                  </a:cubicBezTo>
                  <a:cubicBezTo>
                    <a:pt x="75641" y="0"/>
                    <a:pt x="142193" y="52581"/>
                    <a:pt x="238716" y="46647"/>
                  </a:cubicBezTo>
                  <a:cubicBezTo>
                    <a:pt x="297981" y="42966"/>
                    <a:pt x="325549" y="46271"/>
                    <a:pt x="337942" y="49351"/>
                  </a:cubicBezTo>
                  <a:cubicBezTo>
                    <a:pt x="345755" y="51304"/>
                    <a:pt x="347557" y="53182"/>
                    <a:pt x="347557" y="53182"/>
                  </a:cubicBezTo>
                  <a:cubicBezTo>
                    <a:pt x="347557" y="53182"/>
                    <a:pt x="390974" y="100654"/>
                    <a:pt x="347482" y="135883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="" xmlns:a16="http://schemas.microsoft.com/office/drawing/2014/main" id="{BE278C58-A01E-4D74-AE50-7FA720C3CF8C}"/>
                </a:ext>
              </a:extLst>
            </p:cNvPr>
            <p:cNvSpPr/>
            <p:nvPr/>
          </p:nvSpPr>
          <p:spPr>
            <a:xfrm>
              <a:off x="9059924" y="5745570"/>
              <a:ext cx="265980" cy="147862"/>
            </a:xfrm>
            <a:custGeom>
              <a:avLst/>
              <a:gdLst>
                <a:gd name="connsiteX0" fmla="*/ 346956 w 349470"/>
                <a:gd name="connsiteY0" fmla="*/ 155639 h 194276"/>
                <a:gd name="connsiteX1" fmla="*/ 226472 w 349470"/>
                <a:gd name="connsiteY1" fmla="*/ 193046 h 194276"/>
                <a:gd name="connsiteX2" fmla="*/ 0 w 349470"/>
                <a:gd name="connsiteY2" fmla="*/ 110795 h 194276"/>
                <a:gd name="connsiteX3" fmla="*/ 29896 w 349470"/>
                <a:gd name="connsiteY3" fmla="*/ 104110 h 194276"/>
                <a:gd name="connsiteX4" fmla="*/ 40712 w 349470"/>
                <a:gd name="connsiteY4" fmla="*/ 90965 h 194276"/>
                <a:gd name="connsiteX5" fmla="*/ 112297 w 349470"/>
                <a:gd name="connsiteY5" fmla="*/ 0 h 194276"/>
                <a:gd name="connsiteX6" fmla="*/ 223091 w 349470"/>
                <a:gd name="connsiteY6" fmla="*/ 82251 h 194276"/>
                <a:gd name="connsiteX7" fmla="*/ 345679 w 349470"/>
                <a:gd name="connsiteY7" fmla="*/ 132503 h 194276"/>
                <a:gd name="connsiteX8" fmla="*/ 345679 w 349470"/>
                <a:gd name="connsiteY8" fmla="*/ 132578 h 194276"/>
                <a:gd name="connsiteX9" fmla="*/ 346956 w 349470"/>
                <a:gd name="connsiteY9" fmla="*/ 155639 h 19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470" h="194276">
                  <a:moveTo>
                    <a:pt x="346956" y="155639"/>
                  </a:moveTo>
                  <a:cubicBezTo>
                    <a:pt x="338844" y="170060"/>
                    <a:pt x="309173" y="184708"/>
                    <a:pt x="226472" y="193046"/>
                  </a:cubicBezTo>
                  <a:cubicBezTo>
                    <a:pt x="97274" y="206116"/>
                    <a:pt x="0" y="110795"/>
                    <a:pt x="0" y="110795"/>
                  </a:cubicBezTo>
                  <a:cubicBezTo>
                    <a:pt x="10741" y="113950"/>
                    <a:pt x="15549" y="119433"/>
                    <a:pt x="29896" y="104110"/>
                  </a:cubicBezTo>
                  <a:cubicBezTo>
                    <a:pt x="32975" y="100805"/>
                    <a:pt x="36506" y="96448"/>
                    <a:pt x="40712" y="90965"/>
                  </a:cubicBezTo>
                  <a:cubicBezTo>
                    <a:pt x="63923" y="60017"/>
                    <a:pt x="112297" y="0"/>
                    <a:pt x="112297" y="0"/>
                  </a:cubicBezTo>
                  <a:cubicBezTo>
                    <a:pt x="112297" y="0"/>
                    <a:pt x="166981" y="76993"/>
                    <a:pt x="223091" y="82251"/>
                  </a:cubicBezTo>
                  <a:cubicBezTo>
                    <a:pt x="279202" y="87584"/>
                    <a:pt x="335914" y="113198"/>
                    <a:pt x="345679" y="132503"/>
                  </a:cubicBezTo>
                  <a:cubicBezTo>
                    <a:pt x="345679" y="132503"/>
                    <a:pt x="345679" y="132503"/>
                    <a:pt x="345679" y="132578"/>
                  </a:cubicBezTo>
                  <a:cubicBezTo>
                    <a:pt x="349210" y="139414"/>
                    <a:pt x="351463" y="147526"/>
                    <a:pt x="346956" y="155639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="" xmlns:a16="http://schemas.microsoft.com/office/drawing/2014/main" id="{43E221A4-2A3E-408F-B841-E35603C9ABC9}"/>
                </a:ext>
              </a:extLst>
            </p:cNvPr>
            <p:cNvSpPr/>
            <p:nvPr/>
          </p:nvSpPr>
          <p:spPr>
            <a:xfrm>
              <a:off x="10336668" y="5751001"/>
              <a:ext cx="186960" cy="122421"/>
            </a:xfrm>
            <a:custGeom>
              <a:avLst/>
              <a:gdLst>
                <a:gd name="connsiteX0" fmla="*/ 163707 w 245646"/>
                <a:gd name="connsiteY0" fmla="*/ 160746 h 160849"/>
                <a:gd name="connsiteX1" fmla="*/ 1009 w 245646"/>
                <a:gd name="connsiteY1" fmla="*/ 116203 h 160849"/>
                <a:gd name="connsiteX2" fmla="*/ 15281 w 245646"/>
                <a:gd name="connsiteY2" fmla="*/ 0 h 160849"/>
                <a:gd name="connsiteX3" fmla="*/ 8896 w 245646"/>
                <a:gd name="connsiteY3" fmla="*/ 68655 h 160849"/>
                <a:gd name="connsiteX4" fmla="*/ 217415 w 245646"/>
                <a:gd name="connsiteY4" fmla="*/ 125067 h 160849"/>
                <a:gd name="connsiteX5" fmla="*/ 230560 w 245646"/>
                <a:gd name="connsiteY5" fmla="*/ 128597 h 160849"/>
                <a:gd name="connsiteX6" fmla="*/ 245583 w 245646"/>
                <a:gd name="connsiteY6" fmla="*/ 149779 h 160849"/>
                <a:gd name="connsiteX7" fmla="*/ 163707 w 245646"/>
                <a:gd name="connsiteY7" fmla="*/ 160746 h 16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646" h="160849">
                  <a:moveTo>
                    <a:pt x="163707" y="160746"/>
                  </a:moveTo>
                  <a:cubicBezTo>
                    <a:pt x="76499" y="159469"/>
                    <a:pt x="8145" y="148277"/>
                    <a:pt x="1009" y="116203"/>
                  </a:cubicBezTo>
                  <a:cubicBezTo>
                    <a:pt x="-3198" y="97199"/>
                    <a:pt x="6567" y="41839"/>
                    <a:pt x="15281" y="0"/>
                  </a:cubicBezTo>
                  <a:cubicBezTo>
                    <a:pt x="13177" y="18328"/>
                    <a:pt x="10473" y="43642"/>
                    <a:pt x="8896" y="68655"/>
                  </a:cubicBezTo>
                  <a:cubicBezTo>
                    <a:pt x="5966" y="115302"/>
                    <a:pt x="171294" y="119658"/>
                    <a:pt x="217415" y="125067"/>
                  </a:cubicBezTo>
                  <a:cubicBezTo>
                    <a:pt x="222072" y="125593"/>
                    <a:pt x="226429" y="126869"/>
                    <a:pt x="230560" y="128597"/>
                  </a:cubicBezTo>
                  <a:cubicBezTo>
                    <a:pt x="241001" y="141517"/>
                    <a:pt x="245583" y="149779"/>
                    <a:pt x="245583" y="149779"/>
                  </a:cubicBezTo>
                  <a:cubicBezTo>
                    <a:pt x="245583" y="149779"/>
                    <a:pt x="250916" y="162098"/>
                    <a:pt x="163707" y="16074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="" xmlns:a16="http://schemas.microsoft.com/office/drawing/2014/main" id="{849D5165-BA4A-4C40-BD78-6FF572104D46}"/>
                </a:ext>
              </a:extLst>
            </p:cNvPr>
            <p:cNvSpPr/>
            <p:nvPr/>
          </p:nvSpPr>
          <p:spPr>
            <a:xfrm>
              <a:off x="10631574" y="5879975"/>
              <a:ext cx="1543" cy="171"/>
            </a:xfrm>
            <a:custGeom>
              <a:avLst/>
              <a:gdLst>
                <a:gd name="connsiteX0" fmla="*/ 0 w 2027"/>
                <a:gd name="connsiteY0" fmla="*/ 0 h 225"/>
                <a:gd name="connsiteX1" fmla="*/ 2028 w 2027"/>
                <a:gd name="connsiteY1" fmla="*/ 226 h 225"/>
                <a:gd name="connsiteX2" fmla="*/ 0 w 2027"/>
                <a:gd name="connsiteY2" fmla="*/ 0 h 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" h="225">
                  <a:moveTo>
                    <a:pt x="0" y="0"/>
                  </a:moveTo>
                  <a:cubicBezTo>
                    <a:pt x="676" y="75"/>
                    <a:pt x="1352" y="150"/>
                    <a:pt x="2028" y="226"/>
                  </a:cubicBezTo>
                  <a:cubicBezTo>
                    <a:pt x="977" y="226"/>
                    <a:pt x="300" y="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="" xmlns:a16="http://schemas.microsoft.com/office/drawing/2014/main" id="{54B8D10B-16B0-4B7A-BC0B-80D74631CF21}"/>
                </a:ext>
              </a:extLst>
            </p:cNvPr>
            <p:cNvSpPr/>
            <p:nvPr/>
          </p:nvSpPr>
          <p:spPr>
            <a:xfrm>
              <a:off x="10633232" y="5769581"/>
              <a:ext cx="279178" cy="114052"/>
            </a:xfrm>
            <a:custGeom>
              <a:avLst/>
              <a:gdLst>
                <a:gd name="connsiteX0" fmla="*/ 347482 w 366811"/>
                <a:gd name="connsiteY0" fmla="*/ 86533 h 149852"/>
                <a:gd name="connsiteX1" fmla="*/ 0 w 366811"/>
                <a:gd name="connsiteY1" fmla="*/ 145273 h 149852"/>
                <a:gd name="connsiteX2" fmla="*/ 18478 w 366811"/>
                <a:gd name="connsiteY2" fmla="*/ 138738 h 149852"/>
                <a:gd name="connsiteX3" fmla="*/ 31999 w 366811"/>
                <a:gd name="connsiteY3" fmla="*/ 109518 h 149852"/>
                <a:gd name="connsiteX4" fmla="*/ 282958 w 366811"/>
                <a:gd name="connsiteY4" fmla="*/ 56036 h 149852"/>
                <a:gd name="connsiteX5" fmla="*/ 337867 w 366811"/>
                <a:gd name="connsiteY5" fmla="*/ 0 h 149852"/>
                <a:gd name="connsiteX6" fmla="*/ 347482 w 366811"/>
                <a:gd name="connsiteY6" fmla="*/ 3831 h 149852"/>
                <a:gd name="connsiteX7" fmla="*/ 347482 w 366811"/>
                <a:gd name="connsiteY7" fmla="*/ 86533 h 1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811" h="149852">
                  <a:moveTo>
                    <a:pt x="347482" y="86533"/>
                  </a:moveTo>
                  <a:cubicBezTo>
                    <a:pt x="304141" y="121611"/>
                    <a:pt x="161497" y="163976"/>
                    <a:pt x="0" y="145273"/>
                  </a:cubicBezTo>
                  <a:cubicBezTo>
                    <a:pt x="3080" y="145273"/>
                    <a:pt x="9164" y="144371"/>
                    <a:pt x="18478" y="138738"/>
                  </a:cubicBezTo>
                  <a:cubicBezTo>
                    <a:pt x="21708" y="136785"/>
                    <a:pt x="26516" y="125593"/>
                    <a:pt x="31999" y="109518"/>
                  </a:cubicBezTo>
                  <a:cubicBezTo>
                    <a:pt x="74514" y="107490"/>
                    <a:pt x="203487" y="98025"/>
                    <a:pt x="282958" y="56036"/>
                  </a:cubicBezTo>
                  <a:cubicBezTo>
                    <a:pt x="318112" y="37408"/>
                    <a:pt x="333060" y="17652"/>
                    <a:pt x="337867" y="0"/>
                  </a:cubicBezTo>
                  <a:cubicBezTo>
                    <a:pt x="345679" y="1953"/>
                    <a:pt x="347482" y="3831"/>
                    <a:pt x="347482" y="3831"/>
                  </a:cubicBezTo>
                  <a:cubicBezTo>
                    <a:pt x="347482" y="3831"/>
                    <a:pt x="390974" y="51304"/>
                    <a:pt x="347482" y="8653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="" xmlns:a16="http://schemas.microsoft.com/office/drawing/2014/main" id="{DC06A638-849E-4BFC-BCCD-A3502144D9F7}"/>
                </a:ext>
              </a:extLst>
            </p:cNvPr>
            <p:cNvSpPr/>
            <p:nvPr/>
          </p:nvSpPr>
          <p:spPr>
            <a:xfrm>
              <a:off x="8795114" y="5636204"/>
              <a:ext cx="183010" cy="144696"/>
            </a:xfrm>
            <a:custGeom>
              <a:avLst/>
              <a:gdLst>
                <a:gd name="connsiteX0" fmla="*/ 235411 w 240456"/>
                <a:gd name="connsiteY0" fmla="*/ 143995 h 190116"/>
                <a:gd name="connsiteX1" fmla="*/ 240444 w 240456"/>
                <a:gd name="connsiteY1" fmla="*/ 190116 h 190116"/>
                <a:gd name="connsiteX2" fmla="*/ 90063 w 240456"/>
                <a:gd name="connsiteY2" fmla="*/ 124390 h 190116"/>
                <a:gd name="connsiteX3" fmla="*/ 16150 w 240456"/>
                <a:gd name="connsiteY3" fmla="*/ 82025 h 190116"/>
                <a:gd name="connsiteX4" fmla="*/ 1 w 240456"/>
                <a:gd name="connsiteY4" fmla="*/ 72261 h 190116"/>
                <a:gd name="connsiteX5" fmla="*/ 17803 w 240456"/>
                <a:gd name="connsiteY5" fmla="*/ 0 h 190116"/>
                <a:gd name="connsiteX6" fmla="*/ 191694 w 240456"/>
                <a:gd name="connsiteY6" fmla="*/ 113423 h 190116"/>
                <a:gd name="connsiteX7" fmla="*/ 235411 w 240456"/>
                <a:gd name="connsiteY7" fmla="*/ 143995 h 1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456" h="190116">
                  <a:moveTo>
                    <a:pt x="235411" y="143995"/>
                  </a:moveTo>
                  <a:cubicBezTo>
                    <a:pt x="240969" y="171713"/>
                    <a:pt x="240444" y="190116"/>
                    <a:pt x="240444" y="190116"/>
                  </a:cubicBezTo>
                  <a:cubicBezTo>
                    <a:pt x="240444" y="190116"/>
                    <a:pt x="163376" y="143995"/>
                    <a:pt x="90063" y="124390"/>
                  </a:cubicBezTo>
                  <a:cubicBezTo>
                    <a:pt x="16751" y="104785"/>
                    <a:pt x="16150" y="82025"/>
                    <a:pt x="16150" y="82025"/>
                  </a:cubicBezTo>
                  <a:cubicBezTo>
                    <a:pt x="16150" y="82025"/>
                    <a:pt x="226" y="88410"/>
                    <a:pt x="1" y="72261"/>
                  </a:cubicBezTo>
                  <a:cubicBezTo>
                    <a:pt x="-75" y="64448"/>
                    <a:pt x="7362" y="32825"/>
                    <a:pt x="17803" y="0"/>
                  </a:cubicBezTo>
                  <a:cubicBezTo>
                    <a:pt x="41389" y="14046"/>
                    <a:pt x="90139" y="44768"/>
                    <a:pt x="191694" y="113423"/>
                  </a:cubicBezTo>
                  <a:cubicBezTo>
                    <a:pt x="207618" y="124315"/>
                    <a:pt x="222191" y="134531"/>
                    <a:pt x="235411" y="14399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="" xmlns:a16="http://schemas.microsoft.com/office/drawing/2014/main" id="{31CA0118-9430-48D7-BCD0-C79F4F59D09F}"/>
                </a:ext>
              </a:extLst>
            </p:cNvPr>
            <p:cNvSpPr/>
            <p:nvPr/>
          </p:nvSpPr>
          <p:spPr>
            <a:xfrm>
              <a:off x="9059924" y="5824806"/>
              <a:ext cx="264099" cy="68625"/>
            </a:xfrm>
            <a:custGeom>
              <a:avLst/>
              <a:gdLst>
                <a:gd name="connsiteX0" fmla="*/ 346956 w 346999"/>
                <a:gd name="connsiteY0" fmla="*/ 51529 h 90166"/>
                <a:gd name="connsiteX1" fmla="*/ 226472 w 346999"/>
                <a:gd name="connsiteY1" fmla="*/ 88936 h 90166"/>
                <a:gd name="connsiteX2" fmla="*/ 0 w 346999"/>
                <a:gd name="connsiteY2" fmla="*/ 6685 h 90166"/>
                <a:gd name="connsiteX3" fmla="*/ 29896 w 346999"/>
                <a:gd name="connsiteY3" fmla="*/ 0 h 90166"/>
                <a:gd name="connsiteX4" fmla="*/ 178698 w 346999"/>
                <a:gd name="connsiteY4" fmla="*/ 37482 h 90166"/>
                <a:gd name="connsiteX5" fmla="*/ 345754 w 346999"/>
                <a:gd name="connsiteY5" fmla="*/ 28318 h 90166"/>
                <a:gd name="connsiteX6" fmla="*/ 345754 w 346999"/>
                <a:gd name="connsiteY6" fmla="*/ 28393 h 90166"/>
                <a:gd name="connsiteX7" fmla="*/ 346956 w 346999"/>
                <a:gd name="connsiteY7" fmla="*/ 51529 h 9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999" h="90166">
                  <a:moveTo>
                    <a:pt x="346956" y="51529"/>
                  </a:moveTo>
                  <a:cubicBezTo>
                    <a:pt x="338844" y="65951"/>
                    <a:pt x="309173" y="80598"/>
                    <a:pt x="226472" y="88936"/>
                  </a:cubicBezTo>
                  <a:cubicBezTo>
                    <a:pt x="97274" y="102006"/>
                    <a:pt x="0" y="6685"/>
                    <a:pt x="0" y="6685"/>
                  </a:cubicBezTo>
                  <a:cubicBezTo>
                    <a:pt x="10741" y="9840"/>
                    <a:pt x="15549" y="15323"/>
                    <a:pt x="29896" y="0"/>
                  </a:cubicBezTo>
                  <a:cubicBezTo>
                    <a:pt x="66627" y="21483"/>
                    <a:pt x="104259" y="31623"/>
                    <a:pt x="178698" y="37482"/>
                  </a:cubicBezTo>
                  <a:cubicBezTo>
                    <a:pt x="341022" y="50177"/>
                    <a:pt x="345754" y="28318"/>
                    <a:pt x="345754" y="28318"/>
                  </a:cubicBezTo>
                  <a:cubicBezTo>
                    <a:pt x="345754" y="28318"/>
                    <a:pt x="345754" y="28318"/>
                    <a:pt x="345754" y="28393"/>
                  </a:cubicBezTo>
                  <a:cubicBezTo>
                    <a:pt x="345905" y="29370"/>
                    <a:pt x="347257" y="38384"/>
                    <a:pt x="346956" y="5152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="" xmlns:a16="http://schemas.microsoft.com/office/drawing/2014/main" id="{971E30E9-43B0-4B52-9E59-F00D46DBEFBD}"/>
                </a:ext>
              </a:extLst>
            </p:cNvPr>
            <p:cNvSpPr/>
            <p:nvPr/>
          </p:nvSpPr>
          <p:spPr>
            <a:xfrm>
              <a:off x="8857595" y="5515629"/>
              <a:ext cx="229774" cy="39514"/>
            </a:xfrm>
            <a:custGeom>
              <a:avLst/>
              <a:gdLst>
                <a:gd name="connsiteX0" fmla="*/ 278233 w 301900"/>
                <a:gd name="connsiteY0" fmla="*/ 51911 h 51917"/>
                <a:gd name="connsiteX1" fmla="*/ 22691 w 301900"/>
                <a:gd name="connsiteY1" fmla="*/ 46352 h 51917"/>
                <a:gd name="connsiteX2" fmla="*/ 6 w 301900"/>
                <a:gd name="connsiteY2" fmla="*/ 22691 h 51917"/>
                <a:gd name="connsiteX3" fmla="*/ 6 w 301900"/>
                <a:gd name="connsiteY3" fmla="*/ 22691 h 51917"/>
                <a:gd name="connsiteX4" fmla="*/ 23668 w 301900"/>
                <a:gd name="connsiteY4" fmla="*/ 6 h 51917"/>
                <a:gd name="connsiteX5" fmla="*/ 279209 w 301900"/>
                <a:gd name="connsiteY5" fmla="*/ 5565 h 51917"/>
                <a:gd name="connsiteX6" fmla="*/ 301894 w 301900"/>
                <a:gd name="connsiteY6" fmla="*/ 29226 h 51917"/>
                <a:gd name="connsiteX7" fmla="*/ 301894 w 301900"/>
                <a:gd name="connsiteY7" fmla="*/ 29226 h 51917"/>
                <a:gd name="connsiteX8" fmla="*/ 278233 w 301900"/>
                <a:gd name="connsiteY8" fmla="*/ 51911 h 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900" h="51917">
                  <a:moveTo>
                    <a:pt x="278233" y="51911"/>
                  </a:moveTo>
                  <a:lnTo>
                    <a:pt x="22691" y="46352"/>
                  </a:lnTo>
                  <a:cubicBezTo>
                    <a:pt x="9922" y="46052"/>
                    <a:pt x="-294" y="35461"/>
                    <a:pt x="6" y="22691"/>
                  </a:cubicBezTo>
                  <a:lnTo>
                    <a:pt x="6" y="22691"/>
                  </a:lnTo>
                  <a:cubicBezTo>
                    <a:pt x="307" y="9922"/>
                    <a:pt x="10898" y="-294"/>
                    <a:pt x="23668" y="6"/>
                  </a:cubicBezTo>
                  <a:lnTo>
                    <a:pt x="279209" y="5565"/>
                  </a:lnTo>
                  <a:cubicBezTo>
                    <a:pt x="291978" y="5866"/>
                    <a:pt x="302194" y="16457"/>
                    <a:pt x="301894" y="29226"/>
                  </a:cubicBezTo>
                  <a:lnTo>
                    <a:pt x="301894" y="29226"/>
                  </a:lnTo>
                  <a:cubicBezTo>
                    <a:pt x="301593" y="41996"/>
                    <a:pt x="291002" y="52211"/>
                    <a:pt x="278233" y="51911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="" xmlns:a16="http://schemas.microsoft.com/office/drawing/2014/main" id="{C5EC0B34-1DEF-4256-A08E-03CFADE2D0F6}"/>
                </a:ext>
              </a:extLst>
            </p:cNvPr>
            <p:cNvSpPr/>
            <p:nvPr/>
          </p:nvSpPr>
          <p:spPr>
            <a:xfrm>
              <a:off x="8852075" y="5526630"/>
              <a:ext cx="223606" cy="84018"/>
            </a:xfrm>
            <a:custGeom>
              <a:avLst/>
              <a:gdLst>
                <a:gd name="connsiteX0" fmla="*/ 264829 w 293796"/>
                <a:gd name="connsiteY0" fmla="*/ 109641 h 110391"/>
                <a:gd name="connsiteX1" fmla="*/ 17400 w 293796"/>
                <a:gd name="connsiteY1" fmla="*/ 45643 h 110391"/>
                <a:gd name="connsiteX2" fmla="*/ 725 w 293796"/>
                <a:gd name="connsiteY2" fmla="*/ 17400 h 110391"/>
                <a:gd name="connsiteX3" fmla="*/ 725 w 293796"/>
                <a:gd name="connsiteY3" fmla="*/ 17400 h 110391"/>
                <a:gd name="connsiteX4" fmla="*/ 28968 w 293796"/>
                <a:gd name="connsiteY4" fmla="*/ 725 h 110391"/>
                <a:gd name="connsiteX5" fmla="*/ 276397 w 293796"/>
                <a:gd name="connsiteY5" fmla="*/ 64722 h 110391"/>
                <a:gd name="connsiteX6" fmla="*/ 293072 w 293796"/>
                <a:gd name="connsiteY6" fmla="*/ 92966 h 110391"/>
                <a:gd name="connsiteX7" fmla="*/ 293072 w 293796"/>
                <a:gd name="connsiteY7" fmla="*/ 92966 h 110391"/>
                <a:gd name="connsiteX8" fmla="*/ 264829 w 293796"/>
                <a:gd name="connsiteY8" fmla="*/ 109641 h 11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796" h="110391">
                  <a:moveTo>
                    <a:pt x="264829" y="109641"/>
                  </a:moveTo>
                  <a:lnTo>
                    <a:pt x="17400" y="45643"/>
                  </a:lnTo>
                  <a:cubicBezTo>
                    <a:pt x="5006" y="42413"/>
                    <a:pt x="-2430" y="29794"/>
                    <a:pt x="725" y="17400"/>
                  </a:cubicBezTo>
                  <a:lnTo>
                    <a:pt x="725" y="17400"/>
                  </a:lnTo>
                  <a:cubicBezTo>
                    <a:pt x="3955" y="5006"/>
                    <a:pt x="16574" y="-2430"/>
                    <a:pt x="28968" y="725"/>
                  </a:cubicBezTo>
                  <a:lnTo>
                    <a:pt x="276397" y="64722"/>
                  </a:lnTo>
                  <a:cubicBezTo>
                    <a:pt x="288791" y="67952"/>
                    <a:pt x="296227" y="80572"/>
                    <a:pt x="293072" y="92966"/>
                  </a:cubicBezTo>
                  <a:lnTo>
                    <a:pt x="293072" y="92966"/>
                  </a:lnTo>
                  <a:cubicBezTo>
                    <a:pt x="289842" y="105360"/>
                    <a:pt x="277223" y="112871"/>
                    <a:pt x="264829" y="109641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="" xmlns:a16="http://schemas.microsoft.com/office/drawing/2014/main" id="{23AA8D73-C82B-4A40-96A0-5FD8153EB029}"/>
                </a:ext>
              </a:extLst>
            </p:cNvPr>
            <p:cNvSpPr/>
            <p:nvPr/>
          </p:nvSpPr>
          <p:spPr>
            <a:xfrm>
              <a:off x="8795030" y="5691258"/>
              <a:ext cx="536990" cy="214221"/>
            </a:xfrm>
            <a:custGeom>
              <a:avLst/>
              <a:gdLst>
                <a:gd name="connsiteX0" fmla="*/ 11078 w 705550"/>
                <a:gd name="connsiteY0" fmla="*/ 0 h 281464"/>
                <a:gd name="connsiteX1" fmla="*/ 281267 w 705550"/>
                <a:gd name="connsiteY1" fmla="*/ 126644 h 281464"/>
                <a:gd name="connsiteX2" fmla="*/ 556112 w 705550"/>
                <a:gd name="connsiteY2" fmla="*/ 242772 h 281464"/>
                <a:gd name="connsiteX3" fmla="*/ 686212 w 705550"/>
                <a:gd name="connsiteY3" fmla="*/ 197853 h 281464"/>
                <a:gd name="connsiteX4" fmla="*/ 705441 w 705550"/>
                <a:gd name="connsiteY4" fmla="*/ 234059 h 281464"/>
                <a:gd name="connsiteX5" fmla="*/ 533277 w 705550"/>
                <a:gd name="connsiteY5" fmla="*/ 280705 h 281464"/>
                <a:gd name="connsiteX6" fmla="*/ 268948 w 705550"/>
                <a:gd name="connsiteY6" fmla="*/ 191393 h 281464"/>
                <a:gd name="connsiteX7" fmla="*/ 13331 w 705550"/>
                <a:gd name="connsiteY7" fmla="*/ 57763 h 281464"/>
                <a:gd name="connsiteX8" fmla="*/ 11078 w 705550"/>
                <a:gd name="connsiteY8" fmla="*/ 0 h 28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550" h="281464">
                  <a:moveTo>
                    <a:pt x="11078" y="0"/>
                  </a:moveTo>
                  <a:cubicBezTo>
                    <a:pt x="11078" y="0"/>
                    <a:pt x="158153" y="54233"/>
                    <a:pt x="281267" y="126644"/>
                  </a:cubicBezTo>
                  <a:cubicBezTo>
                    <a:pt x="404380" y="198980"/>
                    <a:pt x="424210" y="246828"/>
                    <a:pt x="556112" y="242772"/>
                  </a:cubicBezTo>
                  <a:cubicBezTo>
                    <a:pt x="688014" y="238716"/>
                    <a:pt x="706042" y="223542"/>
                    <a:pt x="686212" y="197853"/>
                  </a:cubicBezTo>
                  <a:cubicBezTo>
                    <a:pt x="686212" y="197853"/>
                    <a:pt x="702587" y="204839"/>
                    <a:pt x="705441" y="234059"/>
                  </a:cubicBezTo>
                  <a:cubicBezTo>
                    <a:pt x="708371" y="263203"/>
                    <a:pt x="652335" y="285963"/>
                    <a:pt x="533277" y="280705"/>
                  </a:cubicBezTo>
                  <a:cubicBezTo>
                    <a:pt x="414220" y="275447"/>
                    <a:pt x="366372" y="246302"/>
                    <a:pt x="268948" y="191393"/>
                  </a:cubicBezTo>
                  <a:cubicBezTo>
                    <a:pt x="171524" y="136484"/>
                    <a:pt x="41950" y="81725"/>
                    <a:pt x="13331" y="57763"/>
                  </a:cubicBezTo>
                  <a:cubicBezTo>
                    <a:pt x="-15288" y="33802"/>
                    <a:pt x="11078" y="0"/>
                    <a:pt x="11078" y="0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="" xmlns:a16="http://schemas.microsoft.com/office/drawing/2014/main" id="{0B911655-F557-4B93-B27C-7E101C2C76E4}"/>
                </a:ext>
              </a:extLst>
            </p:cNvPr>
            <p:cNvSpPr/>
            <p:nvPr/>
          </p:nvSpPr>
          <p:spPr>
            <a:xfrm>
              <a:off x="10337493" y="5770839"/>
              <a:ext cx="578066" cy="129209"/>
            </a:xfrm>
            <a:custGeom>
              <a:avLst/>
              <a:gdLst>
                <a:gd name="connsiteX0" fmla="*/ 732972 w 759519"/>
                <a:gd name="connsiteY0" fmla="*/ 0 h 169768"/>
                <a:gd name="connsiteX1" fmla="*/ 736803 w 759519"/>
                <a:gd name="connsiteY1" fmla="*/ 47773 h 169768"/>
                <a:gd name="connsiteX2" fmla="*/ 494181 w 759519"/>
                <a:gd name="connsiteY2" fmla="*/ 139113 h 169768"/>
                <a:gd name="connsiteX3" fmla="*/ 121761 w 759519"/>
                <a:gd name="connsiteY3" fmla="*/ 118005 h 169768"/>
                <a:gd name="connsiteX4" fmla="*/ 0 w 759519"/>
                <a:gd name="connsiteY4" fmla="*/ 92241 h 169768"/>
                <a:gd name="connsiteX5" fmla="*/ 13971 w 759519"/>
                <a:gd name="connsiteY5" fmla="*/ 134080 h 169768"/>
                <a:gd name="connsiteX6" fmla="*/ 200407 w 759519"/>
                <a:gd name="connsiteY6" fmla="*/ 153535 h 169768"/>
                <a:gd name="connsiteX7" fmla="*/ 604150 w 759519"/>
                <a:gd name="connsiteY7" fmla="*/ 159018 h 169768"/>
                <a:gd name="connsiteX8" fmla="*/ 759262 w 759519"/>
                <a:gd name="connsiteY8" fmla="*/ 54158 h 169768"/>
                <a:gd name="connsiteX9" fmla="*/ 732972 w 759519"/>
                <a:gd name="connsiteY9" fmla="*/ 0 h 16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9519" h="169768">
                  <a:moveTo>
                    <a:pt x="732972" y="0"/>
                  </a:moveTo>
                  <a:cubicBezTo>
                    <a:pt x="732972" y="0"/>
                    <a:pt x="757084" y="16901"/>
                    <a:pt x="736803" y="47773"/>
                  </a:cubicBezTo>
                  <a:cubicBezTo>
                    <a:pt x="716522" y="78645"/>
                    <a:pt x="594310" y="135282"/>
                    <a:pt x="494181" y="139113"/>
                  </a:cubicBezTo>
                  <a:cubicBezTo>
                    <a:pt x="393978" y="142944"/>
                    <a:pt x="236312" y="117104"/>
                    <a:pt x="121761" y="118005"/>
                  </a:cubicBezTo>
                  <a:cubicBezTo>
                    <a:pt x="7211" y="118832"/>
                    <a:pt x="0" y="92241"/>
                    <a:pt x="0" y="92241"/>
                  </a:cubicBezTo>
                  <a:cubicBezTo>
                    <a:pt x="0" y="92241"/>
                    <a:pt x="2103" y="120109"/>
                    <a:pt x="13971" y="134080"/>
                  </a:cubicBezTo>
                  <a:cubicBezTo>
                    <a:pt x="25840" y="148051"/>
                    <a:pt x="57538" y="149704"/>
                    <a:pt x="200407" y="153535"/>
                  </a:cubicBezTo>
                  <a:cubicBezTo>
                    <a:pt x="343276" y="157366"/>
                    <a:pt x="490426" y="184407"/>
                    <a:pt x="604150" y="159018"/>
                  </a:cubicBezTo>
                  <a:cubicBezTo>
                    <a:pt x="717874" y="133629"/>
                    <a:pt x="755882" y="90964"/>
                    <a:pt x="759262" y="54158"/>
                  </a:cubicBezTo>
                  <a:cubicBezTo>
                    <a:pt x="762567" y="17352"/>
                    <a:pt x="732972" y="0"/>
                    <a:pt x="732972" y="0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="" xmlns:a16="http://schemas.microsoft.com/office/drawing/2014/main" id="{A6D991B0-5188-4918-A846-8E79106335E3}"/>
                </a:ext>
              </a:extLst>
            </p:cNvPr>
            <p:cNvSpPr/>
            <p:nvPr/>
          </p:nvSpPr>
          <p:spPr>
            <a:xfrm>
              <a:off x="10348742" y="5626015"/>
              <a:ext cx="199376" cy="92697"/>
            </a:xfrm>
            <a:custGeom>
              <a:avLst/>
              <a:gdLst>
                <a:gd name="connsiteX0" fmla="*/ 30814 w 261960"/>
                <a:gd name="connsiteY0" fmla="*/ 120502 h 121795"/>
                <a:gd name="connsiteX1" fmla="*/ 246394 w 261960"/>
                <a:gd name="connsiteY1" fmla="*/ 45086 h 121795"/>
                <a:gd name="connsiteX2" fmla="*/ 260666 w 261960"/>
                <a:gd name="connsiteY2" fmla="*/ 15566 h 121795"/>
                <a:gd name="connsiteX3" fmla="*/ 260666 w 261960"/>
                <a:gd name="connsiteY3" fmla="*/ 15566 h 121795"/>
                <a:gd name="connsiteX4" fmla="*/ 231146 w 261960"/>
                <a:gd name="connsiteY4" fmla="*/ 1294 h 121795"/>
                <a:gd name="connsiteX5" fmla="*/ 15566 w 261960"/>
                <a:gd name="connsiteY5" fmla="*/ 76710 h 121795"/>
                <a:gd name="connsiteX6" fmla="*/ 1294 w 261960"/>
                <a:gd name="connsiteY6" fmla="*/ 106230 h 121795"/>
                <a:gd name="connsiteX7" fmla="*/ 1294 w 261960"/>
                <a:gd name="connsiteY7" fmla="*/ 106230 h 121795"/>
                <a:gd name="connsiteX8" fmla="*/ 30814 w 261960"/>
                <a:gd name="connsiteY8" fmla="*/ 120502 h 12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60" h="121795">
                  <a:moveTo>
                    <a:pt x="30814" y="120502"/>
                  </a:moveTo>
                  <a:lnTo>
                    <a:pt x="246394" y="45086"/>
                  </a:lnTo>
                  <a:cubicBezTo>
                    <a:pt x="258488" y="40880"/>
                    <a:pt x="264873" y="27660"/>
                    <a:pt x="260666" y="15566"/>
                  </a:cubicBezTo>
                  <a:lnTo>
                    <a:pt x="260666" y="15566"/>
                  </a:lnTo>
                  <a:cubicBezTo>
                    <a:pt x="256460" y="3473"/>
                    <a:pt x="243239" y="-2912"/>
                    <a:pt x="231146" y="1294"/>
                  </a:cubicBezTo>
                  <a:lnTo>
                    <a:pt x="15566" y="76710"/>
                  </a:lnTo>
                  <a:cubicBezTo>
                    <a:pt x="3472" y="80916"/>
                    <a:pt x="-2913" y="94137"/>
                    <a:pt x="1294" y="106230"/>
                  </a:cubicBezTo>
                  <a:lnTo>
                    <a:pt x="1294" y="106230"/>
                  </a:lnTo>
                  <a:cubicBezTo>
                    <a:pt x="5501" y="118323"/>
                    <a:pt x="18721" y="124708"/>
                    <a:pt x="30814" y="12050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="" xmlns:a16="http://schemas.microsoft.com/office/drawing/2014/main" id="{40C4F808-2139-437F-B96F-2BA25923B4D3}"/>
                </a:ext>
              </a:extLst>
            </p:cNvPr>
            <p:cNvSpPr/>
            <p:nvPr/>
          </p:nvSpPr>
          <p:spPr>
            <a:xfrm>
              <a:off x="10365177" y="5643821"/>
              <a:ext cx="194177" cy="136568"/>
            </a:xfrm>
            <a:custGeom>
              <a:avLst/>
              <a:gdLst>
                <a:gd name="connsiteX0" fmla="*/ 35661 w 255129"/>
                <a:gd name="connsiteY0" fmla="*/ 175826 h 179436"/>
                <a:gd name="connsiteX1" fmla="*/ 244406 w 255129"/>
                <a:gd name="connsiteY1" fmla="*/ 42722 h 179436"/>
                <a:gd name="connsiteX2" fmla="*/ 251467 w 255129"/>
                <a:gd name="connsiteY2" fmla="*/ 10723 h 179436"/>
                <a:gd name="connsiteX3" fmla="*/ 251467 w 255129"/>
                <a:gd name="connsiteY3" fmla="*/ 10723 h 179436"/>
                <a:gd name="connsiteX4" fmla="*/ 219468 w 255129"/>
                <a:gd name="connsiteY4" fmla="*/ 3662 h 179436"/>
                <a:gd name="connsiteX5" fmla="*/ 10723 w 255129"/>
                <a:gd name="connsiteY5" fmla="*/ 136766 h 179436"/>
                <a:gd name="connsiteX6" fmla="*/ 3662 w 255129"/>
                <a:gd name="connsiteY6" fmla="*/ 168765 h 179436"/>
                <a:gd name="connsiteX7" fmla="*/ 3662 w 255129"/>
                <a:gd name="connsiteY7" fmla="*/ 168765 h 179436"/>
                <a:gd name="connsiteX8" fmla="*/ 35661 w 255129"/>
                <a:gd name="connsiteY8" fmla="*/ 175826 h 17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129" h="179436">
                  <a:moveTo>
                    <a:pt x="35661" y="175826"/>
                  </a:moveTo>
                  <a:lnTo>
                    <a:pt x="244406" y="42722"/>
                  </a:lnTo>
                  <a:cubicBezTo>
                    <a:pt x="255223" y="35812"/>
                    <a:pt x="258377" y="21540"/>
                    <a:pt x="251467" y="10723"/>
                  </a:cubicBezTo>
                  <a:lnTo>
                    <a:pt x="251467" y="10723"/>
                  </a:lnTo>
                  <a:cubicBezTo>
                    <a:pt x="244556" y="-94"/>
                    <a:pt x="230284" y="-3248"/>
                    <a:pt x="219468" y="3662"/>
                  </a:cubicBezTo>
                  <a:lnTo>
                    <a:pt x="10723" y="136766"/>
                  </a:lnTo>
                  <a:cubicBezTo>
                    <a:pt x="-94" y="143677"/>
                    <a:pt x="-3248" y="157949"/>
                    <a:pt x="3662" y="168765"/>
                  </a:cubicBezTo>
                  <a:lnTo>
                    <a:pt x="3662" y="168765"/>
                  </a:lnTo>
                  <a:cubicBezTo>
                    <a:pt x="10573" y="179507"/>
                    <a:pt x="24920" y="182661"/>
                    <a:pt x="35661" y="175826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="" xmlns:a16="http://schemas.microsoft.com/office/drawing/2014/main" id="{4266994B-F4DC-419E-ACFF-08C17BE6BDC6}"/>
                </a:ext>
              </a:extLst>
            </p:cNvPr>
            <p:cNvSpPr/>
            <p:nvPr/>
          </p:nvSpPr>
          <p:spPr>
            <a:xfrm>
              <a:off x="8907567" y="3715591"/>
              <a:ext cx="1631906" cy="1944046"/>
            </a:xfrm>
            <a:custGeom>
              <a:avLst/>
              <a:gdLst>
                <a:gd name="connsiteX0" fmla="*/ 440850 w 2144157"/>
                <a:gd name="connsiteY0" fmla="*/ 1439354 h 2554277"/>
                <a:gd name="connsiteX1" fmla="*/ 464136 w 2144157"/>
                <a:gd name="connsiteY1" fmla="*/ 1508309 h 2554277"/>
                <a:gd name="connsiteX2" fmla="*/ 0 w 2144157"/>
                <a:gd name="connsiteY2" fmla="*/ 2275008 h 2554277"/>
                <a:gd name="connsiteX3" fmla="*/ 150305 w 2144157"/>
                <a:gd name="connsiteY3" fmla="*/ 2361165 h 2554277"/>
                <a:gd name="connsiteX4" fmla="*/ 218435 w 2144157"/>
                <a:gd name="connsiteY4" fmla="*/ 2395267 h 2554277"/>
                <a:gd name="connsiteX5" fmla="*/ 777516 w 2144157"/>
                <a:gd name="connsiteY5" fmla="*/ 1613695 h 2554277"/>
                <a:gd name="connsiteX6" fmla="*/ 961848 w 2144157"/>
                <a:gd name="connsiteY6" fmla="*/ 1515520 h 2554277"/>
                <a:gd name="connsiteX7" fmla="*/ 1344258 w 2144157"/>
                <a:gd name="connsiteY7" fmla="*/ 811317 h 2554277"/>
                <a:gd name="connsiteX8" fmla="*/ 1504929 w 2144157"/>
                <a:gd name="connsiteY8" fmla="*/ 1152790 h 2554277"/>
                <a:gd name="connsiteX9" fmla="*/ 1587105 w 2144157"/>
                <a:gd name="connsiteY9" fmla="*/ 1603330 h 2554277"/>
                <a:gd name="connsiteX10" fmla="*/ 1655234 w 2144157"/>
                <a:gd name="connsiteY10" fmla="*/ 1740565 h 2554277"/>
                <a:gd name="connsiteX11" fmla="*/ 1919715 w 2144157"/>
                <a:gd name="connsiteY11" fmla="*/ 2553610 h 2554277"/>
                <a:gd name="connsiteX12" fmla="*/ 2061982 w 2144157"/>
                <a:gd name="connsiteY12" fmla="*/ 2535582 h 2554277"/>
                <a:gd name="connsiteX13" fmla="*/ 2144158 w 2144157"/>
                <a:gd name="connsiteY13" fmla="*/ 2497499 h 2554277"/>
                <a:gd name="connsiteX14" fmla="*/ 1973722 w 2144157"/>
                <a:gd name="connsiteY14" fmla="*/ 1671159 h 2554277"/>
                <a:gd name="connsiteX15" fmla="*/ 1516948 w 2144157"/>
                <a:gd name="connsiteY15" fmla="*/ 269062 h 2554277"/>
                <a:gd name="connsiteX16" fmla="*/ 1284467 w 2144157"/>
                <a:gd name="connsiteY16" fmla="*/ 0 h 2554277"/>
                <a:gd name="connsiteX17" fmla="*/ 763394 w 2144157"/>
                <a:gd name="connsiteY17" fmla="*/ 882301 h 2554277"/>
                <a:gd name="connsiteX18" fmla="*/ 440850 w 2144157"/>
                <a:gd name="connsiteY18" fmla="*/ 1439354 h 255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44157" h="2554277">
                  <a:moveTo>
                    <a:pt x="440850" y="1439354"/>
                  </a:moveTo>
                  <a:cubicBezTo>
                    <a:pt x="440850" y="1439354"/>
                    <a:pt x="483365" y="1487052"/>
                    <a:pt x="464136" y="1508309"/>
                  </a:cubicBezTo>
                  <a:cubicBezTo>
                    <a:pt x="444906" y="1529567"/>
                    <a:pt x="0" y="2275008"/>
                    <a:pt x="0" y="2275008"/>
                  </a:cubicBezTo>
                  <a:cubicBezTo>
                    <a:pt x="0" y="2275008"/>
                    <a:pt x="82176" y="2327138"/>
                    <a:pt x="150305" y="2361165"/>
                  </a:cubicBezTo>
                  <a:cubicBezTo>
                    <a:pt x="218435" y="2395267"/>
                    <a:pt x="218435" y="2395267"/>
                    <a:pt x="218435" y="2395267"/>
                  </a:cubicBezTo>
                  <a:cubicBezTo>
                    <a:pt x="218435" y="2395267"/>
                    <a:pt x="715396" y="1647798"/>
                    <a:pt x="777516" y="1613695"/>
                  </a:cubicBezTo>
                  <a:cubicBezTo>
                    <a:pt x="839636" y="1579593"/>
                    <a:pt x="899728" y="1573584"/>
                    <a:pt x="961848" y="1515520"/>
                  </a:cubicBezTo>
                  <a:cubicBezTo>
                    <a:pt x="1023968" y="1457456"/>
                    <a:pt x="1344258" y="811317"/>
                    <a:pt x="1344258" y="811317"/>
                  </a:cubicBezTo>
                  <a:lnTo>
                    <a:pt x="1504929" y="1152790"/>
                  </a:lnTo>
                  <a:cubicBezTo>
                    <a:pt x="1504929" y="1152790"/>
                    <a:pt x="1561040" y="1498694"/>
                    <a:pt x="1587105" y="1603330"/>
                  </a:cubicBezTo>
                  <a:cubicBezTo>
                    <a:pt x="1613170" y="1707965"/>
                    <a:pt x="1641263" y="1691064"/>
                    <a:pt x="1655234" y="1740565"/>
                  </a:cubicBezTo>
                  <a:cubicBezTo>
                    <a:pt x="1669206" y="1790066"/>
                    <a:pt x="1919715" y="2553610"/>
                    <a:pt x="1919715" y="2553610"/>
                  </a:cubicBezTo>
                  <a:cubicBezTo>
                    <a:pt x="1919715" y="2553610"/>
                    <a:pt x="1989872" y="2559619"/>
                    <a:pt x="2061982" y="2535582"/>
                  </a:cubicBezTo>
                  <a:cubicBezTo>
                    <a:pt x="2134093" y="2511545"/>
                    <a:pt x="2144158" y="2497499"/>
                    <a:pt x="2144158" y="2497499"/>
                  </a:cubicBezTo>
                  <a:lnTo>
                    <a:pt x="1973722" y="1671159"/>
                  </a:lnTo>
                  <a:cubicBezTo>
                    <a:pt x="1973722" y="1671159"/>
                    <a:pt x="1613095" y="465487"/>
                    <a:pt x="1516948" y="269062"/>
                  </a:cubicBezTo>
                  <a:cubicBezTo>
                    <a:pt x="1420725" y="72636"/>
                    <a:pt x="1284467" y="0"/>
                    <a:pt x="1284467" y="0"/>
                  </a:cubicBezTo>
                  <a:cubicBezTo>
                    <a:pt x="1284467" y="0"/>
                    <a:pt x="941792" y="621727"/>
                    <a:pt x="763394" y="882301"/>
                  </a:cubicBezTo>
                  <a:cubicBezTo>
                    <a:pt x="585071" y="1142800"/>
                    <a:pt x="440850" y="1439354"/>
                    <a:pt x="440850" y="1439354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="" xmlns:a16="http://schemas.microsoft.com/office/drawing/2014/main" id="{B0BD2A65-F33C-4FBB-8B65-9DEB96B974A1}"/>
                </a:ext>
              </a:extLst>
            </p:cNvPr>
            <p:cNvSpPr/>
            <p:nvPr/>
          </p:nvSpPr>
          <p:spPr>
            <a:xfrm>
              <a:off x="9081727" y="2390160"/>
              <a:ext cx="1329229" cy="2650806"/>
            </a:xfrm>
            <a:custGeom>
              <a:avLst/>
              <a:gdLst>
                <a:gd name="connsiteX0" fmla="*/ 1746470 w 1746470"/>
                <a:gd name="connsiteY0" fmla="*/ 3431267 h 3482887"/>
                <a:gd name="connsiteX1" fmla="*/ 1360680 w 1746470"/>
                <a:gd name="connsiteY1" fmla="*/ 3482496 h 3482887"/>
                <a:gd name="connsiteX2" fmla="*/ 1269490 w 1746470"/>
                <a:gd name="connsiteY2" fmla="*/ 3473031 h 3482887"/>
                <a:gd name="connsiteX3" fmla="*/ 1233510 w 1746470"/>
                <a:gd name="connsiteY3" fmla="*/ 2152434 h 3482887"/>
                <a:gd name="connsiteX4" fmla="*/ 1233510 w 1746470"/>
                <a:gd name="connsiteY4" fmla="*/ 2152434 h 3482887"/>
                <a:gd name="connsiteX5" fmla="*/ 1232609 w 1746470"/>
                <a:gd name="connsiteY5" fmla="*/ 2142895 h 3482887"/>
                <a:gd name="connsiteX6" fmla="*/ 1203164 w 1746470"/>
                <a:gd name="connsiteY6" fmla="*/ 1963520 h 3482887"/>
                <a:gd name="connsiteX7" fmla="*/ 1203164 w 1746470"/>
                <a:gd name="connsiteY7" fmla="*/ 1963445 h 3482887"/>
                <a:gd name="connsiteX8" fmla="*/ 470492 w 1746470"/>
                <a:gd name="connsiteY8" fmla="*/ 3055091 h 3482887"/>
                <a:gd name="connsiteX9" fmla="*/ 377049 w 1746470"/>
                <a:gd name="connsiteY9" fmla="*/ 3296060 h 3482887"/>
                <a:gd name="connsiteX10" fmla="*/ 4929 w 1746470"/>
                <a:gd name="connsiteY10" fmla="*/ 3073119 h 3482887"/>
                <a:gd name="connsiteX11" fmla="*/ 303361 w 1746470"/>
                <a:gd name="connsiteY11" fmla="*/ 2456500 h 3482887"/>
                <a:gd name="connsiteX12" fmla="*/ 674880 w 1746470"/>
                <a:gd name="connsiteY12" fmla="*/ 1982148 h 3482887"/>
                <a:gd name="connsiteX13" fmla="*/ 623877 w 1746470"/>
                <a:gd name="connsiteY13" fmla="*/ 1774906 h 3482887"/>
                <a:gd name="connsiteX14" fmla="*/ 571972 w 1746470"/>
                <a:gd name="connsiteY14" fmla="*/ 1717293 h 3482887"/>
                <a:gd name="connsiteX15" fmla="*/ 542452 w 1746470"/>
                <a:gd name="connsiteY15" fmla="*/ 1551289 h 3482887"/>
                <a:gd name="connsiteX16" fmla="*/ 603746 w 1746470"/>
                <a:gd name="connsiteY16" fmla="*/ 1557223 h 3482887"/>
                <a:gd name="connsiteX17" fmla="*/ 603746 w 1746470"/>
                <a:gd name="connsiteY17" fmla="*/ 1557073 h 3482887"/>
                <a:gd name="connsiteX18" fmla="*/ 603821 w 1746470"/>
                <a:gd name="connsiteY18" fmla="*/ 1556171 h 3482887"/>
                <a:gd name="connsiteX19" fmla="*/ 631163 w 1746470"/>
                <a:gd name="connsiteY19" fmla="*/ 1338638 h 3482887"/>
                <a:gd name="connsiteX20" fmla="*/ 663012 w 1746470"/>
                <a:gd name="connsiteY20" fmla="*/ 1154005 h 3482887"/>
                <a:gd name="connsiteX21" fmla="*/ 692832 w 1746470"/>
                <a:gd name="connsiteY21" fmla="*/ 963514 h 3482887"/>
                <a:gd name="connsiteX22" fmla="*/ 690654 w 1746470"/>
                <a:gd name="connsiteY22" fmla="*/ 958331 h 3482887"/>
                <a:gd name="connsiteX23" fmla="*/ 607652 w 1746470"/>
                <a:gd name="connsiteY23" fmla="*/ 676725 h 3482887"/>
                <a:gd name="connsiteX24" fmla="*/ 643106 w 1746470"/>
                <a:gd name="connsiteY24" fmla="*/ 519659 h 3482887"/>
                <a:gd name="connsiteX25" fmla="*/ 994870 w 1746470"/>
                <a:gd name="connsiteY25" fmla="*/ 765 h 3482887"/>
                <a:gd name="connsiteX26" fmla="*/ 1060220 w 1746470"/>
                <a:gd name="connsiteY26" fmla="*/ 31186 h 3482887"/>
                <a:gd name="connsiteX27" fmla="*/ 1118359 w 1746470"/>
                <a:gd name="connsiteY27" fmla="*/ 89476 h 3482887"/>
                <a:gd name="connsiteX28" fmla="*/ 1136987 w 1746470"/>
                <a:gd name="connsiteY28" fmla="*/ 115916 h 3482887"/>
                <a:gd name="connsiteX29" fmla="*/ 1161775 w 1746470"/>
                <a:gd name="connsiteY29" fmla="*/ 166544 h 3482887"/>
                <a:gd name="connsiteX30" fmla="*/ 1173718 w 1746470"/>
                <a:gd name="connsiteY30" fmla="*/ 254578 h 3482887"/>
                <a:gd name="connsiteX31" fmla="*/ 1173568 w 1746470"/>
                <a:gd name="connsiteY31" fmla="*/ 256381 h 3482887"/>
                <a:gd name="connsiteX32" fmla="*/ 1172066 w 1746470"/>
                <a:gd name="connsiteY32" fmla="*/ 267573 h 3482887"/>
                <a:gd name="connsiteX33" fmla="*/ 1172066 w 1746470"/>
                <a:gd name="connsiteY33" fmla="*/ 267648 h 3482887"/>
                <a:gd name="connsiteX34" fmla="*/ 1190469 w 1746470"/>
                <a:gd name="connsiteY34" fmla="*/ 287254 h 3482887"/>
                <a:gd name="connsiteX35" fmla="*/ 1190544 w 1746470"/>
                <a:gd name="connsiteY35" fmla="*/ 287254 h 3482887"/>
                <a:gd name="connsiteX36" fmla="*/ 1309151 w 1746470"/>
                <a:gd name="connsiteY36" fmla="*/ 456788 h 3482887"/>
                <a:gd name="connsiteX37" fmla="*/ 1464038 w 1746470"/>
                <a:gd name="connsiteY37" fmla="*/ 840476 h 3482887"/>
                <a:gd name="connsiteX38" fmla="*/ 1410706 w 1746470"/>
                <a:gd name="connsiteY38" fmla="*/ 1096242 h 3482887"/>
                <a:gd name="connsiteX39" fmla="*/ 1414988 w 1746470"/>
                <a:gd name="connsiteY39" fmla="*/ 1161142 h 3482887"/>
                <a:gd name="connsiteX40" fmla="*/ 1414988 w 1746470"/>
                <a:gd name="connsiteY40" fmla="*/ 1162869 h 3482887"/>
                <a:gd name="connsiteX41" fmla="*/ 1414838 w 1746470"/>
                <a:gd name="connsiteY41" fmla="*/ 1169329 h 3482887"/>
                <a:gd name="connsiteX42" fmla="*/ 1414162 w 1746470"/>
                <a:gd name="connsiteY42" fmla="*/ 1182549 h 3482887"/>
                <a:gd name="connsiteX43" fmla="*/ 1413861 w 1746470"/>
                <a:gd name="connsiteY43" fmla="*/ 1186681 h 3482887"/>
                <a:gd name="connsiteX44" fmla="*/ 1413260 w 1746470"/>
                <a:gd name="connsiteY44" fmla="*/ 1194568 h 3482887"/>
                <a:gd name="connsiteX45" fmla="*/ 1413260 w 1746470"/>
                <a:gd name="connsiteY45" fmla="*/ 1195018 h 3482887"/>
                <a:gd name="connsiteX46" fmla="*/ 1412734 w 1746470"/>
                <a:gd name="connsiteY46" fmla="*/ 1201328 h 3482887"/>
                <a:gd name="connsiteX47" fmla="*/ 1412584 w 1746470"/>
                <a:gd name="connsiteY47" fmla="*/ 1202830 h 3482887"/>
                <a:gd name="connsiteX48" fmla="*/ 1411833 w 1746470"/>
                <a:gd name="connsiteY48" fmla="*/ 1211393 h 3482887"/>
                <a:gd name="connsiteX49" fmla="*/ 1411683 w 1746470"/>
                <a:gd name="connsiteY49" fmla="*/ 1212595 h 3482887"/>
                <a:gd name="connsiteX50" fmla="*/ 1410857 w 1746470"/>
                <a:gd name="connsiteY50" fmla="*/ 1220933 h 3482887"/>
                <a:gd name="connsiteX51" fmla="*/ 1410781 w 1746470"/>
                <a:gd name="connsiteY51" fmla="*/ 1221684 h 3482887"/>
                <a:gd name="connsiteX52" fmla="*/ 1410631 w 1746470"/>
                <a:gd name="connsiteY52" fmla="*/ 1223262 h 3482887"/>
                <a:gd name="connsiteX53" fmla="*/ 1410105 w 1746470"/>
                <a:gd name="connsiteY53" fmla="*/ 1228444 h 3482887"/>
                <a:gd name="connsiteX54" fmla="*/ 1409580 w 1746470"/>
                <a:gd name="connsiteY54" fmla="*/ 1233703 h 3482887"/>
                <a:gd name="connsiteX55" fmla="*/ 1406275 w 1746470"/>
                <a:gd name="connsiteY55" fmla="*/ 1267504 h 3482887"/>
                <a:gd name="connsiteX56" fmla="*/ 1405523 w 1746470"/>
                <a:gd name="connsiteY56" fmla="*/ 1275692 h 3482887"/>
                <a:gd name="connsiteX57" fmla="*/ 1404472 w 1746470"/>
                <a:gd name="connsiteY57" fmla="*/ 1289513 h 3482887"/>
                <a:gd name="connsiteX58" fmla="*/ 1404472 w 1746470"/>
                <a:gd name="connsiteY58" fmla="*/ 1289964 h 3482887"/>
                <a:gd name="connsiteX59" fmla="*/ 1404397 w 1746470"/>
                <a:gd name="connsiteY59" fmla="*/ 1290490 h 3482887"/>
                <a:gd name="connsiteX60" fmla="*/ 1404021 w 1746470"/>
                <a:gd name="connsiteY60" fmla="*/ 1295673 h 3482887"/>
                <a:gd name="connsiteX61" fmla="*/ 1403871 w 1746470"/>
                <a:gd name="connsiteY61" fmla="*/ 1297701 h 3482887"/>
                <a:gd name="connsiteX62" fmla="*/ 1412058 w 1746470"/>
                <a:gd name="connsiteY62" fmla="*/ 1587269 h 3482887"/>
                <a:gd name="connsiteX63" fmla="*/ 1655506 w 1746470"/>
                <a:gd name="connsiteY63" fmla="*/ 2760039 h 3482887"/>
                <a:gd name="connsiteX64" fmla="*/ 1746470 w 1746470"/>
                <a:gd name="connsiteY64" fmla="*/ 3431267 h 3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46470" h="3482887">
                  <a:moveTo>
                    <a:pt x="1746470" y="3431267"/>
                  </a:moveTo>
                  <a:cubicBezTo>
                    <a:pt x="1746470" y="3431267"/>
                    <a:pt x="1540355" y="3488129"/>
                    <a:pt x="1360680" y="3482496"/>
                  </a:cubicBezTo>
                  <a:cubicBezTo>
                    <a:pt x="1329056" y="3481519"/>
                    <a:pt x="1298184" y="3478590"/>
                    <a:pt x="1269490" y="3473031"/>
                  </a:cubicBezTo>
                  <a:cubicBezTo>
                    <a:pt x="1269490" y="3473031"/>
                    <a:pt x="1248233" y="2331508"/>
                    <a:pt x="1233510" y="2152434"/>
                  </a:cubicBezTo>
                  <a:lnTo>
                    <a:pt x="1233510" y="2152434"/>
                  </a:lnTo>
                  <a:cubicBezTo>
                    <a:pt x="1233210" y="2148904"/>
                    <a:pt x="1232909" y="2145674"/>
                    <a:pt x="1232609" y="2142895"/>
                  </a:cubicBezTo>
                  <a:cubicBezTo>
                    <a:pt x="1218262" y="2004007"/>
                    <a:pt x="1203915" y="1965398"/>
                    <a:pt x="1203164" y="1963520"/>
                  </a:cubicBezTo>
                  <a:cubicBezTo>
                    <a:pt x="1203164" y="1963445"/>
                    <a:pt x="1203164" y="1963445"/>
                    <a:pt x="1203164" y="1963445"/>
                  </a:cubicBezTo>
                  <a:cubicBezTo>
                    <a:pt x="1203164" y="1963445"/>
                    <a:pt x="561456" y="2804282"/>
                    <a:pt x="470492" y="3055091"/>
                  </a:cubicBezTo>
                  <a:cubicBezTo>
                    <a:pt x="379528" y="3305900"/>
                    <a:pt x="377049" y="3296060"/>
                    <a:pt x="377049" y="3296060"/>
                  </a:cubicBezTo>
                  <a:cubicBezTo>
                    <a:pt x="377049" y="3296060"/>
                    <a:pt x="76589" y="3227330"/>
                    <a:pt x="4929" y="3073119"/>
                  </a:cubicBezTo>
                  <a:cubicBezTo>
                    <a:pt x="-20760" y="3017759"/>
                    <a:pt x="50374" y="2731196"/>
                    <a:pt x="303361" y="2456500"/>
                  </a:cubicBezTo>
                  <a:cubicBezTo>
                    <a:pt x="556348" y="2181804"/>
                    <a:pt x="653171" y="2150106"/>
                    <a:pt x="674880" y="1982148"/>
                  </a:cubicBezTo>
                  <a:cubicBezTo>
                    <a:pt x="696588" y="1814191"/>
                    <a:pt x="623877" y="1774906"/>
                    <a:pt x="623877" y="1774906"/>
                  </a:cubicBezTo>
                  <a:cubicBezTo>
                    <a:pt x="623877" y="1774906"/>
                    <a:pt x="589549" y="1743057"/>
                    <a:pt x="571972" y="1717293"/>
                  </a:cubicBezTo>
                  <a:cubicBezTo>
                    <a:pt x="554320" y="1691604"/>
                    <a:pt x="542452" y="1551289"/>
                    <a:pt x="542452" y="1551289"/>
                  </a:cubicBezTo>
                  <a:lnTo>
                    <a:pt x="603746" y="1557223"/>
                  </a:lnTo>
                  <a:cubicBezTo>
                    <a:pt x="603746" y="1557223"/>
                    <a:pt x="603746" y="1557148"/>
                    <a:pt x="603746" y="1557073"/>
                  </a:cubicBezTo>
                  <a:cubicBezTo>
                    <a:pt x="603746" y="1556922"/>
                    <a:pt x="603746" y="1556622"/>
                    <a:pt x="603821" y="1556171"/>
                  </a:cubicBezTo>
                  <a:cubicBezTo>
                    <a:pt x="604797" y="1545655"/>
                    <a:pt x="613361" y="1457019"/>
                    <a:pt x="631163" y="1338638"/>
                  </a:cubicBezTo>
                  <a:cubicBezTo>
                    <a:pt x="639651" y="1282152"/>
                    <a:pt x="650167" y="1218830"/>
                    <a:pt x="663012" y="1154005"/>
                  </a:cubicBezTo>
                  <a:cubicBezTo>
                    <a:pt x="689903" y="1018198"/>
                    <a:pt x="693583" y="976208"/>
                    <a:pt x="692832" y="963514"/>
                  </a:cubicBezTo>
                  <a:cubicBezTo>
                    <a:pt x="692382" y="956603"/>
                    <a:pt x="690654" y="958331"/>
                    <a:pt x="690654" y="958331"/>
                  </a:cubicBezTo>
                  <a:cubicBezTo>
                    <a:pt x="690654" y="958331"/>
                    <a:pt x="585869" y="881338"/>
                    <a:pt x="607652" y="676725"/>
                  </a:cubicBezTo>
                  <a:cubicBezTo>
                    <a:pt x="612159" y="634435"/>
                    <a:pt x="624703" y="579676"/>
                    <a:pt x="643106" y="519659"/>
                  </a:cubicBezTo>
                  <a:cubicBezTo>
                    <a:pt x="713714" y="289732"/>
                    <a:pt x="870930" y="-17338"/>
                    <a:pt x="994870" y="765"/>
                  </a:cubicBezTo>
                  <a:cubicBezTo>
                    <a:pt x="994870" y="765"/>
                    <a:pt x="1016127" y="-362"/>
                    <a:pt x="1060220" y="31186"/>
                  </a:cubicBezTo>
                  <a:cubicBezTo>
                    <a:pt x="1084106" y="48237"/>
                    <a:pt x="1104613" y="71598"/>
                    <a:pt x="1118359" y="89476"/>
                  </a:cubicBezTo>
                  <a:cubicBezTo>
                    <a:pt x="1130077" y="104649"/>
                    <a:pt x="1136987" y="115916"/>
                    <a:pt x="1136987" y="115916"/>
                  </a:cubicBezTo>
                  <a:cubicBezTo>
                    <a:pt x="1136987" y="115916"/>
                    <a:pt x="1142245" y="108630"/>
                    <a:pt x="1161775" y="166544"/>
                  </a:cubicBezTo>
                  <a:cubicBezTo>
                    <a:pt x="1174845" y="205453"/>
                    <a:pt x="1174995" y="237602"/>
                    <a:pt x="1173718" y="254578"/>
                  </a:cubicBezTo>
                  <a:cubicBezTo>
                    <a:pt x="1173718" y="255179"/>
                    <a:pt x="1173643" y="255780"/>
                    <a:pt x="1173568" y="256381"/>
                  </a:cubicBezTo>
                  <a:cubicBezTo>
                    <a:pt x="1172967" y="263592"/>
                    <a:pt x="1172066" y="267573"/>
                    <a:pt x="1172066" y="267573"/>
                  </a:cubicBezTo>
                  <a:cubicBezTo>
                    <a:pt x="1172066" y="267573"/>
                    <a:pt x="1172066" y="267573"/>
                    <a:pt x="1172066" y="267648"/>
                  </a:cubicBezTo>
                  <a:cubicBezTo>
                    <a:pt x="1172592" y="268099"/>
                    <a:pt x="1179052" y="274108"/>
                    <a:pt x="1190469" y="287254"/>
                  </a:cubicBezTo>
                  <a:cubicBezTo>
                    <a:pt x="1190469" y="287254"/>
                    <a:pt x="1190469" y="287254"/>
                    <a:pt x="1190544" y="287254"/>
                  </a:cubicBezTo>
                  <a:cubicBezTo>
                    <a:pt x="1212854" y="312793"/>
                    <a:pt x="1254317" y="365373"/>
                    <a:pt x="1309151" y="456788"/>
                  </a:cubicBezTo>
                  <a:cubicBezTo>
                    <a:pt x="1393430" y="597253"/>
                    <a:pt x="1489803" y="711954"/>
                    <a:pt x="1464038" y="840476"/>
                  </a:cubicBezTo>
                  <a:cubicBezTo>
                    <a:pt x="1438199" y="968922"/>
                    <a:pt x="1389148" y="951495"/>
                    <a:pt x="1410706" y="1096242"/>
                  </a:cubicBezTo>
                  <a:cubicBezTo>
                    <a:pt x="1414237" y="1120129"/>
                    <a:pt x="1415363" y="1140936"/>
                    <a:pt x="1414988" y="1161142"/>
                  </a:cubicBezTo>
                  <a:cubicBezTo>
                    <a:pt x="1414988" y="1161667"/>
                    <a:pt x="1414988" y="1162268"/>
                    <a:pt x="1414988" y="1162869"/>
                  </a:cubicBezTo>
                  <a:cubicBezTo>
                    <a:pt x="1414913" y="1165047"/>
                    <a:pt x="1414913" y="1167151"/>
                    <a:pt x="1414838" y="1169329"/>
                  </a:cubicBezTo>
                  <a:cubicBezTo>
                    <a:pt x="1414688" y="1173761"/>
                    <a:pt x="1414462" y="1178193"/>
                    <a:pt x="1414162" y="1182549"/>
                  </a:cubicBezTo>
                  <a:cubicBezTo>
                    <a:pt x="1414086" y="1183901"/>
                    <a:pt x="1414012" y="1185329"/>
                    <a:pt x="1413861" y="1186681"/>
                  </a:cubicBezTo>
                  <a:cubicBezTo>
                    <a:pt x="1413711" y="1189310"/>
                    <a:pt x="1413486" y="1191939"/>
                    <a:pt x="1413260" y="1194568"/>
                  </a:cubicBezTo>
                  <a:lnTo>
                    <a:pt x="1413260" y="1195018"/>
                  </a:lnTo>
                  <a:cubicBezTo>
                    <a:pt x="1413110" y="1197122"/>
                    <a:pt x="1412885" y="1199225"/>
                    <a:pt x="1412734" y="1201328"/>
                  </a:cubicBezTo>
                  <a:cubicBezTo>
                    <a:pt x="1412734" y="1201779"/>
                    <a:pt x="1412659" y="1202304"/>
                    <a:pt x="1412584" y="1202830"/>
                  </a:cubicBezTo>
                  <a:cubicBezTo>
                    <a:pt x="1412359" y="1205685"/>
                    <a:pt x="1412058" y="1208539"/>
                    <a:pt x="1411833" y="1211393"/>
                  </a:cubicBezTo>
                  <a:cubicBezTo>
                    <a:pt x="1411758" y="1211769"/>
                    <a:pt x="1411758" y="1212220"/>
                    <a:pt x="1411683" y="1212595"/>
                  </a:cubicBezTo>
                  <a:cubicBezTo>
                    <a:pt x="1411458" y="1215299"/>
                    <a:pt x="1411157" y="1218079"/>
                    <a:pt x="1410857" y="1220933"/>
                  </a:cubicBezTo>
                  <a:cubicBezTo>
                    <a:pt x="1410857" y="1221158"/>
                    <a:pt x="1410781" y="1221384"/>
                    <a:pt x="1410781" y="1221684"/>
                  </a:cubicBezTo>
                  <a:lnTo>
                    <a:pt x="1410631" y="1223262"/>
                  </a:lnTo>
                  <a:cubicBezTo>
                    <a:pt x="1410481" y="1224989"/>
                    <a:pt x="1410256" y="1226717"/>
                    <a:pt x="1410105" y="1228444"/>
                  </a:cubicBezTo>
                  <a:cubicBezTo>
                    <a:pt x="1409955" y="1230172"/>
                    <a:pt x="1409730" y="1231900"/>
                    <a:pt x="1409580" y="1233703"/>
                  </a:cubicBezTo>
                  <a:cubicBezTo>
                    <a:pt x="1408453" y="1244294"/>
                    <a:pt x="1407326" y="1255486"/>
                    <a:pt x="1406275" y="1267504"/>
                  </a:cubicBezTo>
                  <a:cubicBezTo>
                    <a:pt x="1406049" y="1270208"/>
                    <a:pt x="1405824" y="1272913"/>
                    <a:pt x="1405523" y="1275692"/>
                  </a:cubicBezTo>
                  <a:cubicBezTo>
                    <a:pt x="1405148" y="1280199"/>
                    <a:pt x="1404772" y="1284781"/>
                    <a:pt x="1404472" y="1289513"/>
                  </a:cubicBezTo>
                  <a:lnTo>
                    <a:pt x="1404472" y="1289964"/>
                  </a:lnTo>
                  <a:lnTo>
                    <a:pt x="1404397" y="1290490"/>
                  </a:lnTo>
                  <a:cubicBezTo>
                    <a:pt x="1404246" y="1292217"/>
                    <a:pt x="1404096" y="1293945"/>
                    <a:pt x="1404021" y="1295673"/>
                  </a:cubicBezTo>
                  <a:cubicBezTo>
                    <a:pt x="1403946" y="1296349"/>
                    <a:pt x="1403946" y="1297025"/>
                    <a:pt x="1403871" y="1297701"/>
                  </a:cubicBezTo>
                  <a:cubicBezTo>
                    <a:pt x="1399589" y="1361398"/>
                    <a:pt x="1398538" y="1448381"/>
                    <a:pt x="1412058" y="1587269"/>
                  </a:cubicBezTo>
                  <a:cubicBezTo>
                    <a:pt x="1444057" y="1914245"/>
                    <a:pt x="1576786" y="2270740"/>
                    <a:pt x="1655506" y="2760039"/>
                  </a:cubicBezTo>
                  <a:cubicBezTo>
                    <a:pt x="1734151" y="3249339"/>
                    <a:pt x="1746470" y="3431267"/>
                    <a:pt x="1746470" y="3431267"/>
                  </a:cubicBez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="" xmlns:a16="http://schemas.microsoft.com/office/drawing/2014/main" id="{959E83EF-A30A-4F7D-A479-3393E288B97B}"/>
                </a:ext>
              </a:extLst>
            </p:cNvPr>
            <p:cNvSpPr/>
            <p:nvPr/>
          </p:nvSpPr>
          <p:spPr>
            <a:xfrm>
              <a:off x="9746303" y="3220340"/>
              <a:ext cx="412307" cy="179960"/>
            </a:xfrm>
            <a:custGeom>
              <a:avLst/>
              <a:gdLst>
                <a:gd name="connsiteX0" fmla="*/ 541729 w 541729"/>
                <a:gd name="connsiteY0" fmla="*/ 72023 h 236449"/>
                <a:gd name="connsiteX1" fmla="*/ 530763 w 541729"/>
                <a:gd name="connsiteY1" fmla="*/ 204902 h 236449"/>
                <a:gd name="connsiteX2" fmla="*/ 297080 w 541729"/>
                <a:gd name="connsiteY2" fmla="*/ 134444 h 236449"/>
                <a:gd name="connsiteX3" fmla="*/ 83227 w 541729"/>
                <a:gd name="connsiteY3" fmla="*/ 181165 h 236449"/>
                <a:gd name="connsiteX4" fmla="*/ 0 w 541729"/>
                <a:gd name="connsiteY4" fmla="*/ 236450 h 236449"/>
                <a:gd name="connsiteX5" fmla="*/ 26365 w 541729"/>
                <a:gd name="connsiteY5" fmla="*/ 124303 h 236449"/>
                <a:gd name="connsiteX6" fmla="*/ 39961 w 541729"/>
                <a:gd name="connsiteY6" fmla="*/ 66615 h 236449"/>
                <a:gd name="connsiteX7" fmla="*/ 39961 w 541729"/>
                <a:gd name="connsiteY7" fmla="*/ 66615 h 236449"/>
                <a:gd name="connsiteX8" fmla="*/ 132878 w 541729"/>
                <a:gd name="connsiteY8" fmla="*/ 31536 h 236449"/>
                <a:gd name="connsiteX9" fmla="*/ 363106 w 541729"/>
                <a:gd name="connsiteY9" fmla="*/ 1265 h 236449"/>
                <a:gd name="connsiteX10" fmla="*/ 541729 w 541729"/>
                <a:gd name="connsiteY10" fmla="*/ 72023 h 23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729" h="236449">
                  <a:moveTo>
                    <a:pt x="541729" y="72023"/>
                  </a:moveTo>
                  <a:cubicBezTo>
                    <a:pt x="540903" y="111459"/>
                    <a:pt x="534593" y="149317"/>
                    <a:pt x="530763" y="204902"/>
                  </a:cubicBezTo>
                  <a:cubicBezTo>
                    <a:pt x="505073" y="175231"/>
                    <a:pt x="441676" y="129486"/>
                    <a:pt x="297080" y="134444"/>
                  </a:cubicBezTo>
                  <a:cubicBezTo>
                    <a:pt x="200933" y="137674"/>
                    <a:pt x="131001" y="158931"/>
                    <a:pt x="83227" y="181165"/>
                  </a:cubicBezTo>
                  <a:cubicBezTo>
                    <a:pt x="25389" y="208057"/>
                    <a:pt x="0" y="236450"/>
                    <a:pt x="0" y="236450"/>
                  </a:cubicBezTo>
                  <a:lnTo>
                    <a:pt x="26365" y="124303"/>
                  </a:lnTo>
                  <a:lnTo>
                    <a:pt x="39961" y="66615"/>
                  </a:lnTo>
                  <a:cubicBezTo>
                    <a:pt x="39961" y="66615"/>
                    <a:pt x="39961" y="66615"/>
                    <a:pt x="39961" y="66615"/>
                  </a:cubicBezTo>
                  <a:cubicBezTo>
                    <a:pt x="41088" y="66089"/>
                    <a:pt x="77519" y="48512"/>
                    <a:pt x="132878" y="31536"/>
                  </a:cubicBezTo>
                  <a:cubicBezTo>
                    <a:pt x="193797" y="12908"/>
                    <a:pt x="277700" y="-4970"/>
                    <a:pt x="363106" y="1265"/>
                  </a:cubicBezTo>
                  <a:cubicBezTo>
                    <a:pt x="447160" y="7424"/>
                    <a:pt x="505148" y="40775"/>
                    <a:pt x="541729" y="72023"/>
                  </a:cubicBezTo>
                  <a:close/>
                </a:path>
              </a:pathLst>
            </a:custGeom>
            <a:solidFill>
              <a:srgbClr val="C9681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="" xmlns:a16="http://schemas.microsoft.com/office/drawing/2014/main" id="{F1D36166-D3DB-4F6D-BB39-973D40766826}"/>
                </a:ext>
              </a:extLst>
            </p:cNvPr>
            <p:cNvSpPr/>
            <p:nvPr/>
          </p:nvSpPr>
          <p:spPr>
            <a:xfrm>
              <a:off x="9503389" y="4280712"/>
              <a:ext cx="431402" cy="690495"/>
            </a:xfrm>
            <a:custGeom>
              <a:avLst/>
              <a:gdLst>
                <a:gd name="connsiteX0" fmla="*/ 566818 w 566818"/>
                <a:gd name="connsiteY0" fmla="*/ 80223 h 907239"/>
                <a:gd name="connsiteX1" fmla="*/ 526706 w 566818"/>
                <a:gd name="connsiteY1" fmla="*/ 172990 h 907239"/>
                <a:gd name="connsiteX2" fmla="*/ 201984 w 566818"/>
                <a:gd name="connsiteY2" fmla="*/ 907239 h 907239"/>
                <a:gd name="connsiteX3" fmla="*/ 0 w 566818"/>
                <a:gd name="connsiteY3" fmla="*/ 868255 h 907239"/>
                <a:gd name="connsiteX4" fmla="*/ 529035 w 566818"/>
                <a:gd name="connsiteY4" fmla="*/ 0 h 907239"/>
                <a:gd name="connsiteX5" fmla="*/ 566818 w 566818"/>
                <a:gd name="connsiteY5" fmla="*/ 80223 h 9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818" h="907239">
                  <a:moveTo>
                    <a:pt x="566818" y="80223"/>
                  </a:moveTo>
                  <a:cubicBezTo>
                    <a:pt x="566818" y="80223"/>
                    <a:pt x="551344" y="116128"/>
                    <a:pt x="526706" y="172990"/>
                  </a:cubicBezTo>
                  <a:cubicBezTo>
                    <a:pt x="433188" y="388946"/>
                    <a:pt x="208219" y="907239"/>
                    <a:pt x="201984" y="907239"/>
                  </a:cubicBezTo>
                  <a:cubicBezTo>
                    <a:pt x="194097" y="907239"/>
                    <a:pt x="0" y="868255"/>
                    <a:pt x="0" y="868255"/>
                  </a:cubicBezTo>
                  <a:cubicBezTo>
                    <a:pt x="0" y="868255"/>
                    <a:pt x="507026" y="149404"/>
                    <a:pt x="529035" y="0"/>
                  </a:cubicBezTo>
                  <a:lnTo>
                    <a:pt x="566818" y="80223"/>
                  </a:lnTo>
                  <a:close/>
                </a:path>
              </a:pathLst>
            </a:custGeom>
            <a:solidFill>
              <a:schemeClr val="accent1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="" xmlns:a16="http://schemas.microsoft.com/office/drawing/2014/main" id="{0591923B-8C5C-459B-A5F1-029CDB671E7A}"/>
                </a:ext>
              </a:extLst>
            </p:cNvPr>
            <p:cNvSpPr/>
            <p:nvPr/>
          </p:nvSpPr>
          <p:spPr>
            <a:xfrm>
              <a:off x="10150091" y="3274527"/>
              <a:ext cx="37689" cy="103443"/>
            </a:xfrm>
            <a:custGeom>
              <a:avLst/>
              <a:gdLst>
                <a:gd name="connsiteX0" fmla="*/ 0 w 49519"/>
                <a:gd name="connsiteY0" fmla="*/ 135733 h 135914"/>
                <a:gd name="connsiteX1" fmla="*/ 0 w 49519"/>
                <a:gd name="connsiteY1" fmla="*/ 135733 h 135914"/>
                <a:gd name="connsiteX2" fmla="*/ 12545 w 49519"/>
                <a:gd name="connsiteY2" fmla="*/ 0 h 135914"/>
                <a:gd name="connsiteX3" fmla="*/ 12545 w 49519"/>
                <a:gd name="connsiteY3" fmla="*/ 0 h 135914"/>
                <a:gd name="connsiteX4" fmla="*/ 49351 w 49519"/>
                <a:gd name="connsiteY4" fmla="*/ 44318 h 135914"/>
                <a:gd name="connsiteX5" fmla="*/ 44318 w 49519"/>
                <a:gd name="connsiteY5" fmla="*/ 99002 h 135914"/>
                <a:gd name="connsiteX6" fmla="*/ 0 w 49519"/>
                <a:gd name="connsiteY6" fmla="*/ 135733 h 13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9" h="135914">
                  <a:moveTo>
                    <a:pt x="0" y="135733"/>
                  </a:moveTo>
                  <a:lnTo>
                    <a:pt x="0" y="135733"/>
                  </a:lnTo>
                  <a:lnTo>
                    <a:pt x="12545" y="0"/>
                  </a:lnTo>
                  <a:lnTo>
                    <a:pt x="12545" y="0"/>
                  </a:lnTo>
                  <a:cubicBezTo>
                    <a:pt x="34929" y="2103"/>
                    <a:pt x="51379" y="21934"/>
                    <a:pt x="49351" y="44318"/>
                  </a:cubicBezTo>
                  <a:lnTo>
                    <a:pt x="44318" y="99002"/>
                  </a:lnTo>
                  <a:cubicBezTo>
                    <a:pt x="42215" y="121386"/>
                    <a:pt x="22385" y="137836"/>
                    <a:pt x="0" y="135733"/>
                  </a:cubicBezTo>
                  <a:close/>
                </a:path>
              </a:pathLst>
            </a:custGeom>
            <a:solidFill>
              <a:srgbClr val="934709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="" xmlns:a16="http://schemas.microsoft.com/office/drawing/2014/main" id="{3B553526-D917-47AC-B025-9CDE7FE59342}"/>
                </a:ext>
              </a:extLst>
            </p:cNvPr>
            <p:cNvSpPr/>
            <p:nvPr/>
          </p:nvSpPr>
          <p:spPr>
            <a:xfrm>
              <a:off x="9593545" y="2663726"/>
              <a:ext cx="464149" cy="1572108"/>
            </a:xfrm>
            <a:custGeom>
              <a:avLst/>
              <a:gdLst>
                <a:gd name="connsiteX0" fmla="*/ 66702 w 609844"/>
                <a:gd name="connsiteY0" fmla="*/ 1480970 h 2065589"/>
                <a:gd name="connsiteX1" fmla="*/ 88711 w 609844"/>
                <a:gd name="connsiteY1" fmla="*/ 1448670 h 2065589"/>
                <a:gd name="connsiteX2" fmla="*/ 170736 w 609844"/>
                <a:gd name="connsiteY2" fmla="*/ 1456708 h 2065589"/>
                <a:gd name="connsiteX3" fmla="*/ 180351 w 609844"/>
                <a:gd name="connsiteY3" fmla="*/ 1240301 h 2065589"/>
                <a:gd name="connsiteX4" fmla="*/ 135583 w 609844"/>
                <a:gd name="connsiteY4" fmla="*/ 1240301 h 2065589"/>
                <a:gd name="connsiteX5" fmla="*/ 174492 w 609844"/>
                <a:gd name="connsiteY5" fmla="*/ 1231513 h 2065589"/>
                <a:gd name="connsiteX6" fmla="*/ 206040 w 609844"/>
                <a:gd name="connsiteY6" fmla="*/ 939616 h 2065589"/>
                <a:gd name="connsiteX7" fmla="*/ 390147 w 609844"/>
                <a:gd name="connsiteY7" fmla="*/ 361606 h 2065589"/>
                <a:gd name="connsiteX8" fmla="*/ 555175 w 609844"/>
                <a:gd name="connsiteY8" fmla="*/ 2 h 2065589"/>
                <a:gd name="connsiteX9" fmla="*/ 458352 w 609844"/>
                <a:gd name="connsiteY9" fmla="*/ 322020 h 2065589"/>
                <a:gd name="connsiteX10" fmla="*/ 609483 w 609844"/>
                <a:gd name="connsiteY10" fmla="*/ 646217 h 2065589"/>
                <a:gd name="connsiteX11" fmla="*/ 407048 w 609844"/>
                <a:gd name="connsiteY11" fmla="*/ 456251 h 2065589"/>
                <a:gd name="connsiteX12" fmla="*/ 354993 w 609844"/>
                <a:gd name="connsiteY12" fmla="*/ 702703 h 2065589"/>
                <a:gd name="connsiteX13" fmla="*/ 245701 w 609844"/>
                <a:gd name="connsiteY13" fmla="*/ 1086316 h 2065589"/>
                <a:gd name="connsiteX14" fmla="*/ 187036 w 609844"/>
                <a:gd name="connsiteY14" fmla="*/ 1646749 h 2065589"/>
                <a:gd name="connsiteX15" fmla="*/ 23436 w 609844"/>
                <a:gd name="connsiteY15" fmla="*/ 2001066 h 2065589"/>
                <a:gd name="connsiteX16" fmla="*/ 0 w 609844"/>
                <a:gd name="connsiteY16" fmla="*/ 2065590 h 2065589"/>
                <a:gd name="connsiteX17" fmla="*/ 60918 w 609844"/>
                <a:gd name="connsiteY17" fmla="*/ 1599802 h 2065589"/>
                <a:gd name="connsiteX18" fmla="*/ 66702 w 609844"/>
                <a:gd name="connsiteY18" fmla="*/ 1480970 h 206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844" h="2065589">
                  <a:moveTo>
                    <a:pt x="66702" y="1480970"/>
                  </a:moveTo>
                  <a:cubicBezTo>
                    <a:pt x="66702" y="1480970"/>
                    <a:pt x="56411" y="1444314"/>
                    <a:pt x="88711" y="1448670"/>
                  </a:cubicBezTo>
                  <a:cubicBezTo>
                    <a:pt x="121010" y="1453102"/>
                    <a:pt x="167732" y="1461139"/>
                    <a:pt x="170736" y="1456708"/>
                  </a:cubicBezTo>
                  <a:cubicBezTo>
                    <a:pt x="173741" y="1452276"/>
                    <a:pt x="184783" y="1246160"/>
                    <a:pt x="180351" y="1240301"/>
                  </a:cubicBezTo>
                  <a:cubicBezTo>
                    <a:pt x="175919" y="1234442"/>
                    <a:pt x="135583" y="1240301"/>
                    <a:pt x="135583" y="1240301"/>
                  </a:cubicBezTo>
                  <a:cubicBezTo>
                    <a:pt x="135583" y="1240301"/>
                    <a:pt x="172990" y="1237372"/>
                    <a:pt x="174492" y="1231513"/>
                  </a:cubicBezTo>
                  <a:cubicBezTo>
                    <a:pt x="175994" y="1225654"/>
                    <a:pt x="153986" y="1136192"/>
                    <a:pt x="206040" y="939616"/>
                  </a:cubicBezTo>
                  <a:cubicBezTo>
                    <a:pt x="258095" y="743040"/>
                    <a:pt x="285963" y="539854"/>
                    <a:pt x="390147" y="361606"/>
                  </a:cubicBezTo>
                  <a:cubicBezTo>
                    <a:pt x="494332" y="183358"/>
                    <a:pt x="558104" y="-749"/>
                    <a:pt x="555175" y="2"/>
                  </a:cubicBezTo>
                  <a:cubicBezTo>
                    <a:pt x="552245" y="753"/>
                    <a:pt x="530237" y="176748"/>
                    <a:pt x="458352" y="322020"/>
                  </a:cubicBezTo>
                  <a:cubicBezTo>
                    <a:pt x="386467" y="467218"/>
                    <a:pt x="599192" y="632997"/>
                    <a:pt x="609483" y="646217"/>
                  </a:cubicBezTo>
                  <a:cubicBezTo>
                    <a:pt x="619774" y="659437"/>
                    <a:pt x="407048" y="456251"/>
                    <a:pt x="407048" y="456251"/>
                  </a:cubicBezTo>
                  <a:cubicBezTo>
                    <a:pt x="407048" y="456251"/>
                    <a:pt x="392401" y="590481"/>
                    <a:pt x="354993" y="702703"/>
                  </a:cubicBezTo>
                  <a:cubicBezTo>
                    <a:pt x="317586" y="814925"/>
                    <a:pt x="289718" y="851581"/>
                    <a:pt x="245701" y="1086316"/>
                  </a:cubicBezTo>
                  <a:cubicBezTo>
                    <a:pt x="201684" y="1321050"/>
                    <a:pt x="215655" y="1429591"/>
                    <a:pt x="187036" y="1646749"/>
                  </a:cubicBezTo>
                  <a:cubicBezTo>
                    <a:pt x="158418" y="1863831"/>
                    <a:pt x="46947" y="1936467"/>
                    <a:pt x="23436" y="2001066"/>
                  </a:cubicBezTo>
                  <a:cubicBezTo>
                    <a:pt x="-75" y="2065665"/>
                    <a:pt x="0" y="2065590"/>
                    <a:pt x="0" y="2065590"/>
                  </a:cubicBezTo>
                  <a:cubicBezTo>
                    <a:pt x="0" y="2065590"/>
                    <a:pt x="71134" y="1690766"/>
                    <a:pt x="60918" y="1599802"/>
                  </a:cubicBezTo>
                  <a:cubicBezTo>
                    <a:pt x="50552" y="1508838"/>
                    <a:pt x="66702" y="1480970"/>
                    <a:pt x="66702" y="148097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="" xmlns:a16="http://schemas.microsoft.com/office/drawing/2014/main" id="{9B885061-7EF4-41D5-AB09-5A13D890FB20}"/>
                </a:ext>
              </a:extLst>
            </p:cNvPr>
            <p:cNvSpPr/>
            <p:nvPr/>
          </p:nvSpPr>
          <p:spPr>
            <a:xfrm>
              <a:off x="9503389" y="4280770"/>
              <a:ext cx="431402" cy="690495"/>
            </a:xfrm>
            <a:custGeom>
              <a:avLst/>
              <a:gdLst>
                <a:gd name="connsiteX0" fmla="*/ 566818 w 566818"/>
                <a:gd name="connsiteY0" fmla="*/ 80148 h 907239"/>
                <a:gd name="connsiteX1" fmla="*/ 526706 w 566818"/>
                <a:gd name="connsiteY1" fmla="*/ 172915 h 907239"/>
                <a:gd name="connsiteX2" fmla="*/ 351088 w 566818"/>
                <a:gd name="connsiteY2" fmla="*/ 446559 h 907239"/>
                <a:gd name="connsiteX3" fmla="*/ 201984 w 566818"/>
                <a:gd name="connsiteY3" fmla="*/ 907239 h 907239"/>
                <a:gd name="connsiteX4" fmla="*/ 0 w 566818"/>
                <a:gd name="connsiteY4" fmla="*/ 868255 h 907239"/>
                <a:gd name="connsiteX5" fmla="*/ 529035 w 566818"/>
                <a:gd name="connsiteY5" fmla="*/ 0 h 907239"/>
                <a:gd name="connsiteX6" fmla="*/ 566818 w 566818"/>
                <a:gd name="connsiteY6" fmla="*/ 80148 h 9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818" h="907239">
                  <a:moveTo>
                    <a:pt x="566818" y="80148"/>
                  </a:moveTo>
                  <a:cubicBezTo>
                    <a:pt x="566818" y="80148"/>
                    <a:pt x="551344" y="116053"/>
                    <a:pt x="526706" y="172915"/>
                  </a:cubicBezTo>
                  <a:cubicBezTo>
                    <a:pt x="492830" y="226397"/>
                    <a:pt x="438296" y="311652"/>
                    <a:pt x="351088" y="446559"/>
                  </a:cubicBezTo>
                  <a:cubicBezTo>
                    <a:pt x="69331" y="882075"/>
                    <a:pt x="201984" y="907239"/>
                    <a:pt x="201984" y="907239"/>
                  </a:cubicBezTo>
                  <a:cubicBezTo>
                    <a:pt x="194097" y="907239"/>
                    <a:pt x="0" y="868255"/>
                    <a:pt x="0" y="868255"/>
                  </a:cubicBezTo>
                  <a:cubicBezTo>
                    <a:pt x="0" y="868255"/>
                    <a:pt x="507026" y="149404"/>
                    <a:pt x="529035" y="0"/>
                  </a:cubicBezTo>
                  <a:lnTo>
                    <a:pt x="566818" y="8014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="" xmlns:a16="http://schemas.microsoft.com/office/drawing/2014/main" id="{CCCA02C3-4E5A-4A2E-B5CC-ED62403C79C2}"/>
                </a:ext>
              </a:extLst>
            </p:cNvPr>
            <p:cNvSpPr/>
            <p:nvPr/>
          </p:nvSpPr>
          <p:spPr>
            <a:xfrm>
              <a:off x="9834172" y="2481185"/>
              <a:ext cx="153672" cy="127545"/>
            </a:xfrm>
            <a:custGeom>
              <a:avLst/>
              <a:gdLst>
                <a:gd name="connsiteX0" fmla="*/ 201909 w 201909"/>
                <a:gd name="connsiteY0" fmla="*/ 167582 h 167581"/>
                <a:gd name="connsiteX1" fmla="*/ 191017 w 201909"/>
                <a:gd name="connsiteY1" fmla="*/ 160596 h 167581"/>
                <a:gd name="connsiteX2" fmla="*/ 0 w 201909"/>
                <a:gd name="connsiteY2" fmla="*/ 0 h 167581"/>
                <a:gd name="connsiteX3" fmla="*/ 185008 w 201909"/>
                <a:gd name="connsiteY3" fmla="*/ 136709 h 167581"/>
                <a:gd name="connsiteX4" fmla="*/ 183506 w 201909"/>
                <a:gd name="connsiteY4" fmla="*/ 147901 h 167581"/>
                <a:gd name="connsiteX5" fmla="*/ 201909 w 201909"/>
                <a:gd name="connsiteY5" fmla="*/ 167582 h 1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09" h="167581">
                  <a:moveTo>
                    <a:pt x="201909" y="167582"/>
                  </a:moveTo>
                  <a:cubicBezTo>
                    <a:pt x="198904" y="165704"/>
                    <a:pt x="195299" y="163375"/>
                    <a:pt x="191017" y="160596"/>
                  </a:cubicBezTo>
                  <a:cubicBezTo>
                    <a:pt x="168107" y="145798"/>
                    <a:pt x="5108" y="4432"/>
                    <a:pt x="0" y="0"/>
                  </a:cubicBezTo>
                  <a:lnTo>
                    <a:pt x="185008" y="136709"/>
                  </a:lnTo>
                  <a:cubicBezTo>
                    <a:pt x="184407" y="143920"/>
                    <a:pt x="183506" y="147901"/>
                    <a:pt x="183506" y="147901"/>
                  </a:cubicBezTo>
                  <a:cubicBezTo>
                    <a:pt x="183506" y="147901"/>
                    <a:pt x="189966" y="153836"/>
                    <a:pt x="201909" y="16758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="" xmlns:a16="http://schemas.microsoft.com/office/drawing/2014/main" id="{8AFA8759-81AE-4A1B-98C9-C5579D6092C3}"/>
                </a:ext>
              </a:extLst>
            </p:cNvPr>
            <p:cNvSpPr/>
            <p:nvPr/>
          </p:nvSpPr>
          <p:spPr>
            <a:xfrm>
              <a:off x="9541940" y="2620564"/>
              <a:ext cx="222999" cy="499033"/>
            </a:xfrm>
            <a:custGeom>
              <a:avLst/>
              <a:gdLst>
                <a:gd name="connsiteX0" fmla="*/ 292999 w 292998"/>
                <a:gd name="connsiteY0" fmla="*/ 0 h 655678"/>
                <a:gd name="connsiteX1" fmla="*/ 208420 w 292998"/>
                <a:gd name="connsiteY1" fmla="*/ 206116 h 655678"/>
                <a:gd name="connsiteX2" fmla="*/ 85982 w 292998"/>
                <a:gd name="connsiteY2" fmla="*/ 655679 h 655678"/>
                <a:gd name="connsiteX3" fmla="*/ 2980 w 292998"/>
                <a:gd name="connsiteY3" fmla="*/ 374073 h 655678"/>
                <a:gd name="connsiteX4" fmla="*/ 38434 w 292998"/>
                <a:gd name="connsiteY4" fmla="*/ 217007 h 655678"/>
                <a:gd name="connsiteX5" fmla="*/ 155463 w 292998"/>
                <a:gd name="connsiteY5" fmla="*/ 75 h 655678"/>
                <a:gd name="connsiteX6" fmla="*/ 107991 w 292998"/>
                <a:gd name="connsiteY6" fmla="*/ 165554 h 655678"/>
                <a:gd name="connsiteX7" fmla="*/ 152083 w 292998"/>
                <a:gd name="connsiteY7" fmla="*/ 278376 h 655678"/>
                <a:gd name="connsiteX8" fmla="*/ 292999 w 292998"/>
                <a:gd name="connsiteY8" fmla="*/ 0 h 6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998" h="655678">
                  <a:moveTo>
                    <a:pt x="292999" y="0"/>
                  </a:moveTo>
                  <a:cubicBezTo>
                    <a:pt x="292323" y="1653"/>
                    <a:pt x="285187" y="19154"/>
                    <a:pt x="208420" y="206116"/>
                  </a:cubicBezTo>
                  <a:cubicBezTo>
                    <a:pt x="123840" y="412306"/>
                    <a:pt x="85982" y="655679"/>
                    <a:pt x="85982" y="655679"/>
                  </a:cubicBezTo>
                  <a:cubicBezTo>
                    <a:pt x="85982" y="655679"/>
                    <a:pt x="-18803" y="578686"/>
                    <a:pt x="2980" y="374073"/>
                  </a:cubicBezTo>
                  <a:cubicBezTo>
                    <a:pt x="7487" y="331783"/>
                    <a:pt x="20031" y="277024"/>
                    <a:pt x="38434" y="217007"/>
                  </a:cubicBezTo>
                  <a:cubicBezTo>
                    <a:pt x="95071" y="94945"/>
                    <a:pt x="152459" y="4732"/>
                    <a:pt x="155463" y="75"/>
                  </a:cubicBezTo>
                  <a:cubicBezTo>
                    <a:pt x="154337" y="2178"/>
                    <a:pt x="144346" y="23511"/>
                    <a:pt x="107991" y="165554"/>
                  </a:cubicBezTo>
                  <a:cubicBezTo>
                    <a:pt x="69231" y="317136"/>
                    <a:pt x="99202" y="403518"/>
                    <a:pt x="152083" y="278376"/>
                  </a:cubicBezTo>
                  <a:cubicBezTo>
                    <a:pt x="203988" y="155563"/>
                    <a:pt x="289844" y="5634"/>
                    <a:pt x="29299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="" xmlns:a16="http://schemas.microsoft.com/office/drawing/2014/main" id="{3F07C158-527B-4C75-A3EF-077FBB5836A2}"/>
                </a:ext>
              </a:extLst>
            </p:cNvPr>
            <p:cNvSpPr/>
            <p:nvPr/>
          </p:nvSpPr>
          <p:spPr>
            <a:xfrm>
              <a:off x="9538605" y="3546254"/>
              <a:ext cx="180198" cy="55811"/>
            </a:xfrm>
            <a:custGeom>
              <a:avLst/>
              <a:gdLst>
                <a:gd name="connsiteX0" fmla="*/ 236687 w 236762"/>
                <a:gd name="connsiteY0" fmla="*/ 73012 h 73330"/>
                <a:gd name="connsiteX1" fmla="*/ 103508 w 236762"/>
                <a:gd name="connsiteY1" fmla="*/ 57388 h 73330"/>
                <a:gd name="connsiteX2" fmla="*/ 0 w 236762"/>
                <a:gd name="connsiteY2" fmla="*/ 37858 h 73330"/>
                <a:gd name="connsiteX3" fmla="*/ 47848 w 236762"/>
                <a:gd name="connsiteY3" fmla="*/ 38684 h 73330"/>
                <a:gd name="connsiteX4" fmla="*/ 155263 w 236762"/>
                <a:gd name="connsiteY4" fmla="*/ 37858 h 73330"/>
                <a:gd name="connsiteX5" fmla="*/ 236763 w 236762"/>
                <a:gd name="connsiteY5" fmla="*/ 0 h 73330"/>
                <a:gd name="connsiteX6" fmla="*/ 236763 w 236762"/>
                <a:gd name="connsiteY6" fmla="*/ 73012 h 7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762" h="73330">
                  <a:moveTo>
                    <a:pt x="236687" y="73012"/>
                  </a:moveTo>
                  <a:cubicBezTo>
                    <a:pt x="236687" y="73012"/>
                    <a:pt x="207017" y="76918"/>
                    <a:pt x="103508" y="57388"/>
                  </a:cubicBezTo>
                  <a:cubicBezTo>
                    <a:pt x="0" y="37858"/>
                    <a:pt x="0" y="37858"/>
                    <a:pt x="0" y="37858"/>
                  </a:cubicBezTo>
                  <a:lnTo>
                    <a:pt x="47848" y="38684"/>
                  </a:lnTo>
                  <a:cubicBezTo>
                    <a:pt x="47848" y="38684"/>
                    <a:pt x="82326" y="41013"/>
                    <a:pt x="155263" y="37858"/>
                  </a:cubicBezTo>
                  <a:cubicBezTo>
                    <a:pt x="228275" y="34703"/>
                    <a:pt x="236763" y="0"/>
                    <a:pt x="236763" y="0"/>
                  </a:cubicBezTo>
                  <a:lnTo>
                    <a:pt x="236763" y="7301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="" xmlns:a16="http://schemas.microsoft.com/office/drawing/2014/main" id="{B0589C7A-6169-471C-B41A-153BC4E75578}"/>
                </a:ext>
              </a:extLst>
            </p:cNvPr>
            <p:cNvSpPr/>
            <p:nvPr/>
          </p:nvSpPr>
          <p:spPr>
            <a:xfrm>
              <a:off x="9881394" y="2420985"/>
              <a:ext cx="94067" cy="162876"/>
            </a:xfrm>
            <a:custGeom>
              <a:avLst/>
              <a:gdLst>
                <a:gd name="connsiteX0" fmla="*/ 123038 w 123594"/>
                <a:gd name="connsiteY0" fmla="*/ 214003 h 214002"/>
                <a:gd name="connsiteX1" fmla="*/ 112147 w 123594"/>
                <a:gd name="connsiteY1" fmla="*/ 204313 h 214002"/>
                <a:gd name="connsiteX2" fmla="*/ 86157 w 123594"/>
                <a:gd name="connsiteY2" fmla="*/ 85481 h 214002"/>
                <a:gd name="connsiteX3" fmla="*/ 0 w 123594"/>
                <a:gd name="connsiteY3" fmla="*/ 0 h 214002"/>
                <a:gd name="connsiteX4" fmla="*/ 45595 w 123594"/>
                <a:gd name="connsiteY4" fmla="*/ 30647 h 214002"/>
                <a:gd name="connsiteX5" fmla="*/ 67754 w 123594"/>
                <a:gd name="connsiteY5" fmla="*/ 49050 h 214002"/>
                <a:gd name="connsiteX6" fmla="*/ 86382 w 123594"/>
                <a:gd name="connsiteY6" fmla="*/ 75490 h 214002"/>
                <a:gd name="connsiteX7" fmla="*/ 111170 w 123594"/>
                <a:gd name="connsiteY7" fmla="*/ 126118 h 214002"/>
                <a:gd name="connsiteX8" fmla="*/ 123038 w 123594"/>
                <a:gd name="connsiteY8" fmla="*/ 214003 h 2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594" h="214002">
                  <a:moveTo>
                    <a:pt x="123038" y="214003"/>
                  </a:moveTo>
                  <a:lnTo>
                    <a:pt x="112147" y="204313"/>
                  </a:lnTo>
                  <a:cubicBezTo>
                    <a:pt x="112147" y="204313"/>
                    <a:pt x="104260" y="125968"/>
                    <a:pt x="86157" y="85481"/>
                  </a:cubicBezTo>
                  <a:cubicBezTo>
                    <a:pt x="68054" y="44994"/>
                    <a:pt x="0" y="0"/>
                    <a:pt x="0" y="0"/>
                  </a:cubicBezTo>
                  <a:cubicBezTo>
                    <a:pt x="0" y="0"/>
                    <a:pt x="18028" y="1352"/>
                    <a:pt x="45595" y="30647"/>
                  </a:cubicBezTo>
                  <a:cubicBezTo>
                    <a:pt x="52506" y="38008"/>
                    <a:pt x="60167" y="44017"/>
                    <a:pt x="67754" y="49050"/>
                  </a:cubicBezTo>
                  <a:cubicBezTo>
                    <a:pt x="79472" y="64223"/>
                    <a:pt x="86382" y="75490"/>
                    <a:pt x="86382" y="75490"/>
                  </a:cubicBezTo>
                  <a:cubicBezTo>
                    <a:pt x="86382" y="75490"/>
                    <a:pt x="91640" y="68204"/>
                    <a:pt x="111170" y="126118"/>
                  </a:cubicBezTo>
                  <a:cubicBezTo>
                    <a:pt x="124240" y="164878"/>
                    <a:pt x="124391" y="197027"/>
                    <a:pt x="123038" y="21400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="" xmlns:a16="http://schemas.microsoft.com/office/drawing/2014/main" id="{FBE40615-3EA8-4DF2-8711-87488E67209D}"/>
                </a:ext>
              </a:extLst>
            </p:cNvPr>
            <p:cNvSpPr/>
            <p:nvPr/>
          </p:nvSpPr>
          <p:spPr>
            <a:xfrm>
              <a:off x="9973837" y="2593751"/>
              <a:ext cx="225412" cy="680090"/>
            </a:xfrm>
            <a:custGeom>
              <a:avLst/>
              <a:gdLst>
                <a:gd name="connsiteX0" fmla="*/ 291897 w 296168"/>
                <a:gd name="connsiteY0" fmla="*/ 572902 h 893568"/>
                <a:gd name="connsiteX1" fmla="*/ 238565 w 296168"/>
                <a:gd name="connsiteY1" fmla="*/ 828669 h 893568"/>
                <a:gd name="connsiteX2" fmla="*/ 242847 w 296168"/>
                <a:gd name="connsiteY2" fmla="*/ 893568 h 893568"/>
                <a:gd name="connsiteX3" fmla="*/ 221664 w 296168"/>
                <a:gd name="connsiteY3" fmla="*/ 878921 h 893568"/>
                <a:gd name="connsiteX4" fmla="*/ 214228 w 296168"/>
                <a:gd name="connsiteY4" fmla="*/ 703227 h 893568"/>
                <a:gd name="connsiteX5" fmla="*/ 258095 w 296168"/>
                <a:gd name="connsiteY5" fmla="*/ 446784 h 893568"/>
                <a:gd name="connsiteX6" fmla="*/ 0 w 296168"/>
                <a:gd name="connsiteY6" fmla="*/ 0 h 893568"/>
                <a:gd name="connsiteX7" fmla="*/ 18403 w 296168"/>
                <a:gd name="connsiteY7" fmla="*/ 19605 h 893568"/>
                <a:gd name="connsiteX8" fmla="*/ 18478 w 296168"/>
                <a:gd name="connsiteY8" fmla="*/ 19605 h 893568"/>
                <a:gd name="connsiteX9" fmla="*/ 137085 w 296168"/>
                <a:gd name="connsiteY9" fmla="*/ 189140 h 893568"/>
                <a:gd name="connsiteX10" fmla="*/ 291897 w 296168"/>
                <a:gd name="connsiteY10" fmla="*/ 572902 h 8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68" h="893568">
                  <a:moveTo>
                    <a:pt x="291897" y="572902"/>
                  </a:moveTo>
                  <a:cubicBezTo>
                    <a:pt x="266057" y="701349"/>
                    <a:pt x="217007" y="683922"/>
                    <a:pt x="238565" y="828669"/>
                  </a:cubicBezTo>
                  <a:cubicBezTo>
                    <a:pt x="242096" y="852555"/>
                    <a:pt x="243222" y="873362"/>
                    <a:pt x="242847" y="893568"/>
                  </a:cubicBezTo>
                  <a:lnTo>
                    <a:pt x="221664" y="878921"/>
                  </a:lnTo>
                  <a:cubicBezTo>
                    <a:pt x="221664" y="878921"/>
                    <a:pt x="204163" y="816951"/>
                    <a:pt x="214228" y="703227"/>
                  </a:cubicBezTo>
                  <a:cubicBezTo>
                    <a:pt x="224368" y="589503"/>
                    <a:pt x="292648" y="555475"/>
                    <a:pt x="258095" y="446784"/>
                  </a:cubicBezTo>
                  <a:cubicBezTo>
                    <a:pt x="223843" y="338919"/>
                    <a:pt x="3155" y="4582"/>
                    <a:pt x="0" y="0"/>
                  </a:cubicBezTo>
                  <a:cubicBezTo>
                    <a:pt x="526" y="451"/>
                    <a:pt x="6986" y="6460"/>
                    <a:pt x="18403" y="19605"/>
                  </a:cubicBezTo>
                  <a:cubicBezTo>
                    <a:pt x="18403" y="19605"/>
                    <a:pt x="18403" y="19605"/>
                    <a:pt x="18478" y="19605"/>
                  </a:cubicBezTo>
                  <a:cubicBezTo>
                    <a:pt x="40787" y="45144"/>
                    <a:pt x="82251" y="97725"/>
                    <a:pt x="137085" y="189140"/>
                  </a:cubicBezTo>
                  <a:cubicBezTo>
                    <a:pt x="221364" y="329755"/>
                    <a:pt x="317737" y="444455"/>
                    <a:pt x="291897" y="57290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="" xmlns:a16="http://schemas.microsoft.com/office/drawing/2014/main" id="{A8D011DB-54B0-4199-8225-2FC156BCDDFA}"/>
                </a:ext>
              </a:extLst>
            </p:cNvPr>
            <p:cNvSpPr/>
            <p:nvPr/>
          </p:nvSpPr>
          <p:spPr>
            <a:xfrm>
              <a:off x="9541235" y="2630397"/>
              <a:ext cx="221647" cy="945356"/>
            </a:xfrm>
            <a:custGeom>
              <a:avLst/>
              <a:gdLst>
                <a:gd name="connsiteX0" fmla="*/ 291221 w 291221"/>
                <a:gd name="connsiteY0" fmla="*/ 0 h 1242101"/>
                <a:gd name="connsiteX1" fmla="*/ 113048 w 291221"/>
                <a:gd name="connsiteY1" fmla="*/ 668974 h 1242101"/>
                <a:gd name="connsiteX2" fmla="*/ 44318 w 291221"/>
                <a:gd name="connsiteY2" fmla="*/ 1242102 h 1242101"/>
                <a:gd name="connsiteX3" fmla="*/ 0 w 291221"/>
                <a:gd name="connsiteY3" fmla="*/ 1241651 h 1242101"/>
                <a:gd name="connsiteX4" fmla="*/ 291221 w 291221"/>
                <a:gd name="connsiteY4" fmla="*/ 0 h 124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221" h="1242101">
                  <a:moveTo>
                    <a:pt x="291221" y="0"/>
                  </a:moveTo>
                  <a:cubicBezTo>
                    <a:pt x="291221" y="0"/>
                    <a:pt x="186886" y="276574"/>
                    <a:pt x="113048" y="668974"/>
                  </a:cubicBezTo>
                  <a:cubicBezTo>
                    <a:pt x="39210" y="1061375"/>
                    <a:pt x="44318" y="1242102"/>
                    <a:pt x="44318" y="1242102"/>
                  </a:cubicBezTo>
                  <a:lnTo>
                    <a:pt x="0" y="1241651"/>
                  </a:lnTo>
                  <a:cubicBezTo>
                    <a:pt x="0" y="1241576"/>
                    <a:pt x="97725" y="302864"/>
                    <a:pt x="291221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="" xmlns:a16="http://schemas.microsoft.com/office/drawing/2014/main" id="{C62B7054-D645-49B7-A144-CBFA069BE4C5}"/>
                </a:ext>
              </a:extLst>
            </p:cNvPr>
            <p:cNvSpPr/>
            <p:nvPr/>
          </p:nvSpPr>
          <p:spPr>
            <a:xfrm>
              <a:off x="10020545" y="4028423"/>
              <a:ext cx="96788" cy="1012302"/>
            </a:xfrm>
            <a:custGeom>
              <a:avLst/>
              <a:gdLst>
                <a:gd name="connsiteX0" fmla="*/ 127170 w 127169"/>
                <a:gd name="connsiteY0" fmla="*/ 1330062 h 1330061"/>
                <a:gd name="connsiteX1" fmla="*/ 35980 w 127169"/>
                <a:gd name="connsiteY1" fmla="*/ 1320597 h 1330061"/>
                <a:gd name="connsiteX2" fmla="*/ 0 w 127169"/>
                <a:gd name="connsiteY2" fmla="*/ 0 h 1330061"/>
                <a:gd name="connsiteX3" fmla="*/ 48825 w 127169"/>
                <a:gd name="connsiteY3" fmla="*/ 583343 h 1330061"/>
                <a:gd name="connsiteX4" fmla="*/ 127170 w 127169"/>
                <a:gd name="connsiteY4" fmla="*/ 1330062 h 133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69" h="1330061">
                  <a:moveTo>
                    <a:pt x="127170" y="1330062"/>
                  </a:moveTo>
                  <a:cubicBezTo>
                    <a:pt x="95546" y="1329085"/>
                    <a:pt x="64674" y="1326155"/>
                    <a:pt x="35980" y="1320597"/>
                  </a:cubicBezTo>
                  <a:cubicBezTo>
                    <a:pt x="35980" y="1320597"/>
                    <a:pt x="14722" y="179074"/>
                    <a:pt x="0" y="0"/>
                  </a:cubicBezTo>
                  <a:cubicBezTo>
                    <a:pt x="13896" y="116128"/>
                    <a:pt x="31173" y="299108"/>
                    <a:pt x="48825" y="583343"/>
                  </a:cubicBezTo>
                  <a:cubicBezTo>
                    <a:pt x="75340" y="1007818"/>
                    <a:pt x="107715" y="1227830"/>
                    <a:pt x="127170" y="133006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="" xmlns:a16="http://schemas.microsoft.com/office/drawing/2014/main" id="{2B744932-A783-4262-A65A-59FB06D16435}"/>
                </a:ext>
              </a:extLst>
            </p:cNvPr>
            <p:cNvSpPr/>
            <p:nvPr/>
          </p:nvSpPr>
          <p:spPr>
            <a:xfrm>
              <a:off x="8721521" y="4160906"/>
              <a:ext cx="870081" cy="948822"/>
            </a:xfrm>
            <a:custGeom>
              <a:avLst/>
              <a:gdLst>
                <a:gd name="connsiteX0" fmla="*/ 1141393 w 1143197"/>
                <a:gd name="connsiteY0" fmla="*/ 48797 h 1246655"/>
                <a:gd name="connsiteX1" fmla="*/ 1118709 w 1143197"/>
                <a:gd name="connsiteY1" fmla="*/ 71481 h 1246655"/>
                <a:gd name="connsiteX2" fmla="*/ 1017153 w 1143197"/>
                <a:gd name="connsiteY2" fmla="*/ 185055 h 1246655"/>
                <a:gd name="connsiteX3" fmla="*/ 1016702 w 1143197"/>
                <a:gd name="connsiteY3" fmla="*/ 185356 h 1246655"/>
                <a:gd name="connsiteX4" fmla="*/ 1016402 w 1143197"/>
                <a:gd name="connsiteY4" fmla="*/ 185430 h 1246655"/>
                <a:gd name="connsiteX5" fmla="*/ 1004759 w 1143197"/>
                <a:gd name="connsiteY5" fmla="*/ 178295 h 1246655"/>
                <a:gd name="connsiteX6" fmla="*/ 491348 w 1143197"/>
                <a:gd name="connsiteY6" fmla="*/ 738352 h 1246655"/>
                <a:gd name="connsiteX7" fmla="*/ 495855 w 1143197"/>
                <a:gd name="connsiteY7" fmla="*/ 750671 h 1246655"/>
                <a:gd name="connsiteX8" fmla="*/ 40207 w 1143197"/>
                <a:gd name="connsiteY8" fmla="*/ 1246505 h 1246655"/>
                <a:gd name="connsiteX9" fmla="*/ 40132 w 1143197"/>
                <a:gd name="connsiteY9" fmla="*/ 1246580 h 1246655"/>
                <a:gd name="connsiteX10" fmla="*/ 40057 w 1143197"/>
                <a:gd name="connsiteY10" fmla="*/ 1246655 h 1246655"/>
                <a:gd name="connsiteX11" fmla="*/ 13917 w 1143197"/>
                <a:gd name="connsiteY11" fmla="*/ 1219389 h 1246655"/>
                <a:gd name="connsiteX12" fmla="*/ 96 w 1143197"/>
                <a:gd name="connsiteY12" fmla="*/ 1195878 h 1246655"/>
                <a:gd name="connsiteX13" fmla="*/ 472 w 1143197"/>
                <a:gd name="connsiteY13" fmla="*/ 1194826 h 1246655"/>
                <a:gd name="connsiteX14" fmla="*/ 487442 w 1143197"/>
                <a:gd name="connsiteY14" fmla="*/ 667970 h 1246655"/>
                <a:gd name="connsiteX15" fmla="*/ 512305 w 1143197"/>
                <a:gd name="connsiteY15" fmla="*/ 641153 h 1246655"/>
                <a:gd name="connsiteX16" fmla="*/ 913645 w 1143197"/>
                <a:gd name="connsiteY16" fmla="*/ 208566 h 1246655"/>
                <a:gd name="connsiteX17" fmla="*/ 922133 w 1143197"/>
                <a:gd name="connsiteY17" fmla="*/ 199402 h 1246655"/>
                <a:gd name="connsiteX18" fmla="*/ 927466 w 1143197"/>
                <a:gd name="connsiteY18" fmla="*/ 193618 h 1246655"/>
                <a:gd name="connsiteX19" fmla="*/ 932574 w 1143197"/>
                <a:gd name="connsiteY19" fmla="*/ 188135 h 1246655"/>
                <a:gd name="connsiteX20" fmla="*/ 937381 w 1143197"/>
                <a:gd name="connsiteY20" fmla="*/ 182952 h 1246655"/>
                <a:gd name="connsiteX21" fmla="*/ 941963 w 1143197"/>
                <a:gd name="connsiteY21" fmla="*/ 177994 h 1246655"/>
                <a:gd name="connsiteX22" fmla="*/ 974112 w 1143197"/>
                <a:gd name="connsiteY22" fmla="*/ 143291 h 1246655"/>
                <a:gd name="connsiteX23" fmla="*/ 974112 w 1143197"/>
                <a:gd name="connsiteY23" fmla="*/ 143291 h 1246655"/>
                <a:gd name="connsiteX24" fmla="*/ 968704 w 1143197"/>
                <a:gd name="connsiteY24" fmla="*/ 132024 h 1246655"/>
                <a:gd name="connsiteX25" fmla="*/ 1035181 w 1143197"/>
                <a:gd name="connsiteY25" fmla="*/ 51275 h 1246655"/>
                <a:gd name="connsiteX26" fmla="*/ 1061546 w 1143197"/>
                <a:gd name="connsiteY26" fmla="*/ 9887 h 1246655"/>
                <a:gd name="connsiteX27" fmla="*/ 1108944 w 1143197"/>
                <a:gd name="connsiteY27" fmla="*/ 16347 h 1246655"/>
                <a:gd name="connsiteX28" fmla="*/ 1142520 w 1143197"/>
                <a:gd name="connsiteY28" fmla="*/ 40684 h 1246655"/>
                <a:gd name="connsiteX29" fmla="*/ 1142520 w 1143197"/>
                <a:gd name="connsiteY29" fmla="*/ 40759 h 1246655"/>
                <a:gd name="connsiteX30" fmla="*/ 1141393 w 1143197"/>
                <a:gd name="connsiteY30" fmla="*/ 48797 h 124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43197" h="1246655">
                  <a:moveTo>
                    <a:pt x="1141393" y="48797"/>
                  </a:moveTo>
                  <a:cubicBezTo>
                    <a:pt x="1136887" y="57885"/>
                    <a:pt x="1125169" y="61791"/>
                    <a:pt x="1118709" y="71481"/>
                  </a:cubicBezTo>
                  <a:cubicBezTo>
                    <a:pt x="1112474" y="80795"/>
                    <a:pt x="1026618" y="178144"/>
                    <a:pt x="1017153" y="185055"/>
                  </a:cubicBezTo>
                  <a:cubicBezTo>
                    <a:pt x="1017003" y="185205"/>
                    <a:pt x="1016778" y="185280"/>
                    <a:pt x="1016702" y="185356"/>
                  </a:cubicBezTo>
                  <a:cubicBezTo>
                    <a:pt x="1016552" y="185430"/>
                    <a:pt x="1016477" y="185430"/>
                    <a:pt x="1016402" y="185430"/>
                  </a:cubicBezTo>
                  <a:cubicBezTo>
                    <a:pt x="1013172" y="184755"/>
                    <a:pt x="1004759" y="178295"/>
                    <a:pt x="1004759" y="178295"/>
                  </a:cubicBezTo>
                  <a:lnTo>
                    <a:pt x="491348" y="738352"/>
                  </a:lnTo>
                  <a:cubicBezTo>
                    <a:pt x="491348" y="738352"/>
                    <a:pt x="501714" y="744211"/>
                    <a:pt x="495855" y="750671"/>
                  </a:cubicBezTo>
                  <a:cubicBezTo>
                    <a:pt x="490071" y="757131"/>
                    <a:pt x="49146" y="1236740"/>
                    <a:pt x="40207" y="1246505"/>
                  </a:cubicBezTo>
                  <a:cubicBezTo>
                    <a:pt x="40207" y="1246505"/>
                    <a:pt x="40207" y="1246580"/>
                    <a:pt x="40132" y="1246580"/>
                  </a:cubicBezTo>
                  <a:cubicBezTo>
                    <a:pt x="40057" y="1246655"/>
                    <a:pt x="40057" y="1246655"/>
                    <a:pt x="40057" y="1246655"/>
                  </a:cubicBezTo>
                  <a:cubicBezTo>
                    <a:pt x="40057" y="1246655"/>
                    <a:pt x="25485" y="1232984"/>
                    <a:pt x="13917" y="1219389"/>
                  </a:cubicBezTo>
                  <a:cubicBezTo>
                    <a:pt x="5730" y="1209849"/>
                    <a:pt x="-881" y="1200385"/>
                    <a:pt x="96" y="1195878"/>
                  </a:cubicBezTo>
                  <a:cubicBezTo>
                    <a:pt x="171" y="1195502"/>
                    <a:pt x="321" y="1195127"/>
                    <a:pt x="472" y="1194826"/>
                  </a:cubicBezTo>
                  <a:cubicBezTo>
                    <a:pt x="3401" y="1190319"/>
                    <a:pt x="245422" y="928994"/>
                    <a:pt x="487442" y="667970"/>
                  </a:cubicBezTo>
                  <a:lnTo>
                    <a:pt x="512305" y="641153"/>
                  </a:lnTo>
                  <a:cubicBezTo>
                    <a:pt x="673277" y="467563"/>
                    <a:pt x="830643" y="298028"/>
                    <a:pt x="913645" y="208566"/>
                  </a:cubicBezTo>
                  <a:cubicBezTo>
                    <a:pt x="916574" y="205411"/>
                    <a:pt x="919429" y="202331"/>
                    <a:pt x="922133" y="199402"/>
                  </a:cubicBezTo>
                  <a:lnTo>
                    <a:pt x="927466" y="193618"/>
                  </a:lnTo>
                  <a:lnTo>
                    <a:pt x="932574" y="188135"/>
                  </a:lnTo>
                  <a:lnTo>
                    <a:pt x="937381" y="182952"/>
                  </a:lnTo>
                  <a:lnTo>
                    <a:pt x="941963" y="177994"/>
                  </a:lnTo>
                  <a:lnTo>
                    <a:pt x="974112" y="143291"/>
                  </a:lnTo>
                  <a:lnTo>
                    <a:pt x="974112" y="143291"/>
                  </a:lnTo>
                  <a:cubicBezTo>
                    <a:pt x="974112" y="143291"/>
                    <a:pt x="968103" y="135254"/>
                    <a:pt x="968704" y="132024"/>
                  </a:cubicBezTo>
                  <a:cubicBezTo>
                    <a:pt x="969380" y="128794"/>
                    <a:pt x="1035181" y="51275"/>
                    <a:pt x="1035181" y="51275"/>
                  </a:cubicBezTo>
                  <a:cubicBezTo>
                    <a:pt x="1035181" y="51275"/>
                    <a:pt x="1045321" y="22206"/>
                    <a:pt x="1061546" y="9887"/>
                  </a:cubicBezTo>
                  <a:cubicBezTo>
                    <a:pt x="1077771" y="-2432"/>
                    <a:pt x="1073414" y="-6263"/>
                    <a:pt x="1108944" y="16347"/>
                  </a:cubicBezTo>
                  <a:cubicBezTo>
                    <a:pt x="1131478" y="30769"/>
                    <a:pt x="1140267" y="36252"/>
                    <a:pt x="1142520" y="40684"/>
                  </a:cubicBezTo>
                  <a:lnTo>
                    <a:pt x="1142520" y="40759"/>
                  </a:lnTo>
                  <a:cubicBezTo>
                    <a:pt x="1143872" y="43388"/>
                    <a:pt x="1143046" y="45566"/>
                    <a:pt x="1141393" y="487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="" xmlns:a16="http://schemas.microsoft.com/office/drawing/2014/main" id="{042961E8-127D-47A0-9E27-F6862A15724D}"/>
                </a:ext>
              </a:extLst>
            </p:cNvPr>
            <p:cNvSpPr/>
            <p:nvPr/>
          </p:nvSpPr>
          <p:spPr>
            <a:xfrm>
              <a:off x="7388630" y="4705245"/>
              <a:ext cx="1375483" cy="1196740"/>
            </a:xfrm>
            <a:custGeom>
              <a:avLst/>
              <a:gdLst>
                <a:gd name="connsiteX0" fmla="*/ 1762345 w 1807243"/>
                <a:gd name="connsiteY0" fmla="*/ 612049 h 1572394"/>
                <a:gd name="connsiteX1" fmla="*/ 1761744 w 1807243"/>
                <a:gd name="connsiteY1" fmla="*/ 612500 h 1572394"/>
                <a:gd name="connsiteX2" fmla="*/ 1751303 w 1807243"/>
                <a:gd name="connsiteY2" fmla="*/ 620988 h 1572394"/>
                <a:gd name="connsiteX3" fmla="*/ 1754833 w 1807243"/>
                <a:gd name="connsiteY3" fmla="*/ 630903 h 1572394"/>
                <a:gd name="connsiteX4" fmla="*/ 1751303 w 1807243"/>
                <a:gd name="connsiteY4" fmla="*/ 665381 h 1572394"/>
                <a:gd name="connsiteX5" fmla="*/ 1454073 w 1807243"/>
                <a:gd name="connsiteY5" fmla="*/ 937823 h 1572394"/>
                <a:gd name="connsiteX6" fmla="*/ 1466166 w 1807243"/>
                <a:gd name="connsiteY6" fmla="*/ 962010 h 1572394"/>
                <a:gd name="connsiteX7" fmla="*/ 1272670 w 1807243"/>
                <a:gd name="connsiteY7" fmla="*/ 1143188 h 1572394"/>
                <a:gd name="connsiteX8" fmla="*/ 1272670 w 1807243"/>
                <a:gd name="connsiteY8" fmla="*/ 1143188 h 1572394"/>
                <a:gd name="connsiteX9" fmla="*/ 1272670 w 1807243"/>
                <a:gd name="connsiteY9" fmla="*/ 1143188 h 1572394"/>
                <a:gd name="connsiteX10" fmla="*/ 1272595 w 1807243"/>
                <a:gd name="connsiteY10" fmla="*/ 1143263 h 1572394"/>
                <a:gd name="connsiteX11" fmla="*/ 1263431 w 1807243"/>
                <a:gd name="connsiteY11" fmla="*/ 1151676 h 1572394"/>
                <a:gd name="connsiteX12" fmla="*/ 1144824 w 1807243"/>
                <a:gd name="connsiteY12" fmla="*/ 1248499 h 1572394"/>
                <a:gd name="connsiteX13" fmla="*/ 1108769 w 1807243"/>
                <a:gd name="connsiteY13" fmla="*/ 1277869 h 1572394"/>
                <a:gd name="connsiteX14" fmla="*/ 1060395 w 1807243"/>
                <a:gd name="connsiteY14" fmla="*/ 1317304 h 1572394"/>
                <a:gd name="connsiteX15" fmla="*/ 1052433 w 1807243"/>
                <a:gd name="connsiteY15" fmla="*/ 1323764 h 1572394"/>
                <a:gd name="connsiteX16" fmla="*/ 992040 w 1807243"/>
                <a:gd name="connsiteY16" fmla="*/ 1373039 h 1572394"/>
                <a:gd name="connsiteX17" fmla="*/ 935779 w 1807243"/>
                <a:gd name="connsiteY17" fmla="*/ 1419010 h 1572394"/>
                <a:gd name="connsiteX18" fmla="*/ 899724 w 1807243"/>
                <a:gd name="connsiteY18" fmla="*/ 1448380 h 1572394"/>
                <a:gd name="connsiteX19" fmla="*/ 898823 w 1807243"/>
                <a:gd name="connsiteY19" fmla="*/ 1449131 h 1572394"/>
                <a:gd name="connsiteX20" fmla="*/ 862392 w 1807243"/>
                <a:gd name="connsiteY20" fmla="*/ 1478801 h 1572394"/>
                <a:gd name="connsiteX21" fmla="*/ 803727 w 1807243"/>
                <a:gd name="connsiteY21" fmla="*/ 1526725 h 1572394"/>
                <a:gd name="connsiteX22" fmla="*/ 750621 w 1807243"/>
                <a:gd name="connsiteY22" fmla="*/ 1570066 h 1572394"/>
                <a:gd name="connsiteX23" fmla="*/ 747766 w 1807243"/>
                <a:gd name="connsiteY23" fmla="*/ 1572395 h 1572394"/>
                <a:gd name="connsiteX24" fmla="*/ 683768 w 1807243"/>
                <a:gd name="connsiteY24" fmla="*/ 1530330 h 1572394"/>
                <a:gd name="connsiteX25" fmla="*/ 643958 w 1807243"/>
                <a:gd name="connsiteY25" fmla="*/ 1504190 h 1572394"/>
                <a:gd name="connsiteX26" fmla="*/ 641779 w 1807243"/>
                <a:gd name="connsiteY26" fmla="*/ 1502763 h 1572394"/>
                <a:gd name="connsiteX27" fmla="*/ 127241 w 1807243"/>
                <a:gd name="connsiteY27" fmla="*/ 945785 h 1572394"/>
                <a:gd name="connsiteX28" fmla="*/ 81196 w 1807243"/>
                <a:gd name="connsiteY28" fmla="*/ 987024 h 1572394"/>
                <a:gd name="connsiteX29" fmla="*/ 79168 w 1807243"/>
                <a:gd name="connsiteY29" fmla="*/ 988601 h 1572394"/>
                <a:gd name="connsiteX30" fmla="*/ 52577 w 1807243"/>
                <a:gd name="connsiteY30" fmla="*/ 985596 h 1572394"/>
                <a:gd name="connsiteX31" fmla="*/ 5330 w 1807243"/>
                <a:gd name="connsiteY31" fmla="*/ 933992 h 1572394"/>
                <a:gd name="connsiteX32" fmla="*/ 6006 w 1807243"/>
                <a:gd name="connsiteY32" fmla="*/ 905749 h 1572394"/>
                <a:gd name="connsiteX33" fmla="*/ 176742 w 1807243"/>
                <a:gd name="connsiteY33" fmla="*/ 735914 h 1572394"/>
                <a:gd name="connsiteX34" fmla="*/ 176817 w 1807243"/>
                <a:gd name="connsiteY34" fmla="*/ 735914 h 1572394"/>
                <a:gd name="connsiteX35" fmla="*/ 161644 w 1807243"/>
                <a:gd name="connsiteY35" fmla="*/ 673343 h 1572394"/>
                <a:gd name="connsiteX36" fmla="*/ 826562 w 1807243"/>
                <a:gd name="connsiteY36" fmla="*/ 47785 h 1572394"/>
                <a:gd name="connsiteX37" fmla="*/ 1013148 w 1807243"/>
                <a:gd name="connsiteY37" fmla="*/ 17514 h 1572394"/>
                <a:gd name="connsiteX38" fmla="*/ 1013974 w 1807243"/>
                <a:gd name="connsiteY38" fmla="*/ 17664 h 1572394"/>
                <a:gd name="connsiteX39" fmla="*/ 1013974 w 1807243"/>
                <a:gd name="connsiteY39" fmla="*/ 17664 h 1572394"/>
                <a:gd name="connsiteX40" fmla="*/ 1017054 w 1807243"/>
                <a:gd name="connsiteY40" fmla="*/ 18416 h 1572394"/>
                <a:gd name="connsiteX41" fmla="*/ 1017204 w 1807243"/>
                <a:gd name="connsiteY41" fmla="*/ 18416 h 1572394"/>
                <a:gd name="connsiteX42" fmla="*/ 1017204 w 1807243"/>
                <a:gd name="connsiteY42" fmla="*/ 18416 h 1572394"/>
                <a:gd name="connsiteX43" fmla="*/ 1018331 w 1807243"/>
                <a:gd name="connsiteY43" fmla="*/ 17965 h 1572394"/>
                <a:gd name="connsiteX44" fmla="*/ 1019157 w 1807243"/>
                <a:gd name="connsiteY44" fmla="*/ 17664 h 1572394"/>
                <a:gd name="connsiteX45" fmla="*/ 1020133 w 1807243"/>
                <a:gd name="connsiteY45" fmla="*/ 17289 h 1572394"/>
                <a:gd name="connsiteX46" fmla="*/ 1027269 w 1807243"/>
                <a:gd name="connsiteY46" fmla="*/ 14885 h 1572394"/>
                <a:gd name="connsiteX47" fmla="*/ 1192748 w 1807243"/>
                <a:gd name="connsiteY47" fmla="*/ 4369 h 1572394"/>
                <a:gd name="connsiteX48" fmla="*/ 1221742 w 1807243"/>
                <a:gd name="connsiteY48" fmla="*/ 8951 h 1572394"/>
                <a:gd name="connsiteX49" fmla="*/ 1222719 w 1807243"/>
                <a:gd name="connsiteY49" fmla="*/ 9101 h 1572394"/>
                <a:gd name="connsiteX50" fmla="*/ 1225573 w 1807243"/>
                <a:gd name="connsiteY50" fmla="*/ 9627 h 1572394"/>
                <a:gd name="connsiteX51" fmla="*/ 1359879 w 1807243"/>
                <a:gd name="connsiteY51" fmla="*/ 82188 h 1572394"/>
                <a:gd name="connsiteX52" fmla="*/ 1751754 w 1807243"/>
                <a:gd name="connsiteY52" fmla="*/ 479246 h 1572394"/>
                <a:gd name="connsiteX53" fmla="*/ 1751829 w 1807243"/>
                <a:gd name="connsiteY53" fmla="*/ 479321 h 1572394"/>
                <a:gd name="connsiteX54" fmla="*/ 1785030 w 1807243"/>
                <a:gd name="connsiteY54" fmla="*/ 502757 h 1572394"/>
                <a:gd name="connsiteX55" fmla="*/ 1791489 w 1807243"/>
                <a:gd name="connsiteY55" fmla="*/ 531000 h 1572394"/>
                <a:gd name="connsiteX56" fmla="*/ 1791414 w 1807243"/>
                <a:gd name="connsiteY56" fmla="*/ 531075 h 1572394"/>
                <a:gd name="connsiteX57" fmla="*/ 1791339 w 1807243"/>
                <a:gd name="connsiteY57" fmla="*/ 531151 h 1572394"/>
                <a:gd name="connsiteX58" fmla="*/ 1791339 w 1807243"/>
                <a:gd name="connsiteY58" fmla="*/ 531151 h 1572394"/>
                <a:gd name="connsiteX59" fmla="*/ 1807189 w 1807243"/>
                <a:gd name="connsiteY59" fmla="*/ 561271 h 1572394"/>
                <a:gd name="connsiteX60" fmla="*/ 1762345 w 1807243"/>
                <a:gd name="connsiteY60" fmla="*/ 612049 h 157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07243" h="1572394">
                  <a:moveTo>
                    <a:pt x="1762345" y="612049"/>
                  </a:moveTo>
                  <a:cubicBezTo>
                    <a:pt x="1762195" y="612200"/>
                    <a:pt x="1761969" y="612350"/>
                    <a:pt x="1761744" y="612500"/>
                  </a:cubicBezTo>
                  <a:cubicBezTo>
                    <a:pt x="1755584" y="617683"/>
                    <a:pt x="1751303" y="620988"/>
                    <a:pt x="1751303" y="620988"/>
                  </a:cubicBezTo>
                  <a:cubicBezTo>
                    <a:pt x="1751303" y="620988"/>
                    <a:pt x="1753256" y="624969"/>
                    <a:pt x="1754833" y="630903"/>
                  </a:cubicBezTo>
                  <a:cubicBezTo>
                    <a:pt x="1757387" y="640217"/>
                    <a:pt x="1759040" y="654264"/>
                    <a:pt x="1751303" y="665381"/>
                  </a:cubicBezTo>
                  <a:cubicBezTo>
                    <a:pt x="1738609" y="683559"/>
                    <a:pt x="1454073" y="937823"/>
                    <a:pt x="1454073" y="937823"/>
                  </a:cubicBezTo>
                  <a:cubicBezTo>
                    <a:pt x="1454073" y="937823"/>
                    <a:pt x="1471199" y="953973"/>
                    <a:pt x="1466166" y="962010"/>
                  </a:cubicBezTo>
                  <a:cubicBezTo>
                    <a:pt x="1461810" y="968996"/>
                    <a:pt x="1311805" y="1107133"/>
                    <a:pt x="1272670" y="1143188"/>
                  </a:cubicBezTo>
                  <a:lnTo>
                    <a:pt x="1272670" y="1143188"/>
                  </a:lnTo>
                  <a:cubicBezTo>
                    <a:pt x="1272670" y="1143188"/>
                    <a:pt x="1272670" y="1143188"/>
                    <a:pt x="1272670" y="1143188"/>
                  </a:cubicBezTo>
                  <a:lnTo>
                    <a:pt x="1272595" y="1143263"/>
                  </a:lnTo>
                  <a:cubicBezTo>
                    <a:pt x="1266736" y="1148596"/>
                    <a:pt x="1263431" y="1151676"/>
                    <a:pt x="1263431" y="1151676"/>
                  </a:cubicBezTo>
                  <a:lnTo>
                    <a:pt x="1144824" y="1248499"/>
                  </a:lnTo>
                  <a:lnTo>
                    <a:pt x="1108769" y="1277869"/>
                  </a:lnTo>
                  <a:lnTo>
                    <a:pt x="1060395" y="1317304"/>
                  </a:lnTo>
                  <a:lnTo>
                    <a:pt x="1052433" y="1323764"/>
                  </a:lnTo>
                  <a:lnTo>
                    <a:pt x="992040" y="1373039"/>
                  </a:lnTo>
                  <a:lnTo>
                    <a:pt x="935779" y="1419010"/>
                  </a:lnTo>
                  <a:lnTo>
                    <a:pt x="899724" y="1448380"/>
                  </a:lnTo>
                  <a:lnTo>
                    <a:pt x="898823" y="1449131"/>
                  </a:lnTo>
                  <a:lnTo>
                    <a:pt x="862392" y="1478801"/>
                  </a:lnTo>
                  <a:lnTo>
                    <a:pt x="803727" y="1526725"/>
                  </a:lnTo>
                  <a:lnTo>
                    <a:pt x="750621" y="1570066"/>
                  </a:lnTo>
                  <a:lnTo>
                    <a:pt x="747766" y="1572395"/>
                  </a:lnTo>
                  <a:lnTo>
                    <a:pt x="683768" y="1530330"/>
                  </a:lnTo>
                  <a:lnTo>
                    <a:pt x="643958" y="1504190"/>
                  </a:lnTo>
                  <a:lnTo>
                    <a:pt x="641779" y="1502763"/>
                  </a:lnTo>
                  <a:lnTo>
                    <a:pt x="127241" y="945785"/>
                  </a:lnTo>
                  <a:lnTo>
                    <a:pt x="81196" y="987024"/>
                  </a:lnTo>
                  <a:cubicBezTo>
                    <a:pt x="80520" y="987549"/>
                    <a:pt x="79919" y="988150"/>
                    <a:pt x="79168" y="988601"/>
                  </a:cubicBezTo>
                  <a:cubicBezTo>
                    <a:pt x="70905" y="994310"/>
                    <a:pt x="59488" y="993183"/>
                    <a:pt x="52577" y="985596"/>
                  </a:cubicBezTo>
                  <a:lnTo>
                    <a:pt x="5330" y="933992"/>
                  </a:lnTo>
                  <a:cubicBezTo>
                    <a:pt x="-2032" y="925955"/>
                    <a:pt x="-1731" y="913486"/>
                    <a:pt x="6006" y="905749"/>
                  </a:cubicBezTo>
                  <a:lnTo>
                    <a:pt x="176742" y="735914"/>
                  </a:lnTo>
                  <a:cubicBezTo>
                    <a:pt x="176742" y="735914"/>
                    <a:pt x="176817" y="735914"/>
                    <a:pt x="176817" y="735914"/>
                  </a:cubicBezTo>
                  <a:cubicBezTo>
                    <a:pt x="176817" y="735914"/>
                    <a:pt x="148574" y="704591"/>
                    <a:pt x="161644" y="673343"/>
                  </a:cubicBezTo>
                  <a:cubicBezTo>
                    <a:pt x="174789" y="642095"/>
                    <a:pt x="757982" y="110356"/>
                    <a:pt x="826562" y="47785"/>
                  </a:cubicBezTo>
                  <a:cubicBezTo>
                    <a:pt x="887706" y="-7950"/>
                    <a:pt x="991364" y="12406"/>
                    <a:pt x="1013148" y="17514"/>
                  </a:cubicBezTo>
                  <a:cubicBezTo>
                    <a:pt x="1013448" y="17589"/>
                    <a:pt x="1013674" y="17589"/>
                    <a:pt x="1013974" y="17664"/>
                  </a:cubicBezTo>
                  <a:cubicBezTo>
                    <a:pt x="1013974" y="17664"/>
                    <a:pt x="1013974" y="17664"/>
                    <a:pt x="1013974" y="17664"/>
                  </a:cubicBezTo>
                  <a:cubicBezTo>
                    <a:pt x="1015627" y="18040"/>
                    <a:pt x="1016753" y="18340"/>
                    <a:pt x="1017054" y="18416"/>
                  </a:cubicBezTo>
                  <a:cubicBezTo>
                    <a:pt x="1017129" y="18416"/>
                    <a:pt x="1017204" y="18416"/>
                    <a:pt x="1017204" y="18416"/>
                  </a:cubicBezTo>
                  <a:cubicBezTo>
                    <a:pt x="1017204" y="18416"/>
                    <a:pt x="1017204" y="18416"/>
                    <a:pt x="1017204" y="18416"/>
                  </a:cubicBezTo>
                  <a:cubicBezTo>
                    <a:pt x="1017279" y="18340"/>
                    <a:pt x="1017655" y="18265"/>
                    <a:pt x="1018331" y="17965"/>
                  </a:cubicBezTo>
                  <a:cubicBezTo>
                    <a:pt x="1018556" y="17890"/>
                    <a:pt x="1018857" y="17814"/>
                    <a:pt x="1019157" y="17664"/>
                  </a:cubicBezTo>
                  <a:cubicBezTo>
                    <a:pt x="1019457" y="17589"/>
                    <a:pt x="1019758" y="17439"/>
                    <a:pt x="1020133" y="17289"/>
                  </a:cubicBezTo>
                  <a:cubicBezTo>
                    <a:pt x="1021786" y="16688"/>
                    <a:pt x="1024190" y="15786"/>
                    <a:pt x="1027269" y="14885"/>
                  </a:cubicBezTo>
                  <a:cubicBezTo>
                    <a:pt x="1050180" y="7599"/>
                    <a:pt x="1110497" y="-7424"/>
                    <a:pt x="1192748" y="4369"/>
                  </a:cubicBezTo>
                  <a:cubicBezTo>
                    <a:pt x="1203264" y="5871"/>
                    <a:pt x="1212879" y="7449"/>
                    <a:pt x="1221742" y="8951"/>
                  </a:cubicBezTo>
                  <a:cubicBezTo>
                    <a:pt x="1222043" y="9026"/>
                    <a:pt x="1222418" y="9026"/>
                    <a:pt x="1222719" y="9101"/>
                  </a:cubicBezTo>
                  <a:cubicBezTo>
                    <a:pt x="1223695" y="9251"/>
                    <a:pt x="1224672" y="9477"/>
                    <a:pt x="1225573" y="9627"/>
                  </a:cubicBezTo>
                  <a:cubicBezTo>
                    <a:pt x="1276651" y="19617"/>
                    <a:pt x="1323373" y="45156"/>
                    <a:pt x="1359879" y="82188"/>
                  </a:cubicBezTo>
                  <a:lnTo>
                    <a:pt x="1751754" y="479246"/>
                  </a:lnTo>
                  <a:cubicBezTo>
                    <a:pt x="1751829" y="479321"/>
                    <a:pt x="1751829" y="479321"/>
                    <a:pt x="1751829" y="479321"/>
                  </a:cubicBezTo>
                  <a:cubicBezTo>
                    <a:pt x="1751829" y="479321"/>
                    <a:pt x="1768504" y="485481"/>
                    <a:pt x="1785030" y="502757"/>
                  </a:cubicBezTo>
                  <a:cubicBezTo>
                    <a:pt x="1800428" y="518832"/>
                    <a:pt x="1792616" y="529573"/>
                    <a:pt x="1791489" y="531000"/>
                  </a:cubicBezTo>
                  <a:cubicBezTo>
                    <a:pt x="1791489" y="531000"/>
                    <a:pt x="1791489" y="531075"/>
                    <a:pt x="1791414" y="531075"/>
                  </a:cubicBezTo>
                  <a:cubicBezTo>
                    <a:pt x="1791339" y="531151"/>
                    <a:pt x="1791339" y="531151"/>
                    <a:pt x="1791339" y="531151"/>
                  </a:cubicBezTo>
                  <a:cubicBezTo>
                    <a:pt x="1791339" y="531151"/>
                    <a:pt x="1791339" y="531151"/>
                    <a:pt x="1791339" y="531151"/>
                  </a:cubicBezTo>
                  <a:cubicBezTo>
                    <a:pt x="1792015" y="531977"/>
                    <a:pt x="1805236" y="547450"/>
                    <a:pt x="1807189" y="561271"/>
                  </a:cubicBezTo>
                  <a:cubicBezTo>
                    <a:pt x="1808691" y="571712"/>
                    <a:pt x="1779095" y="598078"/>
                    <a:pt x="1762345" y="612049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="" xmlns:a16="http://schemas.microsoft.com/office/drawing/2014/main" id="{75895613-93CB-4EF0-B42B-E733E27D7FC9}"/>
                </a:ext>
              </a:extLst>
            </p:cNvPr>
            <p:cNvSpPr/>
            <p:nvPr/>
          </p:nvSpPr>
          <p:spPr>
            <a:xfrm>
              <a:off x="7869709" y="5775640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5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09"/>
                    <a:pt x="245909" y="316835"/>
                    <a:pt x="158418" y="316835"/>
                  </a:cubicBezTo>
                  <a:cubicBezTo>
                    <a:pt x="70926" y="316835"/>
                    <a:pt x="0" y="245909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="" xmlns:a16="http://schemas.microsoft.com/office/drawing/2014/main" id="{F372DB08-B169-4BDE-BD58-B9845D5A54D1}"/>
                </a:ext>
              </a:extLst>
            </p:cNvPr>
            <p:cNvSpPr/>
            <p:nvPr/>
          </p:nvSpPr>
          <p:spPr>
            <a:xfrm>
              <a:off x="8041390" y="5605333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6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10"/>
                    <a:pt x="245909" y="316836"/>
                    <a:pt x="158418" y="316836"/>
                  </a:cubicBezTo>
                  <a:cubicBezTo>
                    <a:pt x="70926" y="316836"/>
                    <a:pt x="0" y="245910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="" xmlns:a16="http://schemas.microsoft.com/office/drawing/2014/main" id="{A7BEDEE5-EB7D-4D88-ABC9-1BAEC9151FB7}"/>
                </a:ext>
              </a:extLst>
            </p:cNvPr>
            <p:cNvSpPr/>
            <p:nvPr/>
          </p:nvSpPr>
          <p:spPr>
            <a:xfrm>
              <a:off x="8117654" y="5474643"/>
              <a:ext cx="241198" cy="241084"/>
            </a:xfrm>
            <a:custGeom>
              <a:avLst/>
              <a:gdLst>
                <a:gd name="connsiteX0" fmla="*/ 316910 w 316910"/>
                <a:gd name="connsiteY0" fmla="*/ 158342 h 316759"/>
                <a:gd name="connsiteX1" fmla="*/ 214904 w 316910"/>
                <a:gd name="connsiteY1" fmla="*/ 306394 h 316759"/>
                <a:gd name="connsiteX2" fmla="*/ 214904 w 316910"/>
                <a:gd name="connsiteY2" fmla="*/ 306394 h 316759"/>
                <a:gd name="connsiteX3" fmla="*/ 169384 w 316910"/>
                <a:gd name="connsiteY3" fmla="*/ 316384 h 316759"/>
                <a:gd name="connsiteX4" fmla="*/ 158493 w 316910"/>
                <a:gd name="connsiteY4" fmla="*/ 316760 h 316759"/>
                <a:gd name="connsiteX5" fmla="*/ 102457 w 316910"/>
                <a:gd name="connsiteY5" fmla="*/ 306544 h 316759"/>
                <a:gd name="connsiteX6" fmla="*/ 15474 w 316910"/>
                <a:gd name="connsiteY6" fmla="*/ 226547 h 316759"/>
                <a:gd name="connsiteX7" fmla="*/ 1803 w 316910"/>
                <a:gd name="connsiteY7" fmla="*/ 182079 h 316759"/>
                <a:gd name="connsiteX8" fmla="*/ 0 w 316910"/>
                <a:gd name="connsiteY8" fmla="*/ 158417 h 316759"/>
                <a:gd name="connsiteX9" fmla="*/ 158418 w 316910"/>
                <a:gd name="connsiteY9" fmla="*/ 0 h 316759"/>
                <a:gd name="connsiteX10" fmla="*/ 314732 w 316910"/>
                <a:gd name="connsiteY10" fmla="*/ 132428 h 316759"/>
                <a:gd name="connsiteX11" fmla="*/ 314732 w 316910"/>
                <a:gd name="connsiteY11" fmla="*/ 132428 h 316759"/>
                <a:gd name="connsiteX12" fmla="*/ 316910 w 316910"/>
                <a:gd name="connsiteY12" fmla="*/ 158342 h 31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6910" h="316759">
                  <a:moveTo>
                    <a:pt x="316910" y="158342"/>
                  </a:moveTo>
                  <a:cubicBezTo>
                    <a:pt x="316910" y="225946"/>
                    <a:pt x="274545" y="283709"/>
                    <a:pt x="214904" y="306394"/>
                  </a:cubicBezTo>
                  <a:cubicBezTo>
                    <a:pt x="214904" y="306394"/>
                    <a:pt x="214904" y="306394"/>
                    <a:pt x="214904" y="306394"/>
                  </a:cubicBezTo>
                  <a:cubicBezTo>
                    <a:pt x="200632" y="311877"/>
                    <a:pt x="185384" y="315257"/>
                    <a:pt x="169384" y="316384"/>
                  </a:cubicBezTo>
                  <a:cubicBezTo>
                    <a:pt x="165779" y="316609"/>
                    <a:pt x="162173" y="316760"/>
                    <a:pt x="158493" y="316760"/>
                  </a:cubicBezTo>
                  <a:cubicBezTo>
                    <a:pt x="138813" y="316760"/>
                    <a:pt x="119883" y="313154"/>
                    <a:pt x="102457" y="306544"/>
                  </a:cubicBezTo>
                  <a:cubicBezTo>
                    <a:pt x="64148" y="292122"/>
                    <a:pt x="32975" y="263203"/>
                    <a:pt x="15474" y="226547"/>
                  </a:cubicBezTo>
                  <a:cubicBezTo>
                    <a:pt x="8864" y="212726"/>
                    <a:pt x="4206" y="197777"/>
                    <a:pt x="1803" y="182079"/>
                  </a:cubicBezTo>
                  <a:cubicBezTo>
                    <a:pt x="601" y="174342"/>
                    <a:pt x="0" y="166455"/>
                    <a:pt x="0" y="158417"/>
                  </a:cubicBezTo>
                  <a:cubicBezTo>
                    <a:pt x="0" y="70909"/>
                    <a:pt x="70984" y="0"/>
                    <a:pt x="158418" y="0"/>
                  </a:cubicBezTo>
                  <a:cubicBezTo>
                    <a:pt x="237063" y="0"/>
                    <a:pt x="302338" y="57313"/>
                    <a:pt x="314732" y="132428"/>
                  </a:cubicBezTo>
                  <a:cubicBezTo>
                    <a:pt x="314732" y="132428"/>
                    <a:pt x="314732" y="132428"/>
                    <a:pt x="314732" y="132428"/>
                  </a:cubicBezTo>
                  <a:cubicBezTo>
                    <a:pt x="316159" y="140841"/>
                    <a:pt x="316910" y="149479"/>
                    <a:pt x="316910" y="15834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="" xmlns:a16="http://schemas.microsoft.com/office/drawing/2014/main" id="{F6C82834-5845-43EB-9C5C-8F5977EC58FA}"/>
                </a:ext>
              </a:extLst>
            </p:cNvPr>
            <p:cNvSpPr/>
            <p:nvPr/>
          </p:nvSpPr>
          <p:spPr>
            <a:xfrm>
              <a:off x="7869709" y="5775640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5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09"/>
                    <a:pt x="245909" y="316835"/>
                    <a:pt x="158418" y="316835"/>
                  </a:cubicBezTo>
                  <a:cubicBezTo>
                    <a:pt x="70926" y="316835"/>
                    <a:pt x="0" y="245909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="" xmlns:a16="http://schemas.microsoft.com/office/drawing/2014/main" id="{655EC4CF-E328-4809-B900-C3B6485297C9}"/>
                </a:ext>
              </a:extLst>
            </p:cNvPr>
            <p:cNvSpPr/>
            <p:nvPr/>
          </p:nvSpPr>
          <p:spPr>
            <a:xfrm>
              <a:off x="7905041" y="5810971"/>
              <a:ext cx="170479" cy="170479"/>
            </a:xfrm>
            <a:custGeom>
              <a:avLst/>
              <a:gdLst>
                <a:gd name="connsiteX0" fmla="*/ 223993 w 223992"/>
                <a:gd name="connsiteY0" fmla="*/ 111997 h 223992"/>
                <a:gd name="connsiteX1" fmla="*/ 111996 w 223992"/>
                <a:gd name="connsiteY1" fmla="*/ 223993 h 223992"/>
                <a:gd name="connsiteX2" fmla="*/ 0 w 223992"/>
                <a:gd name="connsiteY2" fmla="*/ 111997 h 223992"/>
                <a:gd name="connsiteX3" fmla="*/ 111996 w 223992"/>
                <a:gd name="connsiteY3" fmla="*/ 0 h 223992"/>
                <a:gd name="connsiteX4" fmla="*/ 223993 w 223992"/>
                <a:gd name="connsiteY4" fmla="*/ 111997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92" h="223992">
                  <a:moveTo>
                    <a:pt x="223993" y="111997"/>
                  </a:moveTo>
                  <a:cubicBezTo>
                    <a:pt x="223993" y="173850"/>
                    <a:pt x="173850" y="223993"/>
                    <a:pt x="111996" y="223993"/>
                  </a:cubicBezTo>
                  <a:cubicBezTo>
                    <a:pt x="50142" y="223993"/>
                    <a:pt x="0" y="173850"/>
                    <a:pt x="0" y="111997"/>
                  </a:cubicBezTo>
                  <a:cubicBezTo>
                    <a:pt x="0" y="50143"/>
                    <a:pt x="50142" y="0"/>
                    <a:pt x="111996" y="0"/>
                  </a:cubicBezTo>
                  <a:cubicBezTo>
                    <a:pt x="173850" y="0"/>
                    <a:pt x="223993" y="50143"/>
                    <a:pt x="223993" y="1119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="" xmlns:a16="http://schemas.microsoft.com/office/drawing/2014/main" id="{CC80F576-0360-4D27-93DD-240E243A6FFD}"/>
                </a:ext>
              </a:extLst>
            </p:cNvPr>
            <p:cNvSpPr/>
            <p:nvPr/>
          </p:nvSpPr>
          <p:spPr>
            <a:xfrm>
              <a:off x="7959695" y="5865625"/>
              <a:ext cx="61171" cy="61171"/>
            </a:xfrm>
            <a:custGeom>
              <a:avLst/>
              <a:gdLst>
                <a:gd name="connsiteX0" fmla="*/ 80373 w 80373"/>
                <a:gd name="connsiteY0" fmla="*/ 40187 h 80373"/>
                <a:gd name="connsiteX1" fmla="*/ 40186 w 80373"/>
                <a:gd name="connsiteY1" fmla="*/ 80373 h 80373"/>
                <a:gd name="connsiteX2" fmla="*/ 0 w 80373"/>
                <a:gd name="connsiteY2" fmla="*/ 40187 h 80373"/>
                <a:gd name="connsiteX3" fmla="*/ 40186 w 80373"/>
                <a:gd name="connsiteY3" fmla="*/ 0 h 80373"/>
                <a:gd name="connsiteX4" fmla="*/ 80373 w 80373"/>
                <a:gd name="connsiteY4" fmla="*/ 40187 h 8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73" h="80373">
                  <a:moveTo>
                    <a:pt x="80373" y="40187"/>
                  </a:moveTo>
                  <a:cubicBezTo>
                    <a:pt x="80373" y="62381"/>
                    <a:pt x="62381" y="80373"/>
                    <a:pt x="40186" y="80373"/>
                  </a:cubicBezTo>
                  <a:cubicBezTo>
                    <a:pt x="17992" y="80373"/>
                    <a:pt x="0" y="62381"/>
                    <a:pt x="0" y="40187"/>
                  </a:cubicBezTo>
                  <a:cubicBezTo>
                    <a:pt x="0" y="17992"/>
                    <a:pt x="17992" y="0"/>
                    <a:pt x="40186" y="0"/>
                  </a:cubicBezTo>
                  <a:cubicBezTo>
                    <a:pt x="62381" y="0"/>
                    <a:pt x="80373" y="17992"/>
                    <a:pt x="80373" y="401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="" xmlns:a16="http://schemas.microsoft.com/office/drawing/2014/main" id="{EA4521CB-C552-4C24-8B14-53DFE5AB3126}"/>
                </a:ext>
              </a:extLst>
            </p:cNvPr>
            <p:cNvSpPr/>
            <p:nvPr/>
          </p:nvSpPr>
          <p:spPr>
            <a:xfrm>
              <a:off x="8041390" y="5605333"/>
              <a:ext cx="241141" cy="241141"/>
            </a:xfrm>
            <a:custGeom>
              <a:avLst/>
              <a:gdLst>
                <a:gd name="connsiteX0" fmla="*/ 316835 w 316835"/>
                <a:gd name="connsiteY0" fmla="*/ 158418 h 316835"/>
                <a:gd name="connsiteX1" fmla="*/ 158418 w 316835"/>
                <a:gd name="connsiteY1" fmla="*/ 316836 h 316835"/>
                <a:gd name="connsiteX2" fmla="*/ 0 w 316835"/>
                <a:gd name="connsiteY2" fmla="*/ 158418 h 316835"/>
                <a:gd name="connsiteX3" fmla="*/ 158418 w 316835"/>
                <a:gd name="connsiteY3" fmla="*/ 0 h 316835"/>
                <a:gd name="connsiteX4" fmla="*/ 316835 w 316835"/>
                <a:gd name="connsiteY4" fmla="*/ 158418 h 3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" h="316835">
                  <a:moveTo>
                    <a:pt x="316835" y="158418"/>
                  </a:moveTo>
                  <a:cubicBezTo>
                    <a:pt x="316835" y="245910"/>
                    <a:pt x="245909" y="316836"/>
                    <a:pt x="158418" y="316836"/>
                  </a:cubicBezTo>
                  <a:cubicBezTo>
                    <a:pt x="70926" y="316836"/>
                    <a:pt x="0" y="245910"/>
                    <a:pt x="0" y="158418"/>
                  </a:cubicBezTo>
                  <a:cubicBezTo>
                    <a:pt x="0" y="70926"/>
                    <a:pt x="70926" y="0"/>
                    <a:pt x="158418" y="0"/>
                  </a:cubicBezTo>
                  <a:cubicBezTo>
                    <a:pt x="245909" y="0"/>
                    <a:pt x="316835" y="70926"/>
                    <a:pt x="316835" y="1584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="" xmlns:a16="http://schemas.microsoft.com/office/drawing/2014/main" id="{59E38C58-D504-4AB3-A0F2-88B6AE3FBEAF}"/>
                </a:ext>
              </a:extLst>
            </p:cNvPr>
            <p:cNvSpPr/>
            <p:nvPr/>
          </p:nvSpPr>
          <p:spPr>
            <a:xfrm>
              <a:off x="8076721" y="5640663"/>
              <a:ext cx="170479" cy="170479"/>
            </a:xfrm>
            <a:custGeom>
              <a:avLst/>
              <a:gdLst>
                <a:gd name="connsiteX0" fmla="*/ 223993 w 223992"/>
                <a:gd name="connsiteY0" fmla="*/ 111997 h 223992"/>
                <a:gd name="connsiteX1" fmla="*/ 111996 w 223992"/>
                <a:gd name="connsiteY1" fmla="*/ 223993 h 223992"/>
                <a:gd name="connsiteX2" fmla="*/ 0 w 223992"/>
                <a:gd name="connsiteY2" fmla="*/ 111997 h 223992"/>
                <a:gd name="connsiteX3" fmla="*/ 111996 w 223992"/>
                <a:gd name="connsiteY3" fmla="*/ 0 h 223992"/>
                <a:gd name="connsiteX4" fmla="*/ 223993 w 223992"/>
                <a:gd name="connsiteY4" fmla="*/ 111997 h 22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92" h="223992">
                  <a:moveTo>
                    <a:pt x="223993" y="111997"/>
                  </a:moveTo>
                  <a:cubicBezTo>
                    <a:pt x="223993" y="173851"/>
                    <a:pt x="173850" y="223993"/>
                    <a:pt x="111996" y="223993"/>
                  </a:cubicBezTo>
                  <a:cubicBezTo>
                    <a:pt x="50143" y="223993"/>
                    <a:pt x="0" y="173851"/>
                    <a:pt x="0" y="111997"/>
                  </a:cubicBezTo>
                  <a:cubicBezTo>
                    <a:pt x="0" y="50143"/>
                    <a:pt x="50142" y="0"/>
                    <a:pt x="111996" y="0"/>
                  </a:cubicBezTo>
                  <a:cubicBezTo>
                    <a:pt x="173850" y="0"/>
                    <a:pt x="223993" y="50143"/>
                    <a:pt x="223993" y="11199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="" xmlns:a16="http://schemas.microsoft.com/office/drawing/2014/main" id="{5FCC8ABC-700A-43E7-8674-A60F8A3805A8}"/>
                </a:ext>
              </a:extLst>
            </p:cNvPr>
            <p:cNvSpPr/>
            <p:nvPr/>
          </p:nvSpPr>
          <p:spPr>
            <a:xfrm>
              <a:off x="8131375" y="5695318"/>
              <a:ext cx="61171" cy="61171"/>
            </a:xfrm>
            <a:custGeom>
              <a:avLst/>
              <a:gdLst>
                <a:gd name="connsiteX0" fmla="*/ 80373 w 80373"/>
                <a:gd name="connsiteY0" fmla="*/ 40187 h 80373"/>
                <a:gd name="connsiteX1" fmla="*/ 40186 w 80373"/>
                <a:gd name="connsiteY1" fmla="*/ 80373 h 80373"/>
                <a:gd name="connsiteX2" fmla="*/ 0 w 80373"/>
                <a:gd name="connsiteY2" fmla="*/ 40187 h 80373"/>
                <a:gd name="connsiteX3" fmla="*/ 40186 w 80373"/>
                <a:gd name="connsiteY3" fmla="*/ 0 h 80373"/>
                <a:gd name="connsiteX4" fmla="*/ 80373 w 80373"/>
                <a:gd name="connsiteY4" fmla="*/ 40187 h 8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73" h="80373">
                  <a:moveTo>
                    <a:pt x="80373" y="40187"/>
                  </a:moveTo>
                  <a:cubicBezTo>
                    <a:pt x="80373" y="62381"/>
                    <a:pt x="62381" y="80373"/>
                    <a:pt x="40186" y="80373"/>
                  </a:cubicBezTo>
                  <a:cubicBezTo>
                    <a:pt x="17992" y="80373"/>
                    <a:pt x="0" y="62381"/>
                    <a:pt x="0" y="40187"/>
                  </a:cubicBezTo>
                  <a:cubicBezTo>
                    <a:pt x="0" y="17992"/>
                    <a:pt x="17992" y="0"/>
                    <a:pt x="40186" y="0"/>
                  </a:cubicBezTo>
                  <a:cubicBezTo>
                    <a:pt x="62381" y="0"/>
                    <a:pt x="80373" y="17992"/>
                    <a:pt x="80373" y="401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="" xmlns:a16="http://schemas.microsoft.com/office/drawing/2014/main" id="{7EAB1696-2E0C-4349-9B8E-4C7C92F10BF3}"/>
                </a:ext>
              </a:extLst>
            </p:cNvPr>
            <p:cNvSpPr/>
            <p:nvPr/>
          </p:nvSpPr>
          <p:spPr>
            <a:xfrm>
              <a:off x="8270526" y="5575375"/>
              <a:ext cx="88327" cy="132462"/>
            </a:xfrm>
            <a:custGeom>
              <a:avLst/>
              <a:gdLst>
                <a:gd name="connsiteX0" fmla="*/ 116053 w 116052"/>
                <a:gd name="connsiteY0" fmla="*/ 25989 h 174041"/>
                <a:gd name="connsiteX1" fmla="*/ 14047 w 116052"/>
                <a:gd name="connsiteY1" fmla="*/ 174041 h 174041"/>
                <a:gd name="connsiteX2" fmla="*/ 0 w 116052"/>
                <a:gd name="connsiteY2" fmla="*/ 128747 h 174041"/>
                <a:gd name="connsiteX3" fmla="*/ 0 w 116052"/>
                <a:gd name="connsiteY3" fmla="*/ 128672 h 174041"/>
                <a:gd name="connsiteX4" fmla="*/ 41088 w 116052"/>
                <a:gd name="connsiteY4" fmla="*/ 102081 h 174041"/>
                <a:gd name="connsiteX5" fmla="*/ 62871 w 116052"/>
                <a:gd name="connsiteY5" fmla="*/ 49351 h 174041"/>
                <a:gd name="connsiteX6" fmla="*/ 113799 w 116052"/>
                <a:gd name="connsiteY6" fmla="*/ 75 h 174041"/>
                <a:gd name="connsiteX7" fmla="*/ 113874 w 116052"/>
                <a:gd name="connsiteY7" fmla="*/ 0 h 174041"/>
                <a:gd name="connsiteX8" fmla="*/ 113874 w 116052"/>
                <a:gd name="connsiteY8" fmla="*/ 0 h 174041"/>
                <a:gd name="connsiteX9" fmla="*/ 116053 w 116052"/>
                <a:gd name="connsiteY9" fmla="*/ 25989 h 17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52" h="174041">
                  <a:moveTo>
                    <a:pt x="116053" y="25989"/>
                  </a:moveTo>
                  <a:cubicBezTo>
                    <a:pt x="116053" y="93593"/>
                    <a:pt x="73688" y="151356"/>
                    <a:pt x="14047" y="174041"/>
                  </a:cubicBezTo>
                  <a:cubicBezTo>
                    <a:pt x="12394" y="146850"/>
                    <a:pt x="751" y="129723"/>
                    <a:pt x="0" y="128747"/>
                  </a:cubicBezTo>
                  <a:cubicBezTo>
                    <a:pt x="0" y="128747"/>
                    <a:pt x="0" y="128672"/>
                    <a:pt x="0" y="128672"/>
                  </a:cubicBezTo>
                  <a:cubicBezTo>
                    <a:pt x="0" y="128672"/>
                    <a:pt x="24112" y="124541"/>
                    <a:pt x="41088" y="102081"/>
                  </a:cubicBezTo>
                  <a:cubicBezTo>
                    <a:pt x="58064" y="79622"/>
                    <a:pt x="62871" y="49351"/>
                    <a:pt x="62871" y="49351"/>
                  </a:cubicBezTo>
                  <a:lnTo>
                    <a:pt x="113799" y="75"/>
                  </a:lnTo>
                  <a:lnTo>
                    <a:pt x="113874" y="0"/>
                  </a:lnTo>
                  <a:cubicBezTo>
                    <a:pt x="113874" y="0"/>
                    <a:pt x="113874" y="0"/>
                    <a:pt x="113874" y="0"/>
                  </a:cubicBezTo>
                  <a:cubicBezTo>
                    <a:pt x="115302" y="8488"/>
                    <a:pt x="116053" y="17126"/>
                    <a:pt x="116053" y="2598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="" xmlns:a16="http://schemas.microsoft.com/office/drawing/2014/main" id="{2F89C30E-777D-4A87-936A-281EC2C7B695}"/>
                </a:ext>
              </a:extLst>
            </p:cNvPr>
            <p:cNvSpPr/>
            <p:nvPr/>
          </p:nvSpPr>
          <p:spPr>
            <a:xfrm>
              <a:off x="8083181" y="4705724"/>
              <a:ext cx="646760" cy="486557"/>
            </a:xfrm>
            <a:custGeom>
              <a:avLst/>
              <a:gdLst>
                <a:gd name="connsiteX0" fmla="*/ 849776 w 849776"/>
                <a:gd name="connsiteY0" fmla="*/ 611419 h 639286"/>
                <a:gd name="connsiteX1" fmla="*/ 849626 w 849776"/>
                <a:gd name="connsiteY1" fmla="*/ 611870 h 639286"/>
                <a:gd name="connsiteX2" fmla="*/ 842265 w 849776"/>
                <a:gd name="connsiteY2" fmla="*/ 630348 h 639286"/>
                <a:gd name="connsiteX3" fmla="*/ 838734 w 849776"/>
                <a:gd name="connsiteY3" fmla="*/ 639287 h 639286"/>
                <a:gd name="connsiteX4" fmla="*/ 287916 w 849776"/>
                <a:gd name="connsiteY4" fmla="*/ 97032 h 639286"/>
                <a:gd name="connsiteX5" fmla="*/ 0 w 849776"/>
                <a:gd name="connsiteY5" fmla="*/ 59249 h 639286"/>
                <a:gd name="connsiteX6" fmla="*/ 100278 w 849776"/>
                <a:gd name="connsiteY6" fmla="*/ 17485 h 639286"/>
                <a:gd name="connsiteX7" fmla="*/ 100354 w 849776"/>
                <a:gd name="connsiteY7" fmla="*/ 17485 h 639286"/>
                <a:gd name="connsiteX8" fmla="*/ 104485 w 849776"/>
                <a:gd name="connsiteY8" fmla="*/ 18011 h 639286"/>
                <a:gd name="connsiteX9" fmla="*/ 104635 w 849776"/>
                <a:gd name="connsiteY9" fmla="*/ 18011 h 639286"/>
                <a:gd name="connsiteX10" fmla="*/ 104635 w 849776"/>
                <a:gd name="connsiteY10" fmla="*/ 18011 h 639286"/>
                <a:gd name="connsiteX11" fmla="*/ 105762 w 849776"/>
                <a:gd name="connsiteY11" fmla="*/ 17560 h 639286"/>
                <a:gd name="connsiteX12" fmla="*/ 106588 w 849776"/>
                <a:gd name="connsiteY12" fmla="*/ 17260 h 639286"/>
                <a:gd name="connsiteX13" fmla="*/ 107565 w 849776"/>
                <a:gd name="connsiteY13" fmla="*/ 16884 h 639286"/>
                <a:gd name="connsiteX14" fmla="*/ 115602 w 849776"/>
                <a:gd name="connsiteY14" fmla="*/ 14255 h 639286"/>
                <a:gd name="connsiteX15" fmla="*/ 280179 w 849776"/>
                <a:gd name="connsiteY15" fmla="*/ 3889 h 639286"/>
                <a:gd name="connsiteX16" fmla="*/ 309173 w 849776"/>
                <a:gd name="connsiteY16" fmla="*/ 8471 h 639286"/>
                <a:gd name="connsiteX17" fmla="*/ 310150 w 849776"/>
                <a:gd name="connsiteY17" fmla="*/ 8621 h 639286"/>
                <a:gd name="connsiteX18" fmla="*/ 313004 w 849776"/>
                <a:gd name="connsiteY18" fmla="*/ 9147 h 639286"/>
                <a:gd name="connsiteX19" fmla="*/ 447310 w 849776"/>
                <a:gd name="connsiteY19" fmla="*/ 81708 h 639286"/>
                <a:gd name="connsiteX20" fmla="*/ 839185 w 849776"/>
                <a:gd name="connsiteY20" fmla="*/ 478766 h 639286"/>
                <a:gd name="connsiteX21" fmla="*/ 839260 w 849776"/>
                <a:gd name="connsiteY21" fmla="*/ 478841 h 639286"/>
                <a:gd name="connsiteX22" fmla="*/ 825965 w 849776"/>
                <a:gd name="connsiteY22" fmla="*/ 493789 h 639286"/>
                <a:gd name="connsiteX23" fmla="*/ 824613 w 849776"/>
                <a:gd name="connsiteY23" fmla="*/ 492512 h 639286"/>
                <a:gd name="connsiteX24" fmla="*/ 823711 w 849776"/>
                <a:gd name="connsiteY24" fmla="*/ 491761 h 639286"/>
                <a:gd name="connsiteX25" fmla="*/ 822584 w 849776"/>
                <a:gd name="connsiteY25" fmla="*/ 490709 h 639286"/>
                <a:gd name="connsiteX26" fmla="*/ 819880 w 849776"/>
                <a:gd name="connsiteY26" fmla="*/ 488306 h 639286"/>
                <a:gd name="connsiteX27" fmla="*/ 815373 w 849776"/>
                <a:gd name="connsiteY27" fmla="*/ 484174 h 639286"/>
                <a:gd name="connsiteX28" fmla="*/ 812369 w 849776"/>
                <a:gd name="connsiteY28" fmla="*/ 481395 h 639286"/>
                <a:gd name="connsiteX29" fmla="*/ 812143 w 849776"/>
                <a:gd name="connsiteY29" fmla="*/ 481170 h 639286"/>
                <a:gd name="connsiteX30" fmla="*/ 812068 w 849776"/>
                <a:gd name="connsiteY30" fmla="*/ 481095 h 639286"/>
                <a:gd name="connsiteX31" fmla="*/ 811918 w 849776"/>
                <a:gd name="connsiteY31" fmla="*/ 480944 h 639286"/>
                <a:gd name="connsiteX32" fmla="*/ 807787 w 849776"/>
                <a:gd name="connsiteY32" fmla="*/ 477039 h 639286"/>
                <a:gd name="connsiteX33" fmla="*/ 774210 w 849776"/>
                <a:gd name="connsiteY33" fmla="*/ 530670 h 639286"/>
                <a:gd name="connsiteX34" fmla="*/ 848649 w 849776"/>
                <a:gd name="connsiteY34" fmla="*/ 610142 h 639286"/>
                <a:gd name="connsiteX35" fmla="*/ 849776 w 849776"/>
                <a:gd name="connsiteY35" fmla="*/ 611419 h 63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9776" h="639286">
                  <a:moveTo>
                    <a:pt x="849776" y="611419"/>
                  </a:moveTo>
                  <a:lnTo>
                    <a:pt x="849626" y="611870"/>
                  </a:lnTo>
                  <a:lnTo>
                    <a:pt x="842265" y="630348"/>
                  </a:lnTo>
                  <a:lnTo>
                    <a:pt x="838734" y="639287"/>
                  </a:lnTo>
                  <a:cubicBezTo>
                    <a:pt x="838734" y="639287"/>
                    <a:pt x="426278" y="183714"/>
                    <a:pt x="287916" y="97032"/>
                  </a:cubicBezTo>
                  <a:cubicBezTo>
                    <a:pt x="149554" y="10349"/>
                    <a:pt x="0" y="59249"/>
                    <a:pt x="0" y="59249"/>
                  </a:cubicBezTo>
                  <a:cubicBezTo>
                    <a:pt x="30872" y="14105"/>
                    <a:pt x="84730" y="15908"/>
                    <a:pt x="100278" y="17485"/>
                  </a:cubicBezTo>
                  <a:cubicBezTo>
                    <a:pt x="100278" y="17485"/>
                    <a:pt x="100278" y="17485"/>
                    <a:pt x="100354" y="17485"/>
                  </a:cubicBezTo>
                  <a:cubicBezTo>
                    <a:pt x="102607" y="17710"/>
                    <a:pt x="104034" y="17935"/>
                    <a:pt x="104485" y="18011"/>
                  </a:cubicBezTo>
                  <a:cubicBezTo>
                    <a:pt x="104560" y="18011"/>
                    <a:pt x="104635" y="18011"/>
                    <a:pt x="104635" y="18011"/>
                  </a:cubicBezTo>
                  <a:cubicBezTo>
                    <a:pt x="104635" y="18011"/>
                    <a:pt x="104635" y="18011"/>
                    <a:pt x="104635" y="18011"/>
                  </a:cubicBezTo>
                  <a:cubicBezTo>
                    <a:pt x="104710" y="17935"/>
                    <a:pt x="105086" y="17861"/>
                    <a:pt x="105762" y="17560"/>
                  </a:cubicBezTo>
                  <a:cubicBezTo>
                    <a:pt x="105987" y="17485"/>
                    <a:pt x="106288" y="17410"/>
                    <a:pt x="106588" y="17260"/>
                  </a:cubicBezTo>
                  <a:cubicBezTo>
                    <a:pt x="106889" y="17184"/>
                    <a:pt x="107189" y="17034"/>
                    <a:pt x="107565" y="16884"/>
                  </a:cubicBezTo>
                  <a:cubicBezTo>
                    <a:pt x="109443" y="16208"/>
                    <a:pt x="112147" y="15306"/>
                    <a:pt x="115602" y="14255"/>
                  </a:cubicBezTo>
                  <a:cubicBezTo>
                    <a:pt x="139188" y="7119"/>
                    <a:pt x="198905" y="-6777"/>
                    <a:pt x="280179" y="3889"/>
                  </a:cubicBezTo>
                  <a:cubicBezTo>
                    <a:pt x="290470" y="5241"/>
                    <a:pt x="300160" y="6818"/>
                    <a:pt x="309173" y="8471"/>
                  </a:cubicBezTo>
                  <a:cubicBezTo>
                    <a:pt x="309474" y="8546"/>
                    <a:pt x="309849" y="8546"/>
                    <a:pt x="310150" y="8621"/>
                  </a:cubicBezTo>
                  <a:cubicBezTo>
                    <a:pt x="311126" y="8772"/>
                    <a:pt x="312103" y="8997"/>
                    <a:pt x="313004" y="9147"/>
                  </a:cubicBezTo>
                  <a:cubicBezTo>
                    <a:pt x="364082" y="19137"/>
                    <a:pt x="410804" y="44677"/>
                    <a:pt x="447310" y="81708"/>
                  </a:cubicBezTo>
                  <a:lnTo>
                    <a:pt x="839185" y="478766"/>
                  </a:lnTo>
                  <a:cubicBezTo>
                    <a:pt x="839260" y="478841"/>
                    <a:pt x="839260" y="478841"/>
                    <a:pt x="839260" y="478841"/>
                  </a:cubicBezTo>
                  <a:lnTo>
                    <a:pt x="825965" y="493789"/>
                  </a:lnTo>
                  <a:lnTo>
                    <a:pt x="824613" y="492512"/>
                  </a:lnTo>
                  <a:lnTo>
                    <a:pt x="823711" y="491761"/>
                  </a:lnTo>
                  <a:lnTo>
                    <a:pt x="822584" y="490709"/>
                  </a:lnTo>
                  <a:cubicBezTo>
                    <a:pt x="821758" y="489958"/>
                    <a:pt x="820857" y="489132"/>
                    <a:pt x="819880" y="488306"/>
                  </a:cubicBezTo>
                  <a:cubicBezTo>
                    <a:pt x="818453" y="487029"/>
                    <a:pt x="816876" y="485601"/>
                    <a:pt x="815373" y="484174"/>
                  </a:cubicBezTo>
                  <a:lnTo>
                    <a:pt x="812369" y="481395"/>
                  </a:lnTo>
                  <a:lnTo>
                    <a:pt x="812143" y="481170"/>
                  </a:lnTo>
                  <a:cubicBezTo>
                    <a:pt x="812143" y="481170"/>
                    <a:pt x="812143" y="481170"/>
                    <a:pt x="812068" y="481095"/>
                  </a:cubicBezTo>
                  <a:lnTo>
                    <a:pt x="811918" y="480944"/>
                  </a:lnTo>
                  <a:cubicBezTo>
                    <a:pt x="810266" y="479367"/>
                    <a:pt x="808763" y="478015"/>
                    <a:pt x="807787" y="477039"/>
                  </a:cubicBezTo>
                  <a:cubicBezTo>
                    <a:pt x="803580" y="472832"/>
                    <a:pt x="774210" y="530670"/>
                    <a:pt x="774210" y="530670"/>
                  </a:cubicBezTo>
                  <a:lnTo>
                    <a:pt x="848649" y="610142"/>
                  </a:lnTo>
                  <a:lnTo>
                    <a:pt x="849776" y="61141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="" xmlns:a16="http://schemas.microsoft.com/office/drawing/2014/main" id="{D3AB1DD3-01F7-44C8-BE4F-2B4D3FE9A4BF}"/>
                </a:ext>
              </a:extLst>
            </p:cNvPr>
            <p:cNvSpPr/>
            <p:nvPr/>
          </p:nvSpPr>
          <p:spPr>
            <a:xfrm>
              <a:off x="7539670" y="4813319"/>
              <a:ext cx="1121096" cy="760798"/>
            </a:xfrm>
            <a:custGeom>
              <a:avLst/>
              <a:gdLst>
                <a:gd name="connsiteX0" fmla="*/ 929623 w 1473005"/>
                <a:gd name="connsiteY0" fmla="*/ 999612 h 999611"/>
                <a:gd name="connsiteX1" fmla="*/ 0 w 1473005"/>
                <a:gd name="connsiteY1" fmla="*/ 747301 h 999611"/>
                <a:gd name="connsiteX2" fmla="*/ 654853 w 1473005"/>
                <a:gd name="connsiteY2" fmla="*/ 92448 h 999611"/>
                <a:gd name="connsiteX3" fmla="*/ 1101336 w 1473005"/>
                <a:gd name="connsiteY3" fmla="*/ 92448 h 999611"/>
                <a:gd name="connsiteX4" fmla="*/ 1473005 w 1473005"/>
                <a:gd name="connsiteY4" fmla="*/ 485149 h 999611"/>
                <a:gd name="connsiteX5" fmla="*/ 929623 w 1473005"/>
                <a:gd name="connsiteY5" fmla="*/ 999612 h 9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005" h="999611">
                  <a:moveTo>
                    <a:pt x="929623" y="999612"/>
                  </a:moveTo>
                  <a:lnTo>
                    <a:pt x="0" y="747301"/>
                  </a:lnTo>
                  <a:lnTo>
                    <a:pt x="654853" y="92448"/>
                  </a:lnTo>
                  <a:cubicBezTo>
                    <a:pt x="778116" y="-30816"/>
                    <a:pt x="978073" y="-30816"/>
                    <a:pt x="1101336" y="92448"/>
                  </a:cubicBezTo>
                  <a:lnTo>
                    <a:pt x="1473005" y="485149"/>
                  </a:lnTo>
                  <a:lnTo>
                    <a:pt x="929623" y="999612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="" xmlns:a16="http://schemas.microsoft.com/office/drawing/2014/main" id="{5CE2CB2B-1048-4C2F-8CCA-FA5479D0F1D8}"/>
                </a:ext>
              </a:extLst>
            </p:cNvPr>
            <p:cNvSpPr/>
            <p:nvPr/>
          </p:nvSpPr>
          <p:spPr>
            <a:xfrm>
              <a:off x="8379320" y="4918096"/>
              <a:ext cx="117083" cy="428543"/>
            </a:xfrm>
            <a:custGeom>
              <a:avLst/>
              <a:gdLst>
                <a:gd name="connsiteX0" fmla="*/ 142193 w 153835"/>
                <a:gd name="connsiteY0" fmla="*/ 563062 h 563062"/>
                <a:gd name="connsiteX1" fmla="*/ 99678 w 153835"/>
                <a:gd name="connsiteY1" fmla="*/ 518519 h 563062"/>
                <a:gd name="connsiteX2" fmla="*/ 0 w 153835"/>
                <a:gd name="connsiteY2" fmla="*/ 37182 h 563062"/>
                <a:gd name="connsiteX3" fmla="*/ 47097 w 153835"/>
                <a:gd name="connsiteY3" fmla="*/ 0 h 563062"/>
                <a:gd name="connsiteX4" fmla="*/ 57012 w 153835"/>
                <a:gd name="connsiteY4" fmla="*/ 12619 h 563062"/>
                <a:gd name="connsiteX5" fmla="*/ 17727 w 153835"/>
                <a:gd name="connsiteY5" fmla="*/ 43642 h 563062"/>
                <a:gd name="connsiteX6" fmla="*/ 114475 w 153835"/>
                <a:gd name="connsiteY6" fmla="*/ 510782 h 563062"/>
                <a:gd name="connsiteX7" fmla="*/ 153836 w 153835"/>
                <a:gd name="connsiteY7" fmla="*/ 551945 h 5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35" h="563062">
                  <a:moveTo>
                    <a:pt x="142193" y="563062"/>
                  </a:moveTo>
                  <a:lnTo>
                    <a:pt x="99678" y="518519"/>
                  </a:lnTo>
                  <a:lnTo>
                    <a:pt x="0" y="37182"/>
                  </a:lnTo>
                  <a:lnTo>
                    <a:pt x="47097" y="0"/>
                  </a:lnTo>
                  <a:lnTo>
                    <a:pt x="57012" y="12619"/>
                  </a:lnTo>
                  <a:lnTo>
                    <a:pt x="17727" y="43642"/>
                  </a:lnTo>
                  <a:lnTo>
                    <a:pt x="114475" y="510782"/>
                  </a:lnTo>
                  <a:lnTo>
                    <a:pt x="153836" y="551945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="" xmlns:a16="http://schemas.microsoft.com/office/drawing/2014/main" id="{0ECCF694-D295-4446-A0D8-1DD1334CA173}"/>
                </a:ext>
              </a:extLst>
            </p:cNvPr>
            <p:cNvSpPr/>
            <p:nvPr/>
          </p:nvSpPr>
          <p:spPr>
            <a:xfrm>
              <a:off x="8457756" y="5104756"/>
              <a:ext cx="86211" cy="86211"/>
            </a:xfrm>
            <a:custGeom>
              <a:avLst/>
              <a:gdLst>
                <a:gd name="connsiteX0" fmla="*/ 113273 w 113273"/>
                <a:gd name="connsiteY0" fmla="*/ 56637 h 113273"/>
                <a:gd name="connsiteX1" fmla="*/ 56637 w 113273"/>
                <a:gd name="connsiteY1" fmla="*/ 113273 h 113273"/>
                <a:gd name="connsiteX2" fmla="*/ 0 w 113273"/>
                <a:gd name="connsiteY2" fmla="*/ 56637 h 113273"/>
                <a:gd name="connsiteX3" fmla="*/ 56637 w 113273"/>
                <a:gd name="connsiteY3" fmla="*/ 0 h 113273"/>
                <a:gd name="connsiteX4" fmla="*/ 113273 w 113273"/>
                <a:gd name="connsiteY4" fmla="*/ 56637 h 11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73" h="113273">
                  <a:moveTo>
                    <a:pt x="113273" y="56637"/>
                  </a:moveTo>
                  <a:cubicBezTo>
                    <a:pt x="113273" y="87916"/>
                    <a:pt x="87916" y="113273"/>
                    <a:pt x="56637" y="113273"/>
                  </a:cubicBezTo>
                  <a:cubicBezTo>
                    <a:pt x="25357" y="113273"/>
                    <a:pt x="0" y="87916"/>
                    <a:pt x="0" y="56637"/>
                  </a:cubicBezTo>
                  <a:cubicBezTo>
                    <a:pt x="0" y="25357"/>
                    <a:pt x="25357" y="0"/>
                    <a:pt x="56637" y="0"/>
                  </a:cubicBezTo>
                  <a:cubicBezTo>
                    <a:pt x="87916" y="0"/>
                    <a:pt x="113273" y="25357"/>
                    <a:pt x="113273" y="56637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="" xmlns:a16="http://schemas.microsoft.com/office/drawing/2014/main" id="{AD076817-B60C-4ECA-89A8-29A7EA5E6A00}"/>
                </a:ext>
              </a:extLst>
            </p:cNvPr>
            <p:cNvSpPr/>
            <p:nvPr/>
          </p:nvSpPr>
          <p:spPr>
            <a:xfrm rot="2700000">
              <a:off x="8430728" y="4978899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="" xmlns:a16="http://schemas.microsoft.com/office/drawing/2014/main" id="{260FB0A4-B20E-402F-B88A-01820607BC43}"/>
                </a:ext>
              </a:extLst>
            </p:cNvPr>
            <p:cNvSpPr/>
            <p:nvPr/>
          </p:nvSpPr>
          <p:spPr>
            <a:xfrm rot="2700000">
              <a:off x="8449255" y="4996131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="" xmlns:a16="http://schemas.microsoft.com/office/drawing/2014/main" id="{4C12FDEA-FAFB-4EBF-B4C3-7E33DD174A75}"/>
                </a:ext>
              </a:extLst>
            </p:cNvPr>
            <p:cNvSpPr/>
            <p:nvPr/>
          </p:nvSpPr>
          <p:spPr>
            <a:xfrm rot="2700000">
              <a:off x="8467854" y="5015993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="" xmlns:a16="http://schemas.microsoft.com/office/drawing/2014/main" id="{18FA98F0-0B14-4114-8F9A-99D218189664}"/>
                </a:ext>
              </a:extLst>
            </p:cNvPr>
            <p:cNvSpPr/>
            <p:nvPr/>
          </p:nvSpPr>
          <p:spPr>
            <a:xfrm rot="2700000">
              <a:off x="8487720" y="5249303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="" xmlns:a16="http://schemas.microsoft.com/office/drawing/2014/main" id="{737E0BBF-38EE-4957-9214-A8BA514E8D4A}"/>
                </a:ext>
              </a:extLst>
            </p:cNvPr>
            <p:cNvSpPr/>
            <p:nvPr/>
          </p:nvSpPr>
          <p:spPr>
            <a:xfrm rot="2700000">
              <a:off x="8506281" y="5266495"/>
              <a:ext cx="14292" cy="41904"/>
            </a:xfrm>
            <a:custGeom>
              <a:avLst/>
              <a:gdLst>
                <a:gd name="connsiteX0" fmla="*/ 0 w 18778"/>
                <a:gd name="connsiteY0" fmla="*/ 0 h 55058"/>
                <a:gd name="connsiteX1" fmla="*/ 18779 w 18778"/>
                <a:gd name="connsiteY1" fmla="*/ 0 h 55058"/>
                <a:gd name="connsiteX2" fmla="*/ 18779 w 18778"/>
                <a:gd name="connsiteY2" fmla="*/ 55059 h 55058"/>
                <a:gd name="connsiteX3" fmla="*/ 0 w 18778"/>
                <a:gd name="connsiteY3" fmla="*/ 55059 h 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8" h="55058">
                  <a:moveTo>
                    <a:pt x="0" y="0"/>
                  </a:moveTo>
                  <a:lnTo>
                    <a:pt x="18779" y="0"/>
                  </a:lnTo>
                  <a:lnTo>
                    <a:pt x="18779" y="55059"/>
                  </a:lnTo>
                  <a:lnTo>
                    <a:pt x="0" y="55059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="" xmlns:a16="http://schemas.microsoft.com/office/drawing/2014/main" id="{156AFA35-3221-4B63-9215-4BA60DD3CE11}"/>
                </a:ext>
              </a:extLst>
            </p:cNvPr>
            <p:cNvSpPr/>
            <p:nvPr/>
          </p:nvSpPr>
          <p:spPr>
            <a:xfrm>
              <a:off x="7388630" y="4750933"/>
              <a:ext cx="694493" cy="709587"/>
            </a:xfrm>
            <a:custGeom>
              <a:avLst/>
              <a:gdLst>
                <a:gd name="connsiteX0" fmla="*/ 912494 w 912493"/>
                <a:gd name="connsiteY0" fmla="*/ 0 h 932325"/>
                <a:gd name="connsiteX1" fmla="*/ 227971 w 912493"/>
                <a:gd name="connsiteY1" fmla="*/ 676110 h 932325"/>
                <a:gd name="connsiteX2" fmla="*/ 42962 w 912493"/>
                <a:gd name="connsiteY2" fmla="*/ 893268 h 932325"/>
                <a:gd name="connsiteX3" fmla="*/ 79168 w 912493"/>
                <a:gd name="connsiteY3" fmla="*/ 928722 h 932325"/>
                <a:gd name="connsiteX4" fmla="*/ 52577 w 912493"/>
                <a:gd name="connsiteY4" fmla="*/ 925717 h 932325"/>
                <a:gd name="connsiteX5" fmla="*/ 5330 w 912493"/>
                <a:gd name="connsiteY5" fmla="*/ 874113 h 932325"/>
                <a:gd name="connsiteX6" fmla="*/ 6006 w 912493"/>
                <a:gd name="connsiteY6" fmla="*/ 845870 h 932325"/>
                <a:gd name="connsiteX7" fmla="*/ 176742 w 912493"/>
                <a:gd name="connsiteY7" fmla="*/ 676035 h 932325"/>
                <a:gd name="connsiteX8" fmla="*/ 176817 w 912493"/>
                <a:gd name="connsiteY8" fmla="*/ 676035 h 932325"/>
                <a:gd name="connsiteX9" fmla="*/ 912494 w 912493"/>
                <a:gd name="connsiteY9" fmla="*/ 0 h 93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2493" h="932325">
                  <a:moveTo>
                    <a:pt x="912494" y="0"/>
                  </a:moveTo>
                  <a:cubicBezTo>
                    <a:pt x="905433" y="7211"/>
                    <a:pt x="454593" y="471046"/>
                    <a:pt x="227971" y="676110"/>
                  </a:cubicBezTo>
                  <a:cubicBezTo>
                    <a:pt x="-379" y="882752"/>
                    <a:pt x="16822" y="854283"/>
                    <a:pt x="42962" y="893268"/>
                  </a:cubicBezTo>
                  <a:cubicBezTo>
                    <a:pt x="56333" y="913248"/>
                    <a:pt x="69478" y="923464"/>
                    <a:pt x="79168" y="928722"/>
                  </a:cubicBezTo>
                  <a:cubicBezTo>
                    <a:pt x="70905" y="934431"/>
                    <a:pt x="59488" y="933304"/>
                    <a:pt x="52577" y="925717"/>
                  </a:cubicBezTo>
                  <a:lnTo>
                    <a:pt x="5330" y="874113"/>
                  </a:lnTo>
                  <a:cubicBezTo>
                    <a:pt x="-2032" y="866076"/>
                    <a:pt x="-1731" y="853607"/>
                    <a:pt x="6006" y="845870"/>
                  </a:cubicBezTo>
                  <a:lnTo>
                    <a:pt x="176742" y="676035"/>
                  </a:lnTo>
                  <a:cubicBezTo>
                    <a:pt x="176742" y="676035"/>
                    <a:pt x="176817" y="676035"/>
                    <a:pt x="176817" y="676035"/>
                  </a:cubicBezTo>
                  <a:lnTo>
                    <a:pt x="91249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="" xmlns:a16="http://schemas.microsoft.com/office/drawing/2014/main" id="{B60E60AF-BE79-4508-AA4C-9BA959620FC4}"/>
                </a:ext>
              </a:extLst>
            </p:cNvPr>
            <p:cNvSpPr/>
            <p:nvPr/>
          </p:nvSpPr>
          <p:spPr>
            <a:xfrm>
              <a:off x="8159502" y="4718746"/>
              <a:ext cx="800" cy="342"/>
            </a:xfrm>
            <a:custGeom>
              <a:avLst/>
              <a:gdLst>
                <a:gd name="connsiteX0" fmla="*/ 225 w 1051"/>
                <a:gd name="connsiteY0" fmla="*/ 0 h 450"/>
                <a:gd name="connsiteX1" fmla="*/ 1052 w 1051"/>
                <a:gd name="connsiteY1" fmla="*/ 150 h 450"/>
                <a:gd name="connsiteX2" fmla="*/ 75 w 1051"/>
                <a:gd name="connsiteY2" fmla="*/ 451 h 450"/>
                <a:gd name="connsiteX3" fmla="*/ 0 w 1051"/>
                <a:gd name="connsiteY3" fmla="*/ 451 h 450"/>
                <a:gd name="connsiteX4" fmla="*/ 225 w 1051"/>
                <a:gd name="connsiteY4" fmla="*/ 0 h 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" h="450">
                  <a:moveTo>
                    <a:pt x="225" y="0"/>
                  </a:moveTo>
                  <a:cubicBezTo>
                    <a:pt x="526" y="75"/>
                    <a:pt x="751" y="75"/>
                    <a:pt x="1052" y="150"/>
                  </a:cubicBezTo>
                  <a:cubicBezTo>
                    <a:pt x="526" y="301"/>
                    <a:pt x="225" y="375"/>
                    <a:pt x="75" y="451"/>
                  </a:cubicBezTo>
                  <a:cubicBezTo>
                    <a:pt x="75" y="451"/>
                    <a:pt x="0" y="451"/>
                    <a:pt x="0" y="451"/>
                  </a:cubicBezTo>
                  <a:cubicBezTo>
                    <a:pt x="150" y="301"/>
                    <a:pt x="150" y="15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="" xmlns:a16="http://schemas.microsoft.com/office/drawing/2014/main" id="{89F080A8-E364-4CEF-8B6B-F7A96B287874}"/>
                </a:ext>
              </a:extLst>
            </p:cNvPr>
            <p:cNvSpPr/>
            <p:nvPr/>
          </p:nvSpPr>
          <p:spPr>
            <a:xfrm>
              <a:off x="8170422" y="4705416"/>
              <a:ext cx="551515" cy="376242"/>
            </a:xfrm>
            <a:custGeom>
              <a:avLst/>
              <a:gdLst>
                <a:gd name="connsiteX0" fmla="*/ 724634 w 724634"/>
                <a:gd name="connsiteY0" fmla="*/ 479396 h 494344"/>
                <a:gd name="connsiteX1" fmla="*/ 711339 w 724634"/>
                <a:gd name="connsiteY1" fmla="*/ 494345 h 494344"/>
                <a:gd name="connsiteX2" fmla="*/ 709987 w 724634"/>
                <a:gd name="connsiteY2" fmla="*/ 493067 h 494344"/>
                <a:gd name="connsiteX3" fmla="*/ 709086 w 724634"/>
                <a:gd name="connsiteY3" fmla="*/ 492316 h 494344"/>
                <a:gd name="connsiteX4" fmla="*/ 697743 w 724634"/>
                <a:gd name="connsiteY4" fmla="*/ 481950 h 494344"/>
                <a:gd name="connsiteX5" fmla="*/ 697518 w 724634"/>
                <a:gd name="connsiteY5" fmla="*/ 481725 h 494344"/>
                <a:gd name="connsiteX6" fmla="*/ 697443 w 724634"/>
                <a:gd name="connsiteY6" fmla="*/ 481650 h 494344"/>
                <a:gd name="connsiteX7" fmla="*/ 247880 w 724634"/>
                <a:gd name="connsiteY7" fmla="*/ 50715 h 494344"/>
                <a:gd name="connsiteX8" fmla="*/ 901 w 724634"/>
                <a:gd name="connsiteY8" fmla="*/ 14735 h 494344"/>
                <a:gd name="connsiteX9" fmla="*/ 0 w 724634"/>
                <a:gd name="connsiteY9" fmla="*/ 14885 h 494344"/>
                <a:gd name="connsiteX10" fmla="*/ 165478 w 724634"/>
                <a:gd name="connsiteY10" fmla="*/ 4369 h 494344"/>
                <a:gd name="connsiteX11" fmla="*/ 194473 w 724634"/>
                <a:gd name="connsiteY11" fmla="*/ 8951 h 494344"/>
                <a:gd name="connsiteX12" fmla="*/ 195449 w 724634"/>
                <a:gd name="connsiteY12" fmla="*/ 9101 h 494344"/>
                <a:gd name="connsiteX13" fmla="*/ 198304 w 724634"/>
                <a:gd name="connsiteY13" fmla="*/ 9627 h 494344"/>
                <a:gd name="connsiteX14" fmla="*/ 332609 w 724634"/>
                <a:gd name="connsiteY14" fmla="*/ 82188 h 494344"/>
                <a:gd name="connsiteX15" fmla="*/ 724484 w 724634"/>
                <a:gd name="connsiteY15" fmla="*/ 479246 h 494344"/>
                <a:gd name="connsiteX16" fmla="*/ 724634 w 724634"/>
                <a:gd name="connsiteY16" fmla="*/ 479396 h 49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634" h="494344">
                  <a:moveTo>
                    <a:pt x="724634" y="479396"/>
                  </a:moveTo>
                  <a:lnTo>
                    <a:pt x="711339" y="494345"/>
                  </a:lnTo>
                  <a:lnTo>
                    <a:pt x="709987" y="493067"/>
                  </a:lnTo>
                  <a:lnTo>
                    <a:pt x="709086" y="492316"/>
                  </a:lnTo>
                  <a:lnTo>
                    <a:pt x="697743" y="481950"/>
                  </a:lnTo>
                  <a:lnTo>
                    <a:pt x="697518" y="481725"/>
                  </a:lnTo>
                  <a:cubicBezTo>
                    <a:pt x="697518" y="481725"/>
                    <a:pt x="697518" y="481725"/>
                    <a:pt x="697443" y="481650"/>
                  </a:cubicBezTo>
                  <a:cubicBezTo>
                    <a:pt x="692185" y="476091"/>
                    <a:pt x="355294" y="121999"/>
                    <a:pt x="247880" y="50715"/>
                  </a:cubicBezTo>
                  <a:cubicBezTo>
                    <a:pt x="160220" y="-7424"/>
                    <a:pt x="42515" y="7073"/>
                    <a:pt x="901" y="14735"/>
                  </a:cubicBezTo>
                  <a:cubicBezTo>
                    <a:pt x="601" y="14810"/>
                    <a:pt x="300" y="14810"/>
                    <a:pt x="0" y="14885"/>
                  </a:cubicBezTo>
                  <a:cubicBezTo>
                    <a:pt x="22910" y="7599"/>
                    <a:pt x="83227" y="-7424"/>
                    <a:pt x="165478" y="4369"/>
                  </a:cubicBezTo>
                  <a:cubicBezTo>
                    <a:pt x="175769" y="5721"/>
                    <a:pt x="185459" y="7299"/>
                    <a:pt x="194473" y="8951"/>
                  </a:cubicBezTo>
                  <a:cubicBezTo>
                    <a:pt x="194773" y="9026"/>
                    <a:pt x="195149" y="9026"/>
                    <a:pt x="195449" y="9101"/>
                  </a:cubicBezTo>
                  <a:cubicBezTo>
                    <a:pt x="196426" y="9252"/>
                    <a:pt x="197402" y="9477"/>
                    <a:pt x="198304" y="9627"/>
                  </a:cubicBezTo>
                  <a:cubicBezTo>
                    <a:pt x="249382" y="19618"/>
                    <a:pt x="296103" y="45156"/>
                    <a:pt x="332609" y="82188"/>
                  </a:cubicBezTo>
                  <a:lnTo>
                    <a:pt x="724484" y="479246"/>
                  </a:lnTo>
                  <a:cubicBezTo>
                    <a:pt x="724559" y="479396"/>
                    <a:pt x="724634" y="479396"/>
                    <a:pt x="724634" y="4793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="" xmlns:a16="http://schemas.microsoft.com/office/drawing/2014/main" id="{34A638FD-53B1-4EBC-95C8-E029DEB4D8D7}"/>
                </a:ext>
              </a:extLst>
            </p:cNvPr>
            <p:cNvSpPr/>
            <p:nvPr/>
          </p:nvSpPr>
          <p:spPr>
            <a:xfrm>
              <a:off x="8727883" y="5109671"/>
              <a:ext cx="36230" cy="61800"/>
            </a:xfrm>
            <a:custGeom>
              <a:avLst/>
              <a:gdLst>
                <a:gd name="connsiteX0" fmla="*/ 2704 w 47602"/>
                <a:gd name="connsiteY0" fmla="*/ 80673 h 81199"/>
                <a:gd name="connsiteX1" fmla="*/ 2554 w 47602"/>
                <a:gd name="connsiteY1" fmla="*/ 81124 h 81199"/>
                <a:gd name="connsiteX2" fmla="*/ 2178 w 47602"/>
                <a:gd name="connsiteY2" fmla="*/ 81124 h 81199"/>
                <a:gd name="connsiteX3" fmla="*/ 0 w 47602"/>
                <a:gd name="connsiteY3" fmla="*/ 81199 h 81199"/>
                <a:gd name="connsiteX4" fmla="*/ 1653 w 47602"/>
                <a:gd name="connsiteY4" fmla="*/ 79547 h 81199"/>
                <a:gd name="connsiteX5" fmla="*/ 25539 w 47602"/>
                <a:gd name="connsiteY5" fmla="*/ 35079 h 81199"/>
                <a:gd name="connsiteX6" fmla="*/ 16676 w 47602"/>
                <a:gd name="connsiteY6" fmla="*/ 12995 h 81199"/>
                <a:gd name="connsiteX7" fmla="*/ 31699 w 47602"/>
                <a:gd name="connsiteY7" fmla="*/ 0 h 81199"/>
                <a:gd name="connsiteX8" fmla="*/ 31699 w 47602"/>
                <a:gd name="connsiteY8" fmla="*/ 0 h 81199"/>
                <a:gd name="connsiteX9" fmla="*/ 47548 w 47602"/>
                <a:gd name="connsiteY9" fmla="*/ 30121 h 81199"/>
                <a:gd name="connsiteX10" fmla="*/ 2704 w 47602"/>
                <a:gd name="connsiteY10" fmla="*/ 80673 h 8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2" h="81199">
                  <a:moveTo>
                    <a:pt x="2704" y="80673"/>
                  </a:moveTo>
                  <a:lnTo>
                    <a:pt x="2554" y="81124"/>
                  </a:lnTo>
                  <a:cubicBezTo>
                    <a:pt x="2404" y="81124"/>
                    <a:pt x="2254" y="81124"/>
                    <a:pt x="2178" y="81124"/>
                  </a:cubicBezTo>
                  <a:cubicBezTo>
                    <a:pt x="751" y="81199"/>
                    <a:pt x="0" y="81199"/>
                    <a:pt x="0" y="81199"/>
                  </a:cubicBezTo>
                  <a:cubicBezTo>
                    <a:pt x="0" y="81199"/>
                    <a:pt x="601" y="80598"/>
                    <a:pt x="1653" y="79547"/>
                  </a:cubicBezTo>
                  <a:cubicBezTo>
                    <a:pt x="7587" y="73312"/>
                    <a:pt x="27567" y="51003"/>
                    <a:pt x="25539" y="35079"/>
                  </a:cubicBezTo>
                  <a:cubicBezTo>
                    <a:pt x="23060" y="16450"/>
                    <a:pt x="16676" y="12995"/>
                    <a:pt x="16676" y="12995"/>
                  </a:cubicBezTo>
                  <a:lnTo>
                    <a:pt x="31699" y="0"/>
                  </a:lnTo>
                  <a:cubicBezTo>
                    <a:pt x="31699" y="0"/>
                    <a:pt x="31699" y="0"/>
                    <a:pt x="31699" y="0"/>
                  </a:cubicBezTo>
                  <a:cubicBezTo>
                    <a:pt x="32375" y="826"/>
                    <a:pt x="45595" y="16300"/>
                    <a:pt x="47548" y="30121"/>
                  </a:cubicBezTo>
                  <a:cubicBezTo>
                    <a:pt x="49050" y="40337"/>
                    <a:pt x="19455" y="66702"/>
                    <a:pt x="2704" y="8067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="" xmlns:a16="http://schemas.microsoft.com/office/drawing/2014/main" id="{F8C9732E-E023-4653-98B7-4DC656A66EE8}"/>
                </a:ext>
              </a:extLst>
            </p:cNvPr>
            <p:cNvSpPr/>
            <p:nvPr/>
          </p:nvSpPr>
          <p:spPr>
            <a:xfrm>
              <a:off x="8711818" y="4270021"/>
              <a:ext cx="761441" cy="839707"/>
            </a:xfrm>
            <a:custGeom>
              <a:avLst/>
              <a:gdLst>
                <a:gd name="connsiteX0" fmla="*/ 1000457 w 1000456"/>
                <a:gd name="connsiteY0" fmla="*/ 14122 h 1103289"/>
                <a:gd name="connsiteX1" fmla="*/ 36356 w 1000456"/>
                <a:gd name="connsiteY1" fmla="*/ 1065506 h 1103289"/>
                <a:gd name="connsiteX2" fmla="*/ 26666 w 1000456"/>
                <a:gd name="connsiteY2" fmla="*/ 1076023 h 1103289"/>
                <a:gd name="connsiteX3" fmla="*/ 1728 w 1000456"/>
                <a:gd name="connsiteY3" fmla="*/ 1103289 h 1103289"/>
                <a:gd name="connsiteX4" fmla="*/ 0 w 1000456"/>
                <a:gd name="connsiteY4" fmla="*/ 1066408 h 1103289"/>
                <a:gd name="connsiteX5" fmla="*/ 12845 w 1000456"/>
                <a:gd name="connsiteY5" fmla="*/ 1052511 h 1103289"/>
                <a:gd name="connsiteX6" fmla="*/ 13671 w 1000456"/>
                <a:gd name="connsiteY6" fmla="*/ 1051610 h 1103289"/>
                <a:gd name="connsiteX7" fmla="*/ 500191 w 1000456"/>
                <a:gd name="connsiteY7" fmla="*/ 524603 h 1103289"/>
                <a:gd name="connsiteX8" fmla="*/ 525054 w 1000456"/>
                <a:gd name="connsiteY8" fmla="*/ 497787 h 1103289"/>
                <a:gd name="connsiteX9" fmla="*/ 926469 w 1000456"/>
                <a:gd name="connsiteY9" fmla="*/ 65200 h 1103289"/>
                <a:gd name="connsiteX10" fmla="*/ 934957 w 1000456"/>
                <a:gd name="connsiteY10" fmla="*/ 56036 h 1103289"/>
                <a:gd name="connsiteX11" fmla="*/ 940290 w 1000456"/>
                <a:gd name="connsiteY11" fmla="*/ 50252 h 1103289"/>
                <a:gd name="connsiteX12" fmla="*/ 945398 w 1000456"/>
                <a:gd name="connsiteY12" fmla="*/ 44769 h 1103289"/>
                <a:gd name="connsiteX13" fmla="*/ 950205 w 1000456"/>
                <a:gd name="connsiteY13" fmla="*/ 39586 h 1103289"/>
                <a:gd name="connsiteX14" fmla="*/ 954787 w 1000456"/>
                <a:gd name="connsiteY14" fmla="*/ 34703 h 1103289"/>
                <a:gd name="connsiteX15" fmla="*/ 987011 w 1000456"/>
                <a:gd name="connsiteY15" fmla="*/ 0 h 1103289"/>
                <a:gd name="connsiteX16" fmla="*/ 987011 w 1000456"/>
                <a:gd name="connsiteY16" fmla="*/ 0 h 1103289"/>
                <a:gd name="connsiteX17" fmla="*/ 990016 w 1000456"/>
                <a:gd name="connsiteY17" fmla="*/ 3155 h 1103289"/>
                <a:gd name="connsiteX18" fmla="*/ 990091 w 1000456"/>
                <a:gd name="connsiteY18" fmla="*/ 3230 h 110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456" h="1103289">
                  <a:moveTo>
                    <a:pt x="1000457" y="14122"/>
                  </a:moveTo>
                  <a:lnTo>
                    <a:pt x="36356" y="1065506"/>
                  </a:lnTo>
                  <a:lnTo>
                    <a:pt x="26666" y="1076023"/>
                  </a:lnTo>
                  <a:lnTo>
                    <a:pt x="1728" y="1103289"/>
                  </a:lnTo>
                  <a:lnTo>
                    <a:pt x="0" y="1066408"/>
                  </a:lnTo>
                  <a:lnTo>
                    <a:pt x="12845" y="1052511"/>
                  </a:lnTo>
                  <a:lnTo>
                    <a:pt x="13671" y="1051610"/>
                  </a:lnTo>
                  <a:lnTo>
                    <a:pt x="500191" y="524603"/>
                  </a:lnTo>
                  <a:lnTo>
                    <a:pt x="525054" y="497787"/>
                  </a:lnTo>
                  <a:lnTo>
                    <a:pt x="926469" y="65200"/>
                  </a:lnTo>
                  <a:lnTo>
                    <a:pt x="934957" y="56036"/>
                  </a:lnTo>
                  <a:lnTo>
                    <a:pt x="940290" y="50252"/>
                  </a:lnTo>
                  <a:lnTo>
                    <a:pt x="945398" y="44769"/>
                  </a:lnTo>
                  <a:lnTo>
                    <a:pt x="950205" y="39586"/>
                  </a:lnTo>
                  <a:lnTo>
                    <a:pt x="954787" y="34703"/>
                  </a:lnTo>
                  <a:lnTo>
                    <a:pt x="987011" y="0"/>
                  </a:lnTo>
                  <a:lnTo>
                    <a:pt x="987011" y="0"/>
                  </a:lnTo>
                  <a:lnTo>
                    <a:pt x="990016" y="3155"/>
                  </a:lnTo>
                  <a:lnTo>
                    <a:pt x="990091" y="323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="" xmlns:a16="http://schemas.microsoft.com/office/drawing/2014/main" id="{24BDE5CA-11B3-4C8D-83C3-08674FF16FDB}"/>
                </a:ext>
              </a:extLst>
            </p:cNvPr>
            <p:cNvSpPr/>
            <p:nvPr/>
          </p:nvSpPr>
          <p:spPr>
            <a:xfrm>
              <a:off x="9484523" y="4291175"/>
              <a:ext cx="13206" cy="12520"/>
            </a:xfrm>
            <a:custGeom>
              <a:avLst/>
              <a:gdLst>
                <a:gd name="connsiteX0" fmla="*/ 0 w 17351"/>
                <a:gd name="connsiteY0" fmla="*/ 0 h 16450"/>
                <a:gd name="connsiteX1" fmla="*/ 14648 w 17351"/>
                <a:gd name="connsiteY1" fmla="*/ 13896 h 16450"/>
                <a:gd name="connsiteX2" fmla="*/ 17352 w 17351"/>
                <a:gd name="connsiteY2" fmla="*/ 16450 h 16450"/>
                <a:gd name="connsiteX3" fmla="*/ 14197 w 17351"/>
                <a:gd name="connsiteY3" fmla="*/ 14197 h 16450"/>
                <a:gd name="connsiteX4" fmla="*/ 0 w 17351"/>
                <a:gd name="connsiteY4" fmla="*/ 0 h 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" h="16450">
                  <a:moveTo>
                    <a:pt x="0" y="0"/>
                  </a:moveTo>
                  <a:cubicBezTo>
                    <a:pt x="6234" y="5934"/>
                    <a:pt x="11568" y="10967"/>
                    <a:pt x="14648" y="13896"/>
                  </a:cubicBezTo>
                  <a:cubicBezTo>
                    <a:pt x="16150" y="15323"/>
                    <a:pt x="17051" y="16149"/>
                    <a:pt x="17352" y="16450"/>
                  </a:cubicBezTo>
                  <a:cubicBezTo>
                    <a:pt x="17051" y="16300"/>
                    <a:pt x="15924" y="15474"/>
                    <a:pt x="14197" y="14197"/>
                  </a:cubicBezTo>
                  <a:cubicBezTo>
                    <a:pt x="10666" y="11492"/>
                    <a:pt x="4882" y="6535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="" xmlns:a16="http://schemas.microsoft.com/office/drawing/2014/main" id="{32B41E23-E342-401E-86B1-2363F06B2E07}"/>
                </a:ext>
              </a:extLst>
            </p:cNvPr>
            <p:cNvSpPr/>
            <p:nvPr/>
          </p:nvSpPr>
          <p:spPr>
            <a:xfrm>
              <a:off x="9458821" y="4160906"/>
              <a:ext cx="132379" cy="130210"/>
            </a:xfrm>
            <a:custGeom>
              <a:avLst/>
              <a:gdLst>
                <a:gd name="connsiteX0" fmla="*/ 173933 w 173933"/>
                <a:gd name="connsiteY0" fmla="*/ 40759 h 171083"/>
                <a:gd name="connsiteX1" fmla="*/ 140357 w 173933"/>
                <a:gd name="connsiteY1" fmla="*/ 30844 h 171083"/>
                <a:gd name="connsiteX2" fmla="*/ 30464 w 173933"/>
                <a:gd name="connsiteY2" fmla="*/ 128719 h 171083"/>
                <a:gd name="connsiteX3" fmla="*/ 33769 w 173933"/>
                <a:gd name="connsiteY3" fmla="*/ 171084 h 171083"/>
                <a:gd name="connsiteX4" fmla="*/ 8605 w 173933"/>
                <a:gd name="connsiteY4" fmla="*/ 146521 h 171083"/>
                <a:gd name="connsiteX5" fmla="*/ 8530 w 173933"/>
                <a:gd name="connsiteY5" fmla="*/ 146446 h 171083"/>
                <a:gd name="connsiteX6" fmla="*/ 5451 w 173933"/>
                <a:gd name="connsiteY6" fmla="*/ 143291 h 171083"/>
                <a:gd name="connsiteX7" fmla="*/ 5451 w 173933"/>
                <a:gd name="connsiteY7" fmla="*/ 143291 h 171083"/>
                <a:gd name="connsiteX8" fmla="*/ 42 w 173933"/>
                <a:gd name="connsiteY8" fmla="*/ 132024 h 171083"/>
                <a:gd name="connsiteX9" fmla="*/ 66519 w 173933"/>
                <a:gd name="connsiteY9" fmla="*/ 51275 h 171083"/>
                <a:gd name="connsiteX10" fmla="*/ 92884 w 173933"/>
                <a:gd name="connsiteY10" fmla="*/ 9887 h 171083"/>
                <a:gd name="connsiteX11" fmla="*/ 140282 w 173933"/>
                <a:gd name="connsiteY11" fmla="*/ 16347 h 171083"/>
                <a:gd name="connsiteX12" fmla="*/ 173933 w 173933"/>
                <a:gd name="connsiteY12" fmla="*/ 40759 h 17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33" h="171083">
                  <a:moveTo>
                    <a:pt x="173933" y="40759"/>
                  </a:moveTo>
                  <a:cubicBezTo>
                    <a:pt x="168075" y="35351"/>
                    <a:pt x="157859" y="31219"/>
                    <a:pt x="140357" y="30844"/>
                  </a:cubicBezTo>
                  <a:cubicBezTo>
                    <a:pt x="87401" y="29943"/>
                    <a:pt x="50745" y="96269"/>
                    <a:pt x="30464" y="128719"/>
                  </a:cubicBezTo>
                  <a:cubicBezTo>
                    <a:pt x="20098" y="145319"/>
                    <a:pt x="25807" y="160342"/>
                    <a:pt x="33769" y="171084"/>
                  </a:cubicBezTo>
                  <a:cubicBezTo>
                    <a:pt x="25807" y="163422"/>
                    <a:pt x="16342" y="154333"/>
                    <a:pt x="8605" y="146521"/>
                  </a:cubicBezTo>
                  <a:cubicBezTo>
                    <a:pt x="8605" y="146521"/>
                    <a:pt x="8605" y="146521"/>
                    <a:pt x="8530" y="146446"/>
                  </a:cubicBezTo>
                  <a:cubicBezTo>
                    <a:pt x="7479" y="145319"/>
                    <a:pt x="6427" y="144267"/>
                    <a:pt x="5451" y="143291"/>
                  </a:cubicBezTo>
                  <a:lnTo>
                    <a:pt x="5451" y="143291"/>
                  </a:lnTo>
                  <a:cubicBezTo>
                    <a:pt x="5451" y="143291"/>
                    <a:pt x="-559" y="135254"/>
                    <a:pt x="42" y="132024"/>
                  </a:cubicBezTo>
                  <a:cubicBezTo>
                    <a:pt x="718" y="128794"/>
                    <a:pt x="66519" y="51275"/>
                    <a:pt x="66519" y="51275"/>
                  </a:cubicBezTo>
                  <a:cubicBezTo>
                    <a:pt x="66519" y="51275"/>
                    <a:pt x="76659" y="22206"/>
                    <a:pt x="92884" y="9887"/>
                  </a:cubicBezTo>
                  <a:cubicBezTo>
                    <a:pt x="109109" y="-2432"/>
                    <a:pt x="104753" y="-6263"/>
                    <a:pt x="140282" y="16347"/>
                  </a:cubicBezTo>
                  <a:cubicBezTo>
                    <a:pt x="162892" y="30844"/>
                    <a:pt x="171680" y="36327"/>
                    <a:pt x="173933" y="407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="" xmlns:a16="http://schemas.microsoft.com/office/drawing/2014/main" id="{FFDAA46D-4B5D-41CA-A619-FCA7D3F13DF7}"/>
                </a:ext>
              </a:extLst>
            </p:cNvPr>
            <p:cNvSpPr/>
            <p:nvPr/>
          </p:nvSpPr>
          <p:spPr>
            <a:xfrm>
              <a:off x="7929337" y="4938906"/>
              <a:ext cx="500234" cy="516984"/>
            </a:xfrm>
            <a:custGeom>
              <a:avLst/>
              <a:gdLst>
                <a:gd name="connsiteX0" fmla="*/ 632543 w 657256"/>
                <a:gd name="connsiteY0" fmla="*/ 679265 h 679264"/>
                <a:gd name="connsiteX1" fmla="*/ 0 w 657256"/>
                <a:gd name="connsiteY1" fmla="*/ 26591 h 679264"/>
                <a:gd name="connsiteX2" fmla="*/ 33576 w 657256"/>
                <a:gd name="connsiteY2" fmla="*/ 0 h 679264"/>
                <a:gd name="connsiteX3" fmla="*/ 657256 w 657256"/>
                <a:gd name="connsiteY3" fmla="*/ 644262 h 679264"/>
                <a:gd name="connsiteX4" fmla="*/ 632543 w 657256"/>
                <a:gd name="connsiteY4" fmla="*/ 679265 h 67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56" h="679264">
                  <a:moveTo>
                    <a:pt x="632543" y="679265"/>
                  </a:moveTo>
                  <a:cubicBezTo>
                    <a:pt x="373547" y="496435"/>
                    <a:pt x="15173" y="45670"/>
                    <a:pt x="0" y="26591"/>
                  </a:cubicBezTo>
                  <a:lnTo>
                    <a:pt x="33576" y="0"/>
                  </a:lnTo>
                  <a:cubicBezTo>
                    <a:pt x="37257" y="4657"/>
                    <a:pt x="403293" y="464962"/>
                    <a:pt x="657256" y="644262"/>
                  </a:cubicBezTo>
                  <a:lnTo>
                    <a:pt x="632543" y="679265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="" xmlns:a16="http://schemas.microsoft.com/office/drawing/2014/main" id="{497A63A4-3AD4-42B5-B086-2C4967CA9E62}"/>
                </a:ext>
              </a:extLst>
            </p:cNvPr>
            <p:cNvSpPr/>
            <p:nvPr/>
          </p:nvSpPr>
          <p:spPr>
            <a:xfrm>
              <a:off x="7589693" y="5017114"/>
              <a:ext cx="755267" cy="521787"/>
            </a:xfrm>
            <a:custGeom>
              <a:avLst/>
              <a:gdLst>
                <a:gd name="connsiteX0" fmla="*/ 446333 w 992344"/>
                <a:gd name="connsiteY0" fmla="*/ 0 h 685574"/>
                <a:gd name="connsiteX1" fmla="*/ 961697 w 992344"/>
                <a:gd name="connsiteY1" fmla="*/ 544584 h 685574"/>
                <a:gd name="connsiteX2" fmla="*/ 992344 w 992344"/>
                <a:gd name="connsiteY2" fmla="*/ 558630 h 685574"/>
                <a:gd name="connsiteX3" fmla="*/ 856987 w 992344"/>
                <a:gd name="connsiteY3" fmla="*/ 685575 h 685574"/>
                <a:gd name="connsiteX4" fmla="*/ 0 w 992344"/>
                <a:gd name="connsiteY4" fmla="*/ 471873 h 685574"/>
                <a:gd name="connsiteX5" fmla="*/ 446333 w 992344"/>
                <a:gd name="connsiteY5" fmla="*/ 0 h 6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344" h="685574">
                  <a:moveTo>
                    <a:pt x="446333" y="0"/>
                  </a:moveTo>
                  <a:cubicBezTo>
                    <a:pt x="446333" y="0"/>
                    <a:pt x="930975" y="530537"/>
                    <a:pt x="961697" y="544584"/>
                  </a:cubicBezTo>
                  <a:cubicBezTo>
                    <a:pt x="992419" y="558630"/>
                    <a:pt x="992344" y="558630"/>
                    <a:pt x="992344" y="558630"/>
                  </a:cubicBezTo>
                  <a:lnTo>
                    <a:pt x="856987" y="685575"/>
                  </a:lnTo>
                  <a:lnTo>
                    <a:pt x="0" y="471873"/>
                  </a:lnTo>
                  <a:lnTo>
                    <a:pt x="446333" y="0"/>
                  </a:ln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="" xmlns:a16="http://schemas.microsoft.com/office/drawing/2014/main" id="{E56C1035-3882-442D-8E40-707939346859}"/>
                </a:ext>
              </a:extLst>
            </p:cNvPr>
            <p:cNvSpPr/>
            <p:nvPr/>
          </p:nvSpPr>
          <p:spPr>
            <a:xfrm>
              <a:off x="9851437" y="2253378"/>
              <a:ext cx="203352" cy="224948"/>
            </a:xfrm>
            <a:custGeom>
              <a:avLst/>
              <a:gdLst>
                <a:gd name="connsiteX0" fmla="*/ 192294 w 267184"/>
                <a:gd name="connsiteY0" fmla="*/ 126324 h 295558"/>
                <a:gd name="connsiteX1" fmla="*/ 219336 w 267184"/>
                <a:gd name="connsiteY1" fmla="*/ 162380 h 295558"/>
                <a:gd name="connsiteX2" fmla="*/ 267184 w 267184"/>
                <a:gd name="connsiteY2" fmla="*/ 192876 h 295558"/>
                <a:gd name="connsiteX3" fmla="*/ 192219 w 267184"/>
                <a:gd name="connsiteY3" fmla="*/ 196332 h 295558"/>
                <a:gd name="connsiteX4" fmla="*/ 125592 w 267184"/>
                <a:gd name="connsiteY4" fmla="*/ 295559 h 295558"/>
                <a:gd name="connsiteX5" fmla="*/ 66627 w 267184"/>
                <a:gd name="connsiteY5" fmla="*/ 236593 h 295558"/>
                <a:gd name="connsiteX6" fmla="*/ 0 w 267184"/>
                <a:gd name="connsiteY6" fmla="*/ 203768 h 295558"/>
                <a:gd name="connsiteX7" fmla="*/ 60393 w 267184"/>
                <a:gd name="connsiteY7" fmla="*/ 657 h 295558"/>
                <a:gd name="connsiteX8" fmla="*/ 192294 w 267184"/>
                <a:gd name="connsiteY8" fmla="*/ 126324 h 29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84" h="295558">
                  <a:moveTo>
                    <a:pt x="192294" y="126324"/>
                  </a:moveTo>
                  <a:cubicBezTo>
                    <a:pt x="192294" y="126324"/>
                    <a:pt x="192970" y="136014"/>
                    <a:pt x="219336" y="162380"/>
                  </a:cubicBezTo>
                  <a:cubicBezTo>
                    <a:pt x="245701" y="188745"/>
                    <a:pt x="267184" y="192876"/>
                    <a:pt x="267184" y="192876"/>
                  </a:cubicBezTo>
                  <a:cubicBezTo>
                    <a:pt x="267184" y="192876"/>
                    <a:pt x="230378" y="184539"/>
                    <a:pt x="192219" y="196332"/>
                  </a:cubicBezTo>
                  <a:cubicBezTo>
                    <a:pt x="154061" y="208125"/>
                    <a:pt x="125592" y="295559"/>
                    <a:pt x="125592" y="295559"/>
                  </a:cubicBezTo>
                  <a:cubicBezTo>
                    <a:pt x="125592" y="295559"/>
                    <a:pt x="102006" y="260855"/>
                    <a:pt x="66627" y="236593"/>
                  </a:cubicBezTo>
                  <a:cubicBezTo>
                    <a:pt x="31248" y="212331"/>
                    <a:pt x="0" y="203768"/>
                    <a:pt x="0" y="203768"/>
                  </a:cubicBezTo>
                  <a:cubicBezTo>
                    <a:pt x="0" y="203768"/>
                    <a:pt x="34703" y="6215"/>
                    <a:pt x="60393" y="657"/>
                  </a:cubicBezTo>
                  <a:cubicBezTo>
                    <a:pt x="86157" y="-4826"/>
                    <a:pt x="181177" y="22891"/>
                    <a:pt x="192294" y="126324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="" xmlns:a16="http://schemas.microsoft.com/office/drawing/2014/main" id="{9B35A07A-573A-4062-B253-CE92569D1E2A}"/>
                </a:ext>
              </a:extLst>
            </p:cNvPr>
            <p:cNvSpPr/>
            <p:nvPr/>
          </p:nvSpPr>
          <p:spPr>
            <a:xfrm>
              <a:off x="9886400" y="2248969"/>
              <a:ext cx="121176" cy="147152"/>
            </a:xfrm>
            <a:custGeom>
              <a:avLst/>
              <a:gdLst>
                <a:gd name="connsiteX0" fmla="*/ 63280 w 159213"/>
                <a:gd name="connsiteY0" fmla="*/ 11934 h 193343"/>
                <a:gd name="connsiteX1" fmla="*/ 83335 w 159213"/>
                <a:gd name="connsiteY1" fmla="*/ 114015 h 193343"/>
                <a:gd name="connsiteX2" fmla="*/ 159201 w 159213"/>
                <a:gd name="connsiteY2" fmla="*/ 193337 h 193343"/>
                <a:gd name="connsiteX3" fmla="*/ 11074 w 159213"/>
                <a:gd name="connsiteY3" fmla="*/ 87650 h 193343"/>
                <a:gd name="connsiteX4" fmla="*/ 63280 w 159213"/>
                <a:gd name="connsiteY4" fmla="*/ 11934 h 1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13" h="193343">
                  <a:moveTo>
                    <a:pt x="63280" y="11934"/>
                  </a:moveTo>
                  <a:cubicBezTo>
                    <a:pt x="63280" y="11934"/>
                    <a:pt x="65608" y="57829"/>
                    <a:pt x="83335" y="114015"/>
                  </a:cubicBezTo>
                  <a:cubicBezTo>
                    <a:pt x="101062" y="170201"/>
                    <a:pt x="157774" y="192661"/>
                    <a:pt x="159201" y="193337"/>
                  </a:cubicBezTo>
                  <a:cubicBezTo>
                    <a:pt x="160629" y="194013"/>
                    <a:pt x="35787" y="145564"/>
                    <a:pt x="11074" y="87650"/>
                  </a:cubicBezTo>
                  <a:cubicBezTo>
                    <a:pt x="-13563" y="29736"/>
                    <a:pt x="2512" y="-24797"/>
                    <a:pt x="63280" y="11934"/>
                  </a:cubicBezTo>
                  <a:close/>
                </a:path>
              </a:pathLst>
            </a:custGeom>
            <a:solidFill>
              <a:srgbClr val="C96E4B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="" xmlns:a16="http://schemas.microsoft.com/office/drawing/2014/main" id="{F111BD5C-5396-4A15-8918-4C976F5254D1}"/>
                </a:ext>
              </a:extLst>
            </p:cNvPr>
            <p:cNvSpPr/>
            <p:nvPr/>
          </p:nvSpPr>
          <p:spPr>
            <a:xfrm>
              <a:off x="9808050" y="1937978"/>
              <a:ext cx="346833" cy="470509"/>
            </a:xfrm>
            <a:custGeom>
              <a:avLst/>
              <a:gdLst>
                <a:gd name="connsiteX0" fmla="*/ 114169 w 455703"/>
                <a:gd name="connsiteY0" fmla="*/ 433164 h 618201"/>
                <a:gd name="connsiteX1" fmla="*/ 140609 w 455703"/>
                <a:gd name="connsiteY1" fmla="*/ 444206 h 618201"/>
                <a:gd name="connsiteX2" fmla="*/ 160890 w 455703"/>
                <a:gd name="connsiteY2" fmla="*/ 433164 h 618201"/>
                <a:gd name="connsiteX3" fmla="*/ 189809 w 455703"/>
                <a:gd name="connsiteY3" fmla="*/ 544409 h 618201"/>
                <a:gd name="connsiteX4" fmla="*/ 355739 w 455703"/>
                <a:gd name="connsiteY4" fmla="*/ 615092 h 618201"/>
                <a:gd name="connsiteX5" fmla="*/ 401859 w 455703"/>
                <a:gd name="connsiteY5" fmla="*/ 556728 h 618201"/>
                <a:gd name="connsiteX6" fmla="*/ 405239 w 455703"/>
                <a:gd name="connsiteY6" fmla="*/ 519847 h 618201"/>
                <a:gd name="connsiteX7" fmla="*/ 405239 w 455703"/>
                <a:gd name="connsiteY7" fmla="*/ 490326 h 618201"/>
                <a:gd name="connsiteX8" fmla="*/ 418460 w 455703"/>
                <a:gd name="connsiteY8" fmla="*/ 468843 h 618201"/>
                <a:gd name="connsiteX9" fmla="*/ 408169 w 455703"/>
                <a:gd name="connsiteY9" fmla="*/ 444882 h 618201"/>
                <a:gd name="connsiteX10" fmla="*/ 409221 w 455703"/>
                <a:gd name="connsiteY10" fmla="*/ 424000 h 618201"/>
                <a:gd name="connsiteX11" fmla="*/ 439943 w 455703"/>
                <a:gd name="connsiteY11" fmla="*/ 424000 h 618201"/>
                <a:gd name="connsiteX12" fmla="*/ 439943 w 455703"/>
                <a:gd name="connsiteY12" fmla="*/ 360678 h 618201"/>
                <a:gd name="connsiteX13" fmla="*/ 397503 w 455703"/>
                <a:gd name="connsiteY13" fmla="*/ 277075 h 618201"/>
                <a:gd name="connsiteX14" fmla="*/ 403662 w 455703"/>
                <a:gd name="connsiteY14" fmla="*/ 170712 h 618201"/>
                <a:gd name="connsiteX15" fmla="*/ 359119 w 455703"/>
                <a:gd name="connsiteY15" fmla="*/ 54058 h 618201"/>
                <a:gd name="connsiteX16" fmla="*/ 18848 w 455703"/>
                <a:gd name="connsiteY16" fmla="*/ 119108 h 618201"/>
                <a:gd name="connsiteX17" fmla="*/ 114169 w 455703"/>
                <a:gd name="connsiteY17" fmla="*/ 433164 h 61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703" h="618201">
                  <a:moveTo>
                    <a:pt x="114169" y="433164"/>
                  </a:moveTo>
                  <a:cubicBezTo>
                    <a:pt x="114169" y="433164"/>
                    <a:pt x="120929" y="447886"/>
                    <a:pt x="140609" y="444206"/>
                  </a:cubicBezTo>
                  <a:cubicBezTo>
                    <a:pt x="160289" y="440525"/>
                    <a:pt x="160890" y="433164"/>
                    <a:pt x="160890" y="433164"/>
                  </a:cubicBezTo>
                  <a:cubicBezTo>
                    <a:pt x="160890" y="433164"/>
                    <a:pt x="162768" y="498965"/>
                    <a:pt x="189809" y="544409"/>
                  </a:cubicBezTo>
                  <a:cubicBezTo>
                    <a:pt x="216851" y="589929"/>
                    <a:pt x="302933" y="629815"/>
                    <a:pt x="355739" y="615092"/>
                  </a:cubicBezTo>
                  <a:cubicBezTo>
                    <a:pt x="408620" y="600370"/>
                    <a:pt x="409221" y="576333"/>
                    <a:pt x="401859" y="556728"/>
                  </a:cubicBezTo>
                  <a:cubicBezTo>
                    <a:pt x="394498" y="537123"/>
                    <a:pt x="396902" y="531489"/>
                    <a:pt x="405239" y="519847"/>
                  </a:cubicBezTo>
                  <a:cubicBezTo>
                    <a:pt x="413577" y="508204"/>
                    <a:pt x="401183" y="495885"/>
                    <a:pt x="405239" y="490326"/>
                  </a:cubicBezTo>
                  <a:cubicBezTo>
                    <a:pt x="409296" y="484768"/>
                    <a:pt x="422816" y="479284"/>
                    <a:pt x="418460" y="468843"/>
                  </a:cubicBezTo>
                  <a:cubicBezTo>
                    <a:pt x="414103" y="458403"/>
                    <a:pt x="407117" y="458403"/>
                    <a:pt x="408169" y="444882"/>
                  </a:cubicBezTo>
                  <a:cubicBezTo>
                    <a:pt x="409221" y="431361"/>
                    <a:pt x="409221" y="424000"/>
                    <a:pt x="409221" y="424000"/>
                  </a:cubicBezTo>
                  <a:cubicBezTo>
                    <a:pt x="409221" y="424000"/>
                    <a:pt x="429501" y="433239"/>
                    <a:pt x="439943" y="424000"/>
                  </a:cubicBezTo>
                  <a:cubicBezTo>
                    <a:pt x="450383" y="414761"/>
                    <a:pt x="469463" y="395081"/>
                    <a:pt x="439943" y="360678"/>
                  </a:cubicBezTo>
                  <a:cubicBezTo>
                    <a:pt x="410422" y="326275"/>
                    <a:pt x="392019" y="307196"/>
                    <a:pt x="397503" y="277075"/>
                  </a:cubicBezTo>
                  <a:cubicBezTo>
                    <a:pt x="403061" y="246954"/>
                    <a:pt x="423943" y="252512"/>
                    <a:pt x="403662" y="170712"/>
                  </a:cubicBezTo>
                  <a:cubicBezTo>
                    <a:pt x="383381" y="88987"/>
                    <a:pt x="359119" y="54058"/>
                    <a:pt x="359119" y="54058"/>
                  </a:cubicBezTo>
                  <a:cubicBezTo>
                    <a:pt x="359119" y="54058"/>
                    <a:pt x="93212" y="-103383"/>
                    <a:pt x="18848" y="119108"/>
                  </a:cubicBezTo>
                  <a:cubicBezTo>
                    <a:pt x="-55516" y="341523"/>
                    <a:pt x="114169" y="433164"/>
                    <a:pt x="114169" y="433164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="" xmlns:a16="http://schemas.microsoft.com/office/drawing/2014/main" id="{98EAA87A-5417-436F-BA11-0CDC6211E3FF}"/>
                </a:ext>
              </a:extLst>
            </p:cNvPr>
            <p:cNvSpPr/>
            <p:nvPr/>
          </p:nvSpPr>
          <p:spPr>
            <a:xfrm>
              <a:off x="9462901" y="3741031"/>
              <a:ext cx="205296" cy="496548"/>
            </a:xfrm>
            <a:custGeom>
              <a:avLst/>
              <a:gdLst>
                <a:gd name="connsiteX0" fmla="*/ 254881 w 269738"/>
                <a:gd name="connsiteY0" fmla="*/ 444305 h 652413"/>
                <a:gd name="connsiteX1" fmla="*/ 201474 w 269738"/>
                <a:gd name="connsiteY1" fmla="*/ 576132 h 652413"/>
                <a:gd name="connsiteX2" fmla="*/ 169926 w 269738"/>
                <a:gd name="connsiteY2" fmla="*/ 651998 h 652413"/>
                <a:gd name="connsiteX3" fmla="*/ 167222 w 269738"/>
                <a:gd name="connsiteY3" fmla="*/ 650872 h 652413"/>
                <a:gd name="connsiteX4" fmla="*/ 150621 w 269738"/>
                <a:gd name="connsiteY4" fmla="*/ 572902 h 652413"/>
                <a:gd name="connsiteX5" fmla="*/ 163090 w 269738"/>
                <a:gd name="connsiteY5" fmla="*/ 528734 h 652413"/>
                <a:gd name="connsiteX6" fmla="*/ 163090 w 269738"/>
                <a:gd name="connsiteY6" fmla="*/ 528734 h 652413"/>
                <a:gd name="connsiteX7" fmla="*/ 163466 w 269738"/>
                <a:gd name="connsiteY7" fmla="*/ 528134 h 652413"/>
                <a:gd name="connsiteX8" fmla="*/ 162865 w 269738"/>
                <a:gd name="connsiteY8" fmla="*/ 528885 h 652413"/>
                <a:gd name="connsiteX9" fmla="*/ 157006 w 269738"/>
                <a:gd name="connsiteY9" fmla="*/ 536922 h 652413"/>
                <a:gd name="connsiteX10" fmla="*/ 141983 w 269738"/>
                <a:gd name="connsiteY10" fmla="*/ 546687 h 652413"/>
                <a:gd name="connsiteX11" fmla="*/ 128087 w 269738"/>
                <a:gd name="connsiteY11" fmla="*/ 551795 h 652413"/>
                <a:gd name="connsiteX12" fmla="*/ 119674 w 269738"/>
                <a:gd name="connsiteY12" fmla="*/ 554274 h 652413"/>
                <a:gd name="connsiteX13" fmla="*/ 87825 w 269738"/>
                <a:gd name="connsiteY13" fmla="*/ 572977 h 652413"/>
                <a:gd name="connsiteX14" fmla="*/ 81140 w 269738"/>
                <a:gd name="connsiteY14" fmla="*/ 579362 h 652413"/>
                <a:gd name="connsiteX15" fmla="*/ 54023 w 269738"/>
                <a:gd name="connsiteY15" fmla="*/ 609258 h 652413"/>
                <a:gd name="connsiteX16" fmla="*/ 25855 w 269738"/>
                <a:gd name="connsiteY16" fmla="*/ 644186 h 652413"/>
                <a:gd name="connsiteX17" fmla="*/ 16165 w 269738"/>
                <a:gd name="connsiteY17" fmla="*/ 609483 h 652413"/>
                <a:gd name="connsiteX18" fmla="*/ 8128 w 269738"/>
                <a:gd name="connsiteY18" fmla="*/ 594085 h 652413"/>
                <a:gd name="connsiteX19" fmla="*/ 10982 w 269738"/>
                <a:gd name="connsiteY19" fmla="*/ 581165 h 652413"/>
                <a:gd name="connsiteX20" fmla="*/ 2795 w 269738"/>
                <a:gd name="connsiteY20" fmla="*/ 576358 h 652413"/>
                <a:gd name="connsiteX21" fmla="*/ 91 w 269738"/>
                <a:gd name="connsiteY21" fmla="*/ 559306 h 652413"/>
                <a:gd name="connsiteX22" fmla="*/ 466 w 269738"/>
                <a:gd name="connsiteY22" fmla="*/ 554424 h 652413"/>
                <a:gd name="connsiteX23" fmla="*/ 11058 w 269738"/>
                <a:gd name="connsiteY23" fmla="*/ 501468 h 652413"/>
                <a:gd name="connsiteX24" fmla="*/ 21348 w 269738"/>
                <a:gd name="connsiteY24" fmla="*/ 415912 h 652413"/>
                <a:gd name="connsiteX25" fmla="*/ 115242 w 269738"/>
                <a:gd name="connsiteY25" fmla="*/ 242997 h 652413"/>
                <a:gd name="connsiteX26" fmla="*/ 127261 w 269738"/>
                <a:gd name="connsiteY26" fmla="*/ 127921 h 652413"/>
                <a:gd name="connsiteX27" fmla="*/ 126059 w 269738"/>
                <a:gd name="connsiteY27" fmla="*/ 49350 h 652413"/>
                <a:gd name="connsiteX28" fmla="*/ 122979 w 269738"/>
                <a:gd name="connsiteY28" fmla="*/ 0 h 652413"/>
                <a:gd name="connsiteX29" fmla="*/ 239633 w 269738"/>
                <a:gd name="connsiteY29" fmla="*/ 31924 h 652413"/>
                <a:gd name="connsiteX30" fmla="*/ 264045 w 269738"/>
                <a:gd name="connsiteY30" fmla="*/ 33426 h 652413"/>
                <a:gd name="connsiteX31" fmla="*/ 268477 w 269738"/>
                <a:gd name="connsiteY31" fmla="*/ 177873 h 652413"/>
                <a:gd name="connsiteX32" fmla="*/ 268927 w 269738"/>
                <a:gd name="connsiteY32" fmla="*/ 206416 h 652413"/>
                <a:gd name="connsiteX33" fmla="*/ 254881 w 269738"/>
                <a:gd name="connsiteY33" fmla="*/ 444305 h 6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9738" h="652413">
                  <a:moveTo>
                    <a:pt x="254881" y="444305"/>
                  </a:moveTo>
                  <a:cubicBezTo>
                    <a:pt x="242036" y="515063"/>
                    <a:pt x="216948" y="539476"/>
                    <a:pt x="201474" y="576132"/>
                  </a:cubicBezTo>
                  <a:cubicBezTo>
                    <a:pt x="186076" y="612788"/>
                    <a:pt x="187953" y="657181"/>
                    <a:pt x="169926" y="651998"/>
                  </a:cubicBezTo>
                  <a:cubicBezTo>
                    <a:pt x="169025" y="651698"/>
                    <a:pt x="168048" y="651322"/>
                    <a:pt x="167222" y="650872"/>
                  </a:cubicBezTo>
                  <a:cubicBezTo>
                    <a:pt x="151898" y="641933"/>
                    <a:pt x="151823" y="597916"/>
                    <a:pt x="150621" y="572902"/>
                  </a:cubicBezTo>
                  <a:cubicBezTo>
                    <a:pt x="149570" y="550818"/>
                    <a:pt x="159785" y="533617"/>
                    <a:pt x="163090" y="528734"/>
                  </a:cubicBezTo>
                  <a:lnTo>
                    <a:pt x="163090" y="528734"/>
                  </a:lnTo>
                  <a:cubicBezTo>
                    <a:pt x="163241" y="528509"/>
                    <a:pt x="163391" y="528284"/>
                    <a:pt x="163466" y="528134"/>
                  </a:cubicBezTo>
                  <a:cubicBezTo>
                    <a:pt x="163316" y="528359"/>
                    <a:pt x="163090" y="528585"/>
                    <a:pt x="162865" y="528885"/>
                  </a:cubicBezTo>
                  <a:cubicBezTo>
                    <a:pt x="161964" y="530162"/>
                    <a:pt x="160161" y="532565"/>
                    <a:pt x="157006" y="536922"/>
                  </a:cubicBezTo>
                  <a:cubicBezTo>
                    <a:pt x="154302" y="540528"/>
                    <a:pt x="148368" y="543908"/>
                    <a:pt x="141983" y="546687"/>
                  </a:cubicBezTo>
                  <a:cubicBezTo>
                    <a:pt x="137176" y="548790"/>
                    <a:pt x="132218" y="550518"/>
                    <a:pt x="128087" y="551795"/>
                  </a:cubicBezTo>
                  <a:cubicBezTo>
                    <a:pt x="123204" y="553372"/>
                    <a:pt x="119674" y="554274"/>
                    <a:pt x="119674" y="554274"/>
                  </a:cubicBezTo>
                  <a:cubicBezTo>
                    <a:pt x="119674" y="554274"/>
                    <a:pt x="108106" y="554800"/>
                    <a:pt x="87825" y="572977"/>
                  </a:cubicBezTo>
                  <a:cubicBezTo>
                    <a:pt x="85647" y="574930"/>
                    <a:pt x="83468" y="577033"/>
                    <a:pt x="81140" y="579362"/>
                  </a:cubicBezTo>
                  <a:cubicBezTo>
                    <a:pt x="72352" y="588151"/>
                    <a:pt x="62737" y="598967"/>
                    <a:pt x="54023" y="609258"/>
                  </a:cubicBezTo>
                  <a:cubicBezTo>
                    <a:pt x="38925" y="627211"/>
                    <a:pt x="26456" y="643435"/>
                    <a:pt x="25855" y="644186"/>
                  </a:cubicBezTo>
                  <a:cubicBezTo>
                    <a:pt x="26156" y="643510"/>
                    <a:pt x="31789" y="631417"/>
                    <a:pt x="16165" y="609483"/>
                  </a:cubicBezTo>
                  <a:cubicBezTo>
                    <a:pt x="11584" y="603098"/>
                    <a:pt x="9255" y="598066"/>
                    <a:pt x="8128" y="594085"/>
                  </a:cubicBezTo>
                  <a:cubicBezTo>
                    <a:pt x="5424" y="584169"/>
                    <a:pt x="10982" y="581165"/>
                    <a:pt x="10982" y="581165"/>
                  </a:cubicBezTo>
                  <a:cubicBezTo>
                    <a:pt x="10982" y="581165"/>
                    <a:pt x="6025" y="581916"/>
                    <a:pt x="2795" y="576358"/>
                  </a:cubicBezTo>
                  <a:cubicBezTo>
                    <a:pt x="917" y="573203"/>
                    <a:pt x="-360" y="567945"/>
                    <a:pt x="91" y="559306"/>
                  </a:cubicBezTo>
                  <a:cubicBezTo>
                    <a:pt x="166" y="557729"/>
                    <a:pt x="316" y="556076"/>
                    <a:pt x="466" y="554424"/>
                  </a:cubicBezTo>
                  <a:cubicBezTo>
                    <a:pt x="2645" y="531138"/>
                    <a:pt x="11058" y="501468"/>
                    <a:pt x="11058" y="501468"/>
                  </a:cubicBezTo>
                  <a:cubicBezTo>
                    <a:pt x="11058" y="501468"/>
                    <a:pt x="7227" y="463535"/>
                    <a:pt x="21348" y="415912"/>
                  </a:cubicBezTo>
                  <a:cubicBezTo>
                    <a:pt x="35545" y="368364"/>
                    <a:pt x="93384" y="329079"/>
                    <a:pt x="115242" y="242997"/>
                  </a:cubicBezTo>
                  <a:cubicBezTo>
                    <a:pt x="123430" y="210623"/>
                    <a:pt x="126585" y="168182"/>
                    <a:pt x="127261" y="127921"/>
                  </a:cubicBezTo>
                  <a:cubicBezTo>
                    <a:pt x="127786" y="99227"/>
                    <a:pt x="127035" y="71509"/>
                    <a:pt x="126059" y="49350"/>
                  </a:cubicBezTo>
                  <a:cubicBezTo>
                    <a:pt x="124782" y="19830"/>
                    <a:pt x="122979" y="0"/>
                    <a:pt x="122979" y="0"/>
                  </a:cubicBezTo>
                  <a:cubicBezTo>
                    <a:pt x="178489" y="21257"/>
                    <a:pt x="217023" y="29070"/>
                    <a:pt x="239633" y="31924"/>
                  </a:cubicBezTo>
                  <a:cubicBezTo>
                    <a:pt x="256008" y="33952"/>
                    <a:pt x="264045" y="33426"/>
                    <a:pt x="264045" y="33426"/>
                  </a:cubicBezTo>
                  <a:cubicBezTo>
                    <a:pt x="264045" y="33426"/>
                    <a:pt x="266148" y="40262"/>
                    <a:pt x="268477" y="177873"/>
                  </a:cubicBezTo>
                  <a:cubicBezTo>
                    <a:pt x="268627" y="186811"/>
                    <a:pt x="268777" y="196351"/>
                    <a:pt x="268927" y="206416"/>
                  </a:cubicBezTo>
                  <a:cubicBezTo>
                    <a:pt x="271632" y="371669"/>
                    <a:pt x="267726" y="373622"/>
                    <a:pt x="254881" y="444305"/>
                  </a:cubicBezTo>
                  <a:close/>
                </a:path>
              </a:pathLst>
            </a:custGeom>
            <a:solidFill>
              <a:srgbClr val="FA9F6A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="" xmlns:a16="http://schemas.microsoft.com/office/drawing/2014/main" id="{59BB70FB-86A5-4E86-BECD-B2583EB18381}"/>
                </a:ext>
              </a:extLst>
            </p:cNvPr>
            <p:cNvSpPr/>
            <p:nvPr/>
          </p:nvSpPr>
          <p:spPr>
            <a:xfrm>
              <a:off x="9504131" y="4177121"/>
              <a:ext cx="25726" cy="27613"/>
            </a:xfrm>
            <a:custGeom>
              <a:avLst/>
              <a:gdLst>
                <a:gd name="connsiteX0" fmla="*/ 33802 w 33801"/>
                <a:gd name="connsiteY0" fmla="*/ 0 h 36280"/>
                <a:gd name="connsiteX1" fmla="*/ 27117 w 33801"/>
                <a:gd name="connsiteY1" fmla="*/ 6385 h 36280"/>
                <a:gd name="connsiteX2" fmla="*/ 0 w 33801"/>
                <a:gd name="connsiteY2" fmla="*/ 36281 h 36280"/>
                <a:gd name="connsiteX3" fmla="*/ 23436 w 33801"/>
                <a:gd name="connsiteY3" fmla="*/ 6009 h 36280"/>
                <a:gd name="connsiteX4" fmla="*/ 33802 w 33801"/>
                <a:gd name="connsiteY4" fmla="*/ 0 h 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" h="36280">
                  <a:moveTo>
                    <a:pt x="33802" y="0"/>
                  </a:moveTo>
                  <a:cubicBezTo>
                    <a:pt x="31623" y="1953"/>
                    <a:pt x="29445" y="4056"/>
                    <a:pt x="27117" y="6385"/>
                  </a:cubicBezTo>
                  <a:cubicBezTo>
                    <a:pt x="18328" y="15173"/>
                    <a:pt x="8713" y="25990"/>
                    <a:pt x="0" y="36281"/>
                  </a:cubicBezTo>
                  <a:cubicBezTo>
                    <a:pt x="4958" y="25464"/>
                    <a:pt x="12469" y="13596"/>
                    <a:pt x="23436" y="6009"/>
                  </a:cubicBezTo>
                  <a:cubicBezTo>
                    <a:pt x="27041" y="3531"/>
                    <a:pt x="30497" y="1653"/>
                    <a:pt x="33802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="" xmlns:a16="http://schemas.microsoft.com/office/drawing/2014/main" id="{4AA996C7-95E6-42D3-A49F-9EE3E84C70FC}"/>
                </a:ext>
              </a:extLst>
            </p:cNvPr>
            <p:cNvSpPr/>
            <p:nvPr/>
          </p:nvSpPr>
          <p:spPr>
            <a:xfrm>
              <a:off x="9571077" y="4143505"/>
              <a:ext cx="15892" cy="13606"/>
            </a:xfrm>
            <a:custGeom>
              <a:avLst/>
              <a:gdLst>
                <a:gd name="connsiteX0" fmla="*/ 0 w 20881"/>
                <a:gd name="connsiteY0" fmla="*/ 17877 h 17877"/>
                <a:gd name="connsiteX1" fmla="*/ 20882 w 20881"/>
                <a:gd name="connsiteY1" fmla="*/ 0 h 17877"/>
                <a:gd name="connsiteX2" fmla="*/ 15023 w 20881"/>
                <a:gd name="connsiteY2" fmla="*/ 8037 h 17877"/>
                <a:gd name="connsiteX3" fmla="*/ 0 w 20881"/>
                <a:gd name="connsiteY3" fmla="*/ 17877 h 1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" h="17877">
                  <a:moveTo>
                    <a:pt x="0" y="17877"/>
                  </a:moveTo>
                  <a:cubicBezTo>
                    <a:pt x="6159" y="13220"/>
                    <a:pt x="13070" y="7436"/>
                    <a:pt x="20882" y="0"/>
                  </a:cubicBezTo>
                  <a:cubicBezTo>
                    <a:pt x="19981" y="1277"/>
                    <a:pt x="18178" y="3681"/>
                    <a:pt x="15023" y="8037"/>
                  </a:cubicBezTo>
                  <a:cubicBezTo>
                    <a:pt x="12319" y="11718"/>
                    <a:pt x="6385" y="15098"/>
                    <a:pt x="0" y="17877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="" xmlns:a16="http://schemas.microsoft.com/office/drawing/2014/main" id="{FB0F1FED-0F37-4F9D-967D-7473FA015B19}"/>
                </a:ext>
              </a:extLst>
            </p:cNvPr>
            <p:cNvSpPr/>
            <p:nvPr/>
          </p:nvSpPr>
          <p:spPr>
            <a:xfrm>
              <a:off x="9577537" y="4093882"/>
              <a:ext cx="55340" cy="142466"/>
            </a:xfrm>
            <a:custGeom>
              <a:avLst/>
              <a:gdLst>
                <a:gd name="connsiteX0" fmla="*/ 72712 w 72711"/>
                <a:gd name="connsiteY0" fmla="*/ 0 h 187186"/>
                <a:gd name="connsiteX1" fmla="*/ 28469 w 72711"/>
                <a:gd name="connsiteY1" fmla="*/ 76768 h 187186"/>
                <a:gd name="connsiteX2" fmla="*/ 12845 w 72711"/>
                <a:gd name="connsiteY2" fmla="*/ 178624 h 187186"/>
                <a:gd name="connsiteX3" fmla="*/ 16676 w 72711"/>
                <a:gd name="connsiteY3" fmla="*/ 187186 h 187186"/>
                <a:gd name="connsiteX4" fmla="*/ 76 w 72711"/>
                <a:gd name="connsiteY4" fmla="*/ 109217 h 187186"/>
                <a:gd name="connsiteX5" fmla="*/ 12545 w 72711"/>
                <a:gd name="connsiteY5" fmla="*/ 65049 h 187186"/>
                <a:gd name="connsiteX6" fmla="*/ 12545 w 72711"/>
                <a:gd name="connsiteY6" fmla="*/ 65049 h 187186"/>
                <a:gd name="connsiteX7" fmla="*/ 72712 w 72711"/>
                <a:gd name="connsiteY7" fmla="*/ 0 h 18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11" h="187186">
                  <a:moveTo>
                    <a:pt x="72712" y="0"/>
                  </a:moveTo>
                  <a:cubicBezTo>
                    <a:pt x="69932" y="4582"/>
                    <a:pt x="50778" y="36281"/>
                    <a:pt x="28469" y="76768"/>
                  </a:cubicBezTo>
                  <a:cubicBezTo>
                    <a:pt x="4282" y="120635"/>
                    <a:pt x="8413" y="157441"/>
                    <a:pt x="12845" y="178624"/>
                  </a:cubicBezTo>
                  <a:cubicBezTo>
                    <a:pt x="13671" y="182605"/>
                    <a:pt x="15023" y="185309"/>
                    <a:pt x="16676" y="187186"/>
                  </a:cubicBezTo>
                  <a:cubicBezTo>
                    <a:pt x="1353" y="178248"/>
                    <a:pt x="1277" y="134230"/>
                    <a:pt x="76" y="109217"/>
                  </a:cubicBezTo>
                  <a:cubicBezTo>
                    <a:pt x="-976" y="87133"/>
                    <a:pt x="9240" y="69932"/>
                    <a:pt x="12545" y="65049"/>
                  </a:cubicBezTo>
                  <a:lnTo>
                    <a:pt x="12545" y="65049"/>
                  </a:lnTo>
                  <a:cubicBezTo>
                    <a:pt x="54609" y="25464"/>
                    <a:pt x="70158" y="3681"/>
                    <a:pt x="72712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="" xmlns:a16="http://schemas.microsoft.com/office/drawing/2014/main" id="{E659CBD3-A002-4631-A1FD-4BE344D1B98E}"/>
                </a:ext>
              </a:extLst>
            </p:cNvPr>
            <p:cNvSpPr/>
            <p:nvPr/>
          </p:nvSpPr>
          <p:spPr>
            <a:xfrm>
              <a:off x="9469258" y="4150309"/>
              <a:ext cx="107078" cy="81009"/>
            </a:xfrm>
            <a:custGeom>
              <a:avLst/>
              <a:gdLst>
                <a:gd name="connsiteX0" fmla="*/ 140690 w 140690"/>
                <a:gd name="connsiteY0" fmla="*/ 0 h 106437"/>
                <a:gd name="connsiteX1" fmla="*/ 119959 w 140690"/>
                <a:gd name="connsiteY1" fmla="*/ 14046 h 106437"/>
                <a:gd name="connsiteX2" fmla="*/ 111546 w 140690"/>
                <a:gd name="connsiteY2" fmla="*/ 16525 h 106437"/>
                <a:gd name="connsiteX3" fmla="*/ 79697 w 140690"/>
                <a:gd name="connsiteY3" fmla="*/ 35229 h 106437"/>
                <a:gd name="connsiteX4" fmla="*/ 73012 w 140690"/>
                <a:gd name="connsiteY4" fmla="*/ 41614 h 106437"/>
                <a:gd name="connsiteX5" fmla="*/ 45895 w 140690"/>
                <a:gd name="connsiteY5" fmla="*/ 71510 h 106437"/>
                <a:gd name="connsiteX6" fmla="*/ 17727 w 140690"/>
                <a:gd name="connsiteY6" fmla="*/ 106438 h 106437"/>
                <a:gd name="connsiteX7" fmla="*/ 8037 w 140690"/>
                <a:gd name="connsiteY7" fmla="*/ 71735 h 106437"/>
                <a:gd name="connsiteX8" fmla="*/ 0 w 140690"/>
                <a:gd name="connsiteY8" fmla="*/ 56336 h 106437"/>
                <a:gd name="connsiteX9" fmla="*/ 7812 w 140690"/>
                <a:gd name="connsiteY9" fmla="*/ 38008 h 106437"/>
                <a:gd name="connsiteX10" fmla="*/ 16976 w 140690"/>
                <a:gd name="connsiteY10" fmla="*/ 58214 h 106437"/>
                <a:gd name="connsiteX11" fmla="*/ 73312 w 140690"/>
                <a:gd name="connsiteY11" fmla="*/ 30872 h 106437"/>
                <a:gd name="connsiteX12" fmla="*/ 140690 w 140690"/>
                <a:gd name="connsiteY12" fmla="*/ 0 h 1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690" h="106437">
                  <a:moveTo>
                    <a:pt x="140690" y="0"/>
                  </a:moveTo>
                  <a:cubicBezTo>
                    <a:pt x="140014" y="451"/>
                    <a:pt x="131451" y="5483"/>
                    <a:pt x="119959" y="14046"/>
                  </a:cubicBezTo>
                  <a:cubicBezTo>
                    <a:pt x="115076" y="15624"/>
                    <a:pt x="111546" y="16525"/>
                    <a:pt x="111546" y="16525"/>
                  </a:cubicBezTo>
                  <a:cubicBezTo>
                    <a:pt x="111546" y="16525"/>
                    <a:pt x="99978" y="17051"/>
                    <a:pt x="79697" y="35229"/>
                  </a:cubicBezTo>
                  <a:cubicBezTo>
                    <a:pt x="77519" y="37182"/>
                    <a:pt x="75340" y="39285"/>
                    <a:pt x="73012" y="41614"/>
                  </a:cubicBezTo>
                  <a:cubicBezTo>
                    <a:pt x="64223" y="50402"/>
                    <a:pt x="54609" y="61219"/>
                    <a:pt x="45895" y="71510"/>
                  </a:cubicBezTo>
                  <a:cubicBezTo>
                    <a:pt x="30797" y="89462"/>
                    <a:pt x="18328" y="105687"/>
                    <a:pt x="17727" y="106438"/>
                  </a:cubicBezTo>
                  <a:cubicBezTo>
                    <a:pt x="18028" y="105762"/>
                    <a:pt x="23661" y="93669"/>
                    <a:pt x="8037" y="71735"/>
                  </a:cubicBezTo>
                  <a:cubicBezTo>
                    <a:pt x="3455" y="65350"/>
                    <a:pt x="1127" y="60318"/>
                    <a:pt x="0" y="56336"/>
                  </a:cubicBezTo>
                  <a:cubicBezTo>
                    <a:pt x="2404" y="45444"/>
                    <a:pt x="6610" y="39586"/>
                    <a:pt x="7812" y="38008"/>
                  </a:cubicBezTo>
                  <a:cubicBezTo>
                    <a:pt x="6685" y="39661"/>
                    <a:pt x="3305" y="46797"/>
                    <a:pt x="16976" y="58214"/>
                  </a:cubicBezTo>
                  <a:cubicBezTo>
                    <a:pt x="32825" y="71434"/>
                    <a:pt x="39135" y="56411"/>
                    <a:pt x="73312" y="30872"/>
                  </a:cubicBezTo>
                  <a:cubicBezTo>
                    <a:pt x="106588" y="6159"/>
                    <a:pt x="139038" y="300"/>
                    <a:pt x="140690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="" xmlns:a16="http://schemas.microsoft.com/office/drawing/2014/main" id="{ACA3F166-198F-4F7B-8275-D7358B410393}"/>
                </a:ext>
              </a:extLst>
            </p:cNvPr>
            <p:cNvSpPr/>
            <p:nvPr/>
          </p:nvSpPr>
          <p:spPr>
            <a:xfrm>
              <a:off x="9474061" y="4064145"/>
              <a:ext cx="15255" cy="53405"/>
            </a:xfrm>
            <a:custGeom>
              <a:avLst/>
              <a:gdLst>
                <a:gd name="connsiteX0" fmla="*/ 0 w 20043"/>
                <a:gd name="connsiteY0" fmla="*/ 70170 h 70169"/>
                <a:gd name="connsiteX1" fmla="*/ 9690 w 20043"/>
                <a:gd name="connsiteY1" fmla="*/ 20369 h 70169"/>
                <a:gd name="connsiteX2" fmla="*/ 19079 w 20043"/>
                <a:gd name="connsiteY2" fmla="*/ 15411 h 70169"/>
                <a:gd name="connsiteX3" fmla="*/ 0 w 20043"/>
                <a:gd name="connsiteY3" fmla="*/ 70170 h 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3" h="70169">
                  <a:moveTo>
                    <a:pt x="0" y="70170"/>
                  </a:moveTo>
                  <a:cubicBezTo>
                    <a:pt x="0" y="70170"/>
                    <a:pt x="11192" y="40424"/>
                    <a:pt x="9690" y="20369"/>
                  </a:cubicBezTo>
                  <a:cubicBezTo>
                    <a:pt x="8188" y="313"/>
                    <a:pt x="24037" y="-10879"/>
                    <a:pt x="19079" y="15411"/>
                  </a:cubicBezTo>
                  <a:cubicBezTo>
                    <a:pt x="14122" y="41626"/>
                    <a:pt x="0" y="70170"/>
                    <a:pt x="0" y="7017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="" xmlns:a16="http://schemas.microsoft.com/office/drawing/2014/main" id="{4E607CFF-F825-4CAC-BA85-8658C5E84F8A}"/>
                </a:ext>
              </a:extLst>
            </p:cNvPr>
            <p:cNvSpPr/>
            <p:nvPr/>
          </p:nvSpPr>
          <p:spPr>
            <a:xfrm>
              <a:off x="9463072" y="4080161"/>
              <a:ext cx="41072" cy="101941"/>
            </a:xfrm>
            <a:custGeom>
              <a:avLst/>
              <a:gdLst>
                <a:gd name="connsiteX0" fmla="*/ 53948 w 53965"/>
                <a:gd name="connsiteY0" fmla="*/ 0 h 133940"/>
                <a:gd name="connsiteX1" fmla="*/ 34493 w 53965"/>
                <a:gd name="connsiteY1" fmla="*/ 77369 h 133940"/>
                <a:gd name="connsiteX2" fmla="*/ 22400 w 53965"/>
                <a:gd name="connsiteY2" fmla="*/ 111696 h 133940"/>
                <a:gd name="connsiteX3" fmla="*/ 8128 w 53965"/>
                <a:gd name="connsiteY3" fmla="*/ 133404 h 133940"/>
                <a:gd name="connsiteX4" fmla="*/ 2795 w 53965"/>
                <a:gd name="connsiteY4" fmla="*/ 130926 h 133940"/>
                <a:gd name="connsiteX5" fmla="*/ 91 w 53965"/>
                <a:gd name="connsiteY5" fmla="*/ 113875 h 133940"/>
                <a:gd name="connsiteX6" fmla="*/ 466 w 53965"/>
                <a:gd name="connsiteY6" fmla="*/ 108992 h 133940"/>
                <a:gd name="connsiteX7" fmla="*/ 16992 w 53965"/>
                <a:gd name="connsiteY7" fmla="*/ 105161 h 133940"/>
                <a:gd name="connsiteX8" fmla="*/ 40503 w 53965"/>
                <a:gd name="connsiteY8" fmla="*/ 37933 h 133940"/>
                <a:gd name="connsiteX9" fmla="*/ 53948 w 53965"/>
                <a:gd name="connsiteY9" fmla="*/ 0 h 13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65" h="133940">
                  <a:moveTo>
                    <a:pt x="53948" y="0"/>
                  </a:moveTo>
                  <a:cubicBezTo>
                    <a:pt x="54474" y="25314"/>
                    <a:pt x="43207" y="53031"/>
                    <a:pt x="34493" y="77369"/>
                  </a:cubicBezTo>
                  <a:cubicBezTo>
                    <a:pt x="25780" y="101706"/>
                    <a:pt x="29085" y="102457"/>
                    <a:pt x="22400" y="111696"/>
                  </a:cubicBezTo>
                  <a:cubicBezTo>
                    <a:pt x="15715" y="120935"/>
                    <a:pt x="8128" y="133404"/>
                    <a:pt x="8128" y="133404"/>
                  </a:cubicBezTo>
                  <a:cubicBezTo>
                    <a:pt x="8128" y="133404"/>
                    <a:pt x="7001" y="135658"/>
                    <a:pt x="2795" y="130926"/>
                  </a:cubicBezTo>
                  <a:cubicBezTo>
                    <a:pt x="917" y="127771"/>
                    <a:pt x="-360" y="122513"/>
                    <a:pt x="91" y="113875"/>
                  </a:cubicBezTo>
                  <a:cubicBezTo>
                    <a:pt x="166" y="112297"/>
                    <a:pt x="316" y="110645"/>
                    <a:pt x="466" y="108992"/>
                  </a:cubicBezTo>
                  <a:cubicBezTo>
                    <a:pt x="5123" y="112673"/>
                    <a:pt x="11583" y="112447"/>
                    <a:pt x="16992" y="105161"/>
                  </a:cubicBezTo>
                  <a:cubicBezTo>
                    <a:pt x="25630" y="93518"/>
                    <a:pt x="39526" y="68730"/>
                    <a:pt x="40503" y="37933"/>
                  </a:cubicBezTo>
                  <a:cubicBezTo>
                    <a:pt x="41479" y="7211"/>
                    <a:pt x="53948" y="0"/>
                    <a:pt x="53948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="" xmlns:a16="http://schemas.microsoft.com/office/drawing/2014/main" id="{D000BB08-AFE5-4427-A5B3-234356378279}"/>
                </a:ext>
              </a:extLst>
            </p:cNvPr>
            <p:cNvSpPr/>
            <p:nvPr/>
          </p:nvSpPr>
          <p:spPr>
            <a:xfrm>
              <a:off x="9479091" y="4104120"/>
              <a:ext cx="59342" cy="60996"/>
            </a:xfrm>
            <a:custGeom>
              <a:avLst/>
              <a:gdLst>
                <a:gd name="connsiteX0" fmla="*/ 77969 w 77969"/>
                <a:gd name="connsiteY0" fmla="*/ 6605 h 80142"/>
                <a:gd name="connsiteX1" fmla="*/ 37332 w 77969"/>
                <a:gd name="connsiteY1" fmla="*/ 46491 h 80142"/>
                <a:gd name="connsiteX2" fmla="*/ 0 w 77969"/>
                <a:gd name="connsiteY2" fmla="*/ 80143 h 80142"/>
                <a:gd name="connsiteX3" fmla="*/ 42966 w 77969"/>
                <a:gd name="connsiteY3" fmla="*/ 35449 h 80142"/>
                <a:gd name="connsiteX4" fmla="*/ 77969 w 77969"/>
                <a:gd name="connsiteY4" fmla="*/ 6605 h 8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9" h="80142">
                  <a:moveTo>
                    <a:pt x="77969" y="6605"/>
                  </a:moveTo>
                  <a:cubicBezTo>
                    <a:pt x="77969" y="6605"/>
                    <a:pt x="74214" y="14192"/>
                    <a:pt x="37332" y="46491"/>
                  </a:cubicBezTo>
                  <a:cubicBezTo>
                    <a:pt x="526" y="78866"/>
                    <a:pt x="0" y="80143"/>
                    <a:pt x="0" y="80143"/>
                  </a:cubicBezTo>
                  <a:cubicBezTo>
                    <a:pt x="0" y="80143"/>
                    <a:pt x="18629" y="56256"/>
                    <a:pt x="42966" y="35449"/>
                  </a:cubicBezTo>
                  <a:cubicBezTo>
                    <a:pt x="67378" y="14642"/>
                    <a:pt x="66176" y="-12774"/>
                    <a:pt x="77969" y="6605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="" xmlns:a16="http://schemas.microsoft.com/office/drawing/2014/main" id="{419C9F7B-5DB4-4856-9F9E-0B9B15D17738}"/>
                </a:ext>
              </a:extLst>
            </p:cNvPr>
            <p:cNvSpPr/>
            <p:nvPr/>
          </p:nvSpPr>
          <p:spPr>
            <a:xfrm>
              <a:off x="9687360" y="4032539"/>
              <a:ext cx="56" cy="265"/>
            </a:xfrm>
            <a:custGeom>
              <a:avLst/>
              <a:gdLst>
                <a:gd name="connsiteX0" fmla="*/ 75 w 74"/>
                <a:gd name="connsiteY0" fmla="*/ 0 h 348"/>
                <a:gd name="connsiteX1" fmla="*/ 0 w 74"/>
                <a:gd name="connsiteY1" fmla="*/ 300 h 348"/>
                <a:gd name="connsiteX2" fmla="*/ 75 w 74"/>
                <a:gd name="connsiteY2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" h="348">
                  <a:moveTo>
                    <a:pt x="75" y="0"/>
                  </a:moveTo>
                  <a:cubicBezTo>
                    <a:pt x="75" y="526"/>
                    <a:pt x="0" y="300"/>
                    <a:pt x="0" y="300"/>
                  </a:cubicBezTo>
                  <a:cubicBezTo>
                    <a:pt x="0" y="300"/>
                    <a:pt x="0" y="225"/>
                    <a:pt x="75" y="0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="" xmlns:a16="http://schemas.microsoft.com/office/drawing/2014/main" id="{E8345795-0930-4BAE-9DE3-0EA915493E51}"/>
                </a:ext>
              </a:extLst>
            </p:cNvPr>
            <p:cNvSpPr/>
            <p:nvPr/>
          </p:nvSpPr>
          <p:spPr>
            <a:xfrm>
              <a:off x="9556671" y="3741088"/>
              <a:ext cx="88670" cy="97359"/>
            </a:xfrm>
            <a:custGeom>
              <a:avLst/>
              <a:gdLst>
                <a:gd name="connsiteX0" fmla="*/ 116503 w 116503"/>
                <a:gd name="connsiteY0" fmla="*/ 31849 h 127920"/>
                <a:gd name="connsiteX1" fmla="*/ 29445 w 116503"/>
                <a:gd name="connsiteY1" fmla="*/ 63547 h 127920"/>
                <a:gd name="connsiteX2" fmla="*/ 4282 w 116503"/>
                <a:gd name="connsiteY2" fmla="*/ 127921 h 127920"/>
                <a:gd name="connsiteX3" fmla="*/ 3080 w 116503"/>
                <a:gd name="connsiteY3" fmla="*/ 49350 h 127920"/>
                <a:gd name="connsiteX4" fmla="*/ 0 w 116503"/>
                <a:gd name="connsiteY4" fmla="*/ 0 h 127920"/>
                <a:gd name="connsiteX5" fmla="*/ 116503 w 116503"/>
                <a:gd name="connsiteY5" fmla="*/ 31849 h 1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03" h="127920">
                  <a:moveTo>
                    <a:pt x="116503" y="31849"/>
                  </a:moveTo>
                  <a:cubicBezTo>
                    <a:pt x="89763" y="31774"/>
                    <a:pt x="48074" y="36280"/>
                    <a:pt x="29445" y="63547"/>
                  </a:cubicBezTo>
                  <a:cubicBezTo>
                    <a:pt x="18028" y="80223"/>
                    <a:pt x="9915" y="104560"/>
                    <a:pt x="4282" y="127921"/>
                  </a:cubicBezTo>
                  <a:cubicBezTo>
                    <a:pt x="4807" y="99227"/>
                    <a:pt x="4056" y="71509"/>
                    <a:pt x="3080" y="49350"/>
                  </a:cubicBezTo>
                  <a:cubicBezTo>
                    <a:pt x="1803" y="19830"/>
                    <a:pt x="0" y="0"/>
                    <a:pt x="0" y="0"/>
                  </a:cubicBezTo>
                  <a:cubicBezTo>
                    <a:pt x="55360" y="21182"/>
                    <a:pt x="93894" y="28995"/>
                    <a:pt x="116503" y="31849"/>
                  </a:cubicBezTo>
                  <a:close/>
                </a:path>
              </a:pathLst>
            </a:custGeom>
            <a:solidFill>
              <a:srgbClr val="E08658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="" xmlns:a16="http://schemas.microsoft.com/office/drawing/2014/main" id="{99BC909A-B7DF-4E70-80E0-057F5B4661F8}"/>
                </a:ext>
              </a:extLst>
            </p:cNvPr>
            <p:cNvSpPr/>
            <p:nvPr/>
          </p:nvSpPr>
          <p:spPr>
            <a:xfrm>
              <a:off x="9904431" y="2269771"/>
              <a:ext cx="25584" cy="34753"/>
            </a:xfrm>
            <a:custGeom>
              <a:avLst/>
              <a:gdLst>
                <a:gd name="connsiteX0" fmla="*/ 13223 w 33615"/>
                <a:gd name="connsiteY0" fmla="*/ 1 h 45662"/>
                <a:gd name="connsiteX1" fmla="*/ 78 w 33615"/>
                <a:gd name="connsiteY1" fmla="*/ 7662 h 45662"/>
                <a:gd name="connsiteX2" fmla="*/ 17280 w 33615"/>
                <a:gd name="connsiteY2" fmla="*/ 45445 h 45662"/>
                <a:gd name="connsiteX3" fmla="*/ 29824 w 33615"/>
                <a:gd name="connsiteY3" fmla="*/ 15549 h 45662"/>
                <a:gd name="connsiteX4" fmla="*/ 13223 w 33615"/>
                <a:gd name="connsiteY4" fmla="*/ 1 h 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15" h="45662">
                  <a:moveTo>
                    <a:pt x="13223" y="1"/>
                  </a:moveTo>
                  <a:cubicBezTo>
                    <a:pt x="13223" y="1"/>
                    <a:pt x="529" y="-225"/>
                    <a:pt x="78" y="7662"/>
                  </a:cubicBezTo>
                  <a:cubicBezTo>
                    <a:pt x="-372" y="15474"/>
                    <a:pt x="604" y="43042"/>
                    <a:pt x="17280" y="45445"/>
                  </a:cubicBezTo>
                  <a:cubicBezTo>
                    <a:pt x="33955" y="47849"/>
                    <a:pt x="37335" y="29821"/>
                    <a:pt x="29824" y="15549"/>
                  </a:cubicBezTo>
                  <a:cubicBezTo>
                    <a:pt x="22387" y="1202"/>
                    <a:pt x="13223" y="1"/>
                    <a:pt x="13223" y="1"/>
                  </a:cubicBezTo>
                  <a:close/>
                </a:path>
              </a:pathLst>
            </a:custGeom>
            <a:solidFill>
              <a:schemeClr val="accent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="" xmlns:a16="http://schemas.microsoft.com/office/drawing/2014/main" id="{51F81A3A-7532-4CCE-9CE9-620DB70CEA53}"/>
                </a:ext>
              </a:extLst>
            </p:cNvPr>
            <p:cNvSpPr/>
            <p:nvPr/>
          </p:nvSpPr>
          <p:spPr>
            <a:xfrm>
              <a:off x="9904084" y="2269758"/>
              <a:ext cx="19215" cy="32739"/>
            </a:xfrm>
            <a:custGeom>
              <a:avLst/>
              <a:gdLst>
                <a:gd name="connsiteX0" fmla="*/ 10900 w 25247"/>
                <a:gd name="connsiteY0" fmla="*/ 18 h 43016"/>
                <a:gd name="connsiteX1" fmla="*/ 17210 w 25247"/>
                <a:gd name="connsiteY1" fmla="*/ 19322 h 43016"/>
                <a:gd name="connsiteX2" fmla="*/ 25247 w 25247"/>
                <a:gd name="connsiteY2" fmla="*/ 42608 h 43016"/>
                <a:gd name="connsiteX3" fmla="*/ 13454 w 25247"/>
                <a:gd name="connsiteY3" fmla="*/ 39378 h 43016"/>
                <a:gd name="connsiteX4" fmla="*/ 459 w 25247"/>
                <a:gd name="connsiteY4" fmla="*/ 7604 h 43016"/>
                <a:gd name="connsiteX5" fmla="*/ 10900 w 25247"/>
                <a:gd name="connsiteY5" fmla="*/ 18 h 4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7" h="43016">
                  <a:moveTo>
                    <a:pt x="10900" y="18"/>
                  </a:moveTo>
                  <a:cubicBezTo>
                    <a:pt x="10900" y="18"/>
                    <a:pt x="10449" y="3322"/>
                    <a:pt x="17210" y="19322"/>
                  </a:cubicBezTo>
                  <a:cubicBezTo>
                    <a:pt x="23970" y="35322"/>
                    <a:pt x="25247" y="42608"/>
                    <a:pt x="25247" y="42608"/>
                  </a:cubicBezTo>
                  <a:cubicBezTo>
                    <a:pt x="25247" y="42608"/>
                    <a:pt x="23294" y="44711"/>
                    <a:pt x="13454" y="39378"/>
                  </a:cubicBezTo>
                  <a:cubicBezTo>
                    <a:pt x="3614" y="34044"/>
                    <a:pt x="-1644" y="16017"/>
                    <a:pt x="459" y="7604"/>
                  </a:cubicBezTo>
                  <a:cubicBezTo>
                    <a:pt x="2637" y="-734"/>
                    <a:pt x="10900" y="18"/>
                    <a:pt x="10900" y="18"/>
                  </a:cubicBezTo>
                  <a:close/>
                </a:path>
              </a:pathLst>
            </a:custGeom>
            <a:solidFill>
              <a:srgbClr val="0491B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="" xmlns:a16="http://schemas.microsoft.com/office/drawing/2014/main" id="{3F0616A3-255A-488B-BF12-FADAE7B6E69A}"/>
                </a:ext>
              </a:extLst>
            </p:cNvPr>
            <p:cNvSpPr/>
            <p:nvPr/>
          </p:nvSpPr>
          <p:spPr>
            <a:xfrm>
              <a:off x="9517052" y="1882961"/>
              <a:ext cx="565121" cy="1256531"/>
            </a:xfrm>
            <a:custGeom>
              <a:avLst/>
              <a:gdLst>
                <a:gd name="connsiteX0" fmla="*/ 742512 w 742511"/>
                <a:gd name="connsiteY0" fmla="*/ 131302 h 1650953"/>
                <a:gd name="connsiteX1" fmla="*/ 660336 w 742511"/>
                <a:gd name="connsiteY1" fmla="*/ 212727 h 1650953"/>
                <a:gd name="connsiteX2" fmla="*/ 605577 w 742511"/>
                <a:gd name="connsiteY2" fmla="*/ 335991 h 1650953"/>
                <a:gd name="connsiteX3" fmla="*/ 582517 w 742511"/>
                <a:gd name="connsiteY3" fmla="*/ 410955 h 1650953"/>
                <a:gd name="connsiteX4" fmla="*/ 540678 w 742511"/>
                <a:gd name="connsiteY4" fmla="*/ 377830 h 1650953"/>
                <a:gd name="connsiteX5" fmla="*/ 467140 w 742511"/>
                <a:gd name="connsiteY5" fmla="*/ 395857 h 1650953"/>
                <a:gd name="connsiteX6" fmla="*/ 498839 w 742511"/>
                <a:gd name="connsiteY6" fmla="*/ 486671 h 1650953"/>
                <a:gd name="connsiteX7" fmla="*/ 524077 w 742511"/>
                <a:gd name="connsiteY7" fmla="*/ 512661 h 1650953"/>
                <a:gd name="connsiteX8" fmla="*/ 495984 w 742511"/>
                <a:gd name="connsiteY8" fmla="*/ 512661 h 1650953"/>
                <a:gd name="connsiteX9" fmla="*/ 428907 w 742511"/>
                <a:gd name="connsiteY9" fmla="*/ 731096 h 1650953"/>
                <a:gd name="connsiteX10" fmla="*/ 232105 w 742511"/>
                <a:gd name="connsiteY10" fmla="*/ 992796 h 1650953"/>
                <a:gd name="connsiteX11" fmla="*/ 118231 w 742511"/>
                <a:gd name="connsiteY11" fmla="*/ 1423881 h 1650953"/>
                <a:gd name="connsiteX12" fmla="*/ 153535 w 742511"/>
                <a:gd name="connsiteY12" fmla="*/ 1536328 h 1650953"/>
                <a:gd name="connsiteX13" fmla="*/ 104485 w 742511"/>
                <a:gd name="connsiteY13" fmla="*/ 1390004 h 1650953"/>
                <a:gd name="connsiteX14" fmla="*/ 104485 w 742511"/>
                <a:gd name="connsiteY14" fmla="*/ 1282590 h 1650953"/>
                <a:gd name="connsiteX15" fmla="*/ 85706 w 742511"/>
                <a:gd name="connsiteY15" fmla="*/ 1486602 h 1650953"/>
                <a:gd name="connsiteX16" fmla="*/ 111696 w 742511"/>
                <a:gd name="connsiteY16" fmla="*/ 1650954 h 1650953"/>
                <a:gd name="connsiteX17" fmla="*/ 17952 w 742511"/>
                <a:gd name="connsiteY17" fmla="*/ 1291228 h 1650953"/>
                <a:gd name="connsiteX18" fmla="*/ 72035 w 742511"/>
                <a:gd name="connsiteY18" fmla="*/ 962525 h 1650953"/>
                <a:gd name="connsiteX19" fmla="*/ 28093 w 742511"/>
                <a:gd name="connsiteY19" fmla="*/ 1198236 h 1650953"/>
                <a:gd name="connsiteX20" fmla="*/ 0 w 742511"/>
                <a:gd name="connsiteY20" fmla="*/ 1296261 h 1650953"/>
                <a:gd name="connsiteX21" fmla="*/ 29520 w 742511"/>
                <a:gd name="connsiteY21" fmla="*/ 1087216 h 1650953"/>
                <a:gd name="connsiteX22" fmla="*/ 75641 w 742511"/>
                <a:gd name="connsiteY22" fmla="*/ 789460 h 1650953"/>
                <a:gd name="connsiteX23" fmla="*/ 26591 w 742511"/>
                <a:gd name="connsiteY23" fmla="*/ 1004289 h 1650953"/>
                <a:gd name="connsiteX24" fmla="*/ 11417 w 742511"/>
                <a:gd name="connsiteY24" fmla="*/ 1113882 h 1650953"/>
                <a:gd name="connsiteX25" fmla="*/ 56862 w 742511"/>
                <a:gd name="connsiteY25" fmla="*/ 767151 h 1650953"/>
                <a:gd name="connsiteX26" fmla="*/ 127545 w 742511"/>
                <a:gd name="connsiteY26" fmla="*/ 491028 h 1650953"/>
                <a:gd name="connsiteX27" fmla="*/ 63397 w 742511"/>
                <a:gd name="connsiteY27" fmla="*/ 706608 h 1650953"/>
                <a:gd name="connsiteX28" fmla="*/ 22309 w 742511"/>
                <a:gd name="connsiteY28" fmla="*/ 808990 h 1650953"/>
                <a:gd name="connsiteX29" fmla="*/ 105912 w 742511"/>
                <a:gd name="connsiteY29" fmla="*/ 519196 h 1650953"/>
                <a:gd name="connsiteX30" fmla="*/ 338018 w 742511"/>
                <a:gd name="connsiteY30" fmla="*/ 41990 h 1650953"/>
                <a:gd name="connsiteX31" fmla="*/ 742512 w 742511"/>
                <a:gd name="connsiteY31" fmla="*/ 131302 h 165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2511" h="1650953">
                  <a:moveTo>
                    <a:pt x="742512" y="131302"/>
                  </a:moveTo>
                  <a:cubicBezTo>
                    <a:pt x="742512" y="131302"/>
                    <a:pt x="681218" y="129875"/>
                    <a:pt x="660336" y="212727"/>
                  </a:cubicBezTo>
                  <a:cubicBezTo>
                    <a:pt x="639454" y="295579"/>
                    <a:pt x="636525" y="291297"/>
                    <a:pt x="605577" y="335991"/>
                  </a:cubicBezTo>
                  <a:cubicBezTo>
                    <a:pt x="574555" y="380684"/>
                    <a:pt x="582517" y="410955"/>
                    <a:pt x="582517" y="410955"/>
                  </a:cubicBezTo>
                  <a:cubicBezTo>
                    <a:pt x="582517" y="410955"/>
                    <a:pt x="563062" y="418918"/>
                    <a:pt x="540678" y="377830"/>
                  </a:cubicBezTo>
                  <a:cubicBezTo>
                    <a:pt x="518294" y="336742"/>
                    <a:pt x="470746" y="334563"/>
                    <a:pt x="467140" y="395857"/>
                  </a:cubicBezTo>
                  <a:cubicBezTo>
                    <a:pt x="463535" y="457151"/>
                    <a:pt x="475778" y="472249"/>
                    <a:pt x="498839" y="486671"/>
                  </a:cubicBezTo>
                  <a:cubicBezTo>
                    <a:pt x="521899" y="501093"/>
                    <a:pt x="524077" y="512661"/>
                    <a:pt x="524077" y="512661"/>
                  </a:cubicBezTo>
                  <a:cubicBezTo>
                    <a:pt x="524077" y="512661"/>
                    <a:pt x="506050" y="507628"/>
                    <a:pt x="495984" y="512661"/>
                  </a:cubicBezTo>
                  <a:cubicBezTo>
                    <a:pt x="485919" y="517694"/>
                    <a:pt x="485168" y="642460"/>
                    <a:pt x="428907" y="731096"/>
                  </a:cubicBezTo>
                  <a:cubicBezTo>
                    <a:pt x="372645" y="819731"/>
                    <a:pt x="343125" y="778643"/>
                    <a:pt x="232105" y="992796"/>
                  </a:cubicBezTo>
                  <a:cubicBezTo>
                    <a:pt x="121085" y="1206874"/>
                    <a:pt x="115302" y="1330889"/>
                    <a:pt x="118231" y="1423881"/>
                  </a:cubicBezTo>
                  <a:cubicBezTo>
                    <a:pt x="121085" y="1516874"/>
                    <a:pt x="153535" y="1536328"/>
                    <a:pt x="153535" y="1536328"/>
                  </a:cubicBezTo>
                  <a:cubicBezTo>
                    <a:pt x="153535" y="1536328"/>
                    <a:pt x="105987" y="1489457"/>
                    <a:pt x="104485" y="1390004"/>
                  </a:cubicBezTo>
                  <a:cubicBezTo>
                    <a:pt x="103058" y="1290552"/>
                    <a:pt x="104485" y="1282590"/>
                    <a:pt x="104485" y="1282590"/>
                  </a:cubicBezTo>
                  <a:cubicBezTo>
                    <a:pt x="104485" y="1282590"/>
                    <a:pt x="110945" y="1383544"/>
                    <a:pt x="85706" y="1486602"/>
                  </a:cubicBezTo>
                  <a:cubicBezTo>
                    <a:pt x="60467" y="1589660"/>
                    <a:pt x="111696" y="1650954"/>
                    <a:pt x="111696" y="1650954"/>
                  </a:cubicBezTo>
                  <a:cubicBezTo>
                    <a:pt x="111696" y="1650954"/>
                    <a:pt x="-27417" y="1542112"/>
                    <a:pt x="17952" y="1291228"/>
                  </a:cubicBezTo>
                  <a:cubicBezTo>
                    <a:pt x="63397" y="1040344"/>
                    <a:pt x="72035" y="962525"/>
                    <a:pt x="72035" y="962525"/>
                  </a:cubicBezTo>
                  <a:cubicBezTo>
                    <a:pt x="72035" y="962525"/>
                    <a:pt x="56186" y="1100211"/>
                    <a:pt x="28093" y="1198236"/>
                  </a:cubicBezTo>
                  <a:cubicBezTo>
                    <a:pt x="0" y="1296261"/>
                    <a:pt x="0" y="1296261"/>
                    <a:pt x="0" y="1296261"/>
                  </a:cubicBezTo>
                  <a:cubicBezTo>
                    <a:pt x="0" y="1296261"/>
                    <a:pt x="20882" y="1270271"/>
                    <a:pt x="29520" y="1087216"/>
                  </a:cubicBezTo>
                  <a:cubicBezTo>
                    <a:pt x="38158" y="904085"/>
                    <a:pt x="75641" y="789460"/>
                    <a:pt x="75641" y="789460"/>
                  </a:cubicBezTo>
                  <a:cubicBezTo>
                    <a:pt x="75641" y="789460"/>
                    <a:pt x="41764" y="894696"/>
                    <a:pt x="26591" y="1004289"/>
                  </a:cubicBezTo>
                  <a:cubicBezTo>
                    <a:pt x="11417" y="1113882"/>
                    <a:pt x="11417" y="1113882"/>
                    <a:pt x="11417" y="1113882"/>
                  </a:cubicBezTo>
                  <a:cubicBezTo>
                    <a:pt x="11417" y="1113882"/>
                    <a:pt x="-3005" y="976196"/>
                    <a:pt x="56862" y="767151"/>
                  </a:cubicBezTo>
                  <a:cubicBezTo>
                    <a:pt x="116729" y="558106"/>
                    <a:pt x="127545" y="491028"/>
                    <a:pt x="127545" y="491028"/>
                  </a:cubicBezTo>
                  <a:cubicBezTo>
                    <a:pt x="127545" y="491028"/>
                    <a:pt x="104485" y="604226"/>
                    <a:pt x="63397" y="706608"/>
                  </a:cubicBezTo>
                  <a:cubicBezTo>
                    <a:pt x="22309" y="808990"/>
                    <a:pt x="22309" y="808990"/>
                    <a:pt x="22309" y="808990"/>
                  </a:cubicBezTo>
                  <a:cubicBezTo>
                    <a:pt x="22309" y="808990"/>
                    <a:pt x="61970" y="724636"/>
                    <a:pt x="105912" y="519196"/>
                  </a:cubicBezTo>
                  <a:cubicBezTo>
                    <a:pt x="149854" y="313757"/>
                    <a:pt x="249382" y="116204"/>
                    <a:pt x="338018" y="41990"/>
                  </a:cubicBezTo>
                  <a:cubicBezTo>
                    <a:pt x="426653" y="-32223"/>
                    <a:pt x="715846" y="-11416"/>
                    <a:pt x="742512" y="131302"/>
                  </a:cubicBezTo>
                  <a:close/>
                </a:path>
              </a:pathLst>
            </a:custGeom>
            <a:solidFill>
              <a:schemeClr val="accent6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87765" y="4487559"/>
            <a:ext cx="5053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fr-FR" sz="20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ous </a:t>
            </a:r>
            <a:r>
              <a:rPr lang="fr-FR" sz="2000" dirty="0">
                <a:solidFill>
                  <a:srgbClr val="92D050"/>
                </a:solidFill>
                <a:latin typeface="Arial Black" panose="020B0A04020102020204" pitchFamily="34" charset="0"/>
              </a:rPr>
              <a:t>avons hâte de vous </a:t>
            </a:r>
            <a:r>
              <a:rPr lang="fr-FR" sz="20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revoir!</a:t>
            </a:r>
            <a:endParaRPr lang="en-US" sz="20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6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8 -0.0007 L 0.79722 -0.00185 " pathEditMode="relative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1787E-6 -9.05852E-6 L 0.23157 -0.00648 " pathEditMode="relative" ptsTypes="AA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4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5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5|0.9|1.6"/>
</p:tagLst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F00"/>
      </a:accent1>
      <a:accent2>
        <a:srgbClr val="00C8FF"/>
      </a:accent2>
      <a:accent3>
        <a:srgbClr val="FF5252"/>
      </a:accent3>
      <a:accent4>
        <a:srgbClr val="272769"/>
      </a:accent4>
      <a:accent5>
        <a:srgbClr val="FFD200"/>
      </a:accent5>
      <a:accent6>
        <a:srgbClr val="22087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320</Words>
  <Application>Microsoft Office PowerPoint</Application>
  <PresentationFormat>Grand écran</PresentationFormat>
  <Paragraphs>28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Open Sans</vt:lpstr>
      <vt:lpstr>Roboto</vt:lpstr>
      <vt:lpstr>Segoe UI</vt:lpstr>
      <vt:lpstr>Office Theme</vt:lpstr>
      <vt:lpstr>Présentation PowerPoint</vt:lpstr>
      <vt:lpstr>Présentation PowerPoint</vt:lpstr>
      <vt:lpstr>Présentation PowerPoint</vt:lpstr>
      <vt:lpstr>Présentation PowerPoint</vt:lpstr>
      <vt:lpstr>Anonyme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HP</cp:lastModifiedBy>
  <cp:revision>39</cp:revision>
  <dcterms:created xsi:type="dcterms:W3CDTF">2021-11-16T13:52:01Z</dcterms:created>
  <dcterms:modified xsi:type="dcterms:W3CDTF">2022-10-14T21:31:28Z</dcterms:modified>
</cp:coreProperties>
</file>