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3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Bienvenue sur le site A&amp;R Coffee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Nous sommes fiers de vous présenter A&amp;R Coffee, un site web que nous avons créé avec PHP, Bootstrap et CSS. Notre objectif est de vous offrir une expérience unique dans le domaine des cafés et des restaurants.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786086" y="5578197"/>
            <a:ext cx="539104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by Raslen Berri &amp; Mohamed Amine </a:t>
            </a:r>
            <a:r>
              <a:rPr lang="en-US" sz="2187" b="1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Jandoubi</a:t>
            </a:r>
            <a:endParaRPr lang="en-US" sz="2187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11151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498878"/>
            <a:ext cx="75742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Notre Équipe et la Technologie</a:t>
            </a:r>
            <a:endParaRPr lang="en-US" sz="4374" dirty="0"/>
          </a:p>
        </p:txBody>
      </p:sp>
      <p:sp>
        <p:nvSpPr>
          <p:cNvPr id="9" name="Shape 6"/>
          <p:cNvSpPr/>
          <p:nvPr/>
        </p:nvSpPr>
        <p:spPr>
          <a:xfrm>
            <a:off x="4490799" y="2632347"/>
            <a:ext cx="9225201" cy="2346365"/>
          </a:xfrm>
          <a:prstGeom prst="roundRect">
            <a:avLst>
              <a:gd name="adj" fmla="val 5682"/>
            </a:avLst>
          </a:prstGeom>
          <a:solidFill>
            <a:srgbClr val="393636"/>
          </a:solidFill>
          <a:ln/>
        </p:spPr>
      </p:sp>
      <p:sp>
        <p:nvSpPr>
          <p:cNvPr id="10" name="Text 7"/>
          <p:cNvSpPr/>
          <p:nvPr/>
        </p:nvSpPr>
        <p:spPr>
          <a:xfrm>
            <a:off x="4873083" y="2823743"/>
            <a:ext cx="30632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Compétences Techniques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4873083" y="3229094"/>
            <a:ext cx="87019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Nous maîtrisons les langages de programmation tels que PHP, Bootstrap et CSS, ce qui nous permet de créer un site web esthétique et fonctionnel.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095042"/>
            <a:ext cx="9306401" cy="1635562"/>
          </a:xfrm>
          <a:prstGeom prst="roundRect">
            <a:avLst>
              <a:gd name="adj" fmla="val 8151"/>
            </a:avLst>
          </a:prstGeom>
          <a:solidFill>
            <a:srgbClr val="393636"/>
          </a:solidFill>
          <a:ln/>
        </p:spPr>
      </p:sp>
      <p:sp>
        <p:nvSpPr>
          <p:cNvPr id="13" name="Text 10"/>
          <p:cNvSpPr/>
          <p:nvPr/>
        </p:nvSpPr>
        <p:spPr>
          <a:xfrm>
            <a:off x="4712970" y="531721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Innovation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12970" y="5797629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Nous sommes constamment à l'affût des dernières technologies et des tendances de design pour offrir une expérience de qualité à nos utilisateurs.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21036"/>
            <a:ext cx="9578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Pages Disponibles pour les Utilisateurs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59750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393636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9819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Login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462338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Connectez-vous à votre compte pour accéder à toutes les fonctionnalités du site.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759750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393636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9819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Inscription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462338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Créez un compte pour bénéficier de privilèges exclusifs et recevoir des offres spéciales.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617482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393636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4839653"/>
            <a:ext cx="2240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Accueil Utilisateur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32007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Découvrez nos dernières promotions et événements à travers notre page d'accueil personnalisée.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617482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393636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483965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Réservation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320070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Réservez une table pour profiter d'un moment agréable dans notre café-restaurant.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29220"/>
            <a:ext cx="99669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Pages Disponibles pour l'Administrateur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579019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Gestion des Utilisateurs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634151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Gérez les comptes des utilisateurs, leurs informations et leurs privilèges.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579019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Gestion des Réservations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634151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Consultez et gérez les réservations faites par les utilisateurs.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57901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Gestion du Menu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217670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Ajoutez, modifiez ou supprimez des plats et des boissons dans notre menu en ligne.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93307"/>
            <a:ext cx="80010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 et Prochaines Étapes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89452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7" name="Text 4"/>
          <p:cNvSpPr/>
          <p:nvPr/>
        </p:nvSpPr>
        <p:spPr>
          <a:xfrm>
            <a:off x="1010722" y="2936200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970848"/>
            <a:ext cx="2583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 Futur Prometteur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Nous avons hâte de continuer à améliorer A&amp;R Coffee pour offrir une expérience encore plus </a:t>
            </a:r>
            <a:r>
              <a:rPr lang="en-US" sz="175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plaisante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289452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11" name="Text 8"/>
          <p:cNvSpPr/>
          <p:nvPr/>
        </p:nvSpPr>
        <p:spPr>
          <a:xfrm>
            <a:off x="5752148" y="2936200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2970848"/>
            <a:ext cx="22707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Votre Avis Compte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451265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Nous apprécions vos commentaires et suggestions pour nous aider à nous améliorer continuellement.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279</Words>
  <Application>Microsoft Office PowerPoint</Application>
  <PresentationFormat>Personnalisé</PresentationFormat>
  <Paragraphs>36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Gelasio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Berri Raslen</cp:lastModifiedBy>
  <cp:revision>3</cp:revision>
  <dcterms:created xsi:type="dcterms:W3CDTF">2023-12-13T22:13:38Z</dcterms:created>
  <dcterms:modified xsi:type="dcterms:W3CDTF">2023-12-14T13:28:52Z</dcterms:modified>
</cp:coreProperties>
</file>